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15"/>
  </p:handoutMasterIdLst>
  <p:sldIdLst>
    <p:sldId id="295" r:id="rId3"/>
    <p:sldId id="348" r:id="rId4"/>
    <p:sldId id="350" r:id="rId6"/>
    <p:sldId id="353" r:id="rId7"/>
    <p:sldId id="355" r:id="rId8"/>
    <p:sldId id="356" r:id="rId9"/>
    <p:sldId id="352" r:id="rId10"/>
    <p:sldId id="313" r:id="rId11"/>
    <p:sldId id="357" r:id="rId12"/>
    <p:sldId id="358" r:id="rId13"/>
    <p:sldId id="294" r:id="rId14"/>
  </p:sldIdLst>
  <p:sldSz cx="12192000" cy="6858000"/>
  <p:notesSz cx="7103745" cy="10234295"/>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i zhao" initials="lz" lastIdx="1" clrIdx="0"/>
  <p:cmAuthor id="2" name="作者" initials="A" lastIdx="0" clrIdx="1"/>
  <p:cmAuthor id="3" name="Administrator" initials="A" lastIdx="5"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B2B2B2"/>
    <a:srgbClr val="202020"/>
    <a:srgbClr val="323232"/>
    <a:srgbClr val="CC33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60"/>
        <p:guide pos="3621"/>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746.xml"/><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image" Target="../media/image1.jpeg"/><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image" Target="../media/image2.jpeg"/><Relationship Id="rId10" Type="http://schemas.openxmlformats.org/officeDocument/2006/relationships/tags" Target="../tags/tag6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image" Target="../media/image1.jpeg"/><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1" Type="http://schemas.openxmlformats.org/officeDocument/2006/relationships/tags" Target="../tags/tag101.xml"/><Relationship Id="rId20" Type="http://schemas.openxmlformats.org/officeDocument/2006/relationships/tags" Target="../tags/tag100.xml"/><Relationship Id="rId2" Type="http://schemas.openxmlformats.org/officeDocument/2006/relationships/image" Target="../media/image1.jpeg"/><Relationship Id="rId19" Type="http://schemas.openxmlformats.org/officeDocument/2006/relationships/tags" Target="../tags/tag99.xml"/><Relationship Id="rId18" Type="http://schemas.openxmlformats.org/officeDocument/2006/relationships/tags" Target="../tags/tag98.xml"/><Relationship Id="rId17" Type="http://schemas.openxmlformats.org/officeDocument/2006/relationships/tags" Target="../tags/tag97.xml"/><Relationship Id="rId16" Type="http://schemas.openxmlformats.org/officeDocument/2006/relationships/tags" Target="../tags/tag96.xml"/><Relationship Id="rId15" Type="http://schemas.openxmlformats.org/officeDocument/2006/relationships/tags" Target="../tags/tag95.xml"/><Relationship Id="rId14" Type="http://schemas.openxmlformats.org/officeDocument/2006/relationships/tags" Target="../tags/tag94.xml"/><Relationship Id="rId13" Type="http://schemas.openxmlformats.org/officeDocument/2006/relationships/tags" Target="../tags/tag93.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4" Type="http://schemas.openxmlformats.org/officeDocument/2006/relationships/tags" Target="../tags/tag123.xml"/><Relationship Id="rId23" Type="http://schemas.openxmlformats.org/officeDocument/2006/relationships/tags" Target="../tags/tag122.xml"/><Relationship Id="rId22" Type="http://schemas.openxmlformats.org/officeDocument/2006/relationships/tags" Target="../tags/tag121.xml"/><Relationship Id="rId21" Type="http://schemas.openxmlformats.org/officeDocument/2006/relationships/tags" Target="../tags/tag120.xml"/><Relationship Id="rId20" Type="http://schemas.openxmlformats.org/officeDocument/2006/relationships/tags" Target="../tags/tag119.xml"/><Relationship Id="rId2" Type="http://schemas.openxmlformats.org/officeDocument/2006/relationships/image" Target="../media/image1.jpeg"/><Relationship Id="rId19" Type="http://schemas.openxmlformats.org/officeDocument/2006/relationships/tags" Target="../tags/tag118.xml"/><Relationship Id="rId18" Type="http://schemas.openxmlformats.org/officeDocument/2006/relationships/tags" Target="../tags/tag117.xml"/><Relationship Id="rId17" Type="http://schemas.openxmlformats.org/officeDocument/2006/relationships/tags" Target="../tags/tag116.xml"/><Relationship Id="rId16" Type="http://schemas.openxmlformats.org/officeDocument/2006/relationships/tags" Target="../tags/tag115.xml"/><Relationship Id="rId15" Type="http://schemas.openxmlformats.org/officeDocument/2006/relationships/tags" Target="../tags/tag114.xml"/><Relationship Id="rId14" Type="http://schemas.openxmlformats.org/officeDocument/2006/relationships/tags" Target="../tags/tag113.xml"/><Relationship Id="rId13" Type="http://schemas.openxmlformats.org/officeDocument/2006/relationships/tags" Target="../tags/tag112.xml"/><Relationship Id="rId12" Type="http://schemas.openxmlformats.org/officeDocument/2006/relationships/tags" Target="../tags/tag111.xml"/><Relationship Id="rId11" Type="http://schemas.openxmlformats.org/officeDocument/2006/relationships/tags" Target="../tags/tag110.xml"/><Relationship Id="rId10" Type="http://schemas.openxmlformats.org/officeDocument/2006/relationships/tags" Target="../tags/tag10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1" Type="http://schemas.openxmlformats.org/officeDocument/2006/relationships/tags" Target="../tags/tag142.xml"/><Relationship Id="rId20" Type="http://schemas.openxmlformats.org/officeDocument/2006/relationships/tags" Target="../tags/tag141.xml"/><Relationship Id="rId2" Type="http://schemas.openxmlformats.org/officeDocument/2006/relationships/image" Target="../media/image1.jpeg"/><Relationship Id="rId19" Type="http://schemas.openxmlformats.org/officeDocument/2006/relationships/tags" Target="../tags/tag140.xml"/><Relationship Id="rId18" Type="http://schemas.openxmlformats.org/officeDocument/2006/relationships/tags" Target="../tags/tag139.xml"/><Relationship Id="rId17" Type="http://schemas.openxmlformats.org/officeDocument/2006/relationships/tags" Target="../tags/tag138.xml"/><Relationship Id="rId16" Type="http://schemas.openxmlformats.org/officeDocument/2006/relationships/tags" Target="../tags/tag137.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image" Target="../media/image1.jpeg"/><Relationship Id="rId15" Type="http://schemas.openxmlformats.org/officeDocument/2006/relationships/tags" Target="../tags/tag155.xml"/><Relationship Id="rId14" Type="http://schemas.openxmlformats.org/officeDocument/2006/relationships/tags" Target="../tags/tag154.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image" Target="../media/image1.jpeg"/><Relationship Id="rId17" Type="http://schemas.openxmlformats.org/officeDocument/2006/relationships/tags" Target="../tags/tag170.xml"/><Relationship Id="rId16" Type="http://schemas.openxmlformats.org/officeDocument/2006/relationships/tags" Target="../tags/tag169.xml"/><Relationship Id="rId15" Type="http://schemas.openxmlformats.org/officeDocument/2006/relationships/tags" Target="../tags/tag168.xml"/><Relationship Id="rId14" Type="http://schemas.openxmlformats.org/officeDocument/2006/relationships/tags" Target="../tags/tag167.xml"/><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1" Type="http://schemas.openxmlformats.org/officeDocument/2006/relationships/tags" Target="../tags/tag189.xml"/><Relationship Id="rId20" Type="http://schemas.openxmlformats.org/officeDocument/2006/relationships/tags" Target="../tags/tag188.xml"/><Relationship Id="rId2" Type="http://schemas.openxmlformats.org/officeDocument/2006/relationships/image" Target="../media/image1.jpeg"/><Relationship Id="rId19" Type="http://schemas.openxmlformats.org/officeDocument/2006/relationships/tags" Target="../tags/tag187.xml"/><Relationship Id="rId18" Type="http://schemas.openxmlformats.org/officeDocument/2006/relationships/tags" Target="../tags/tag186.xml"/><Relationship Id="rId17" Type="http://schemas.openxmlformats.org/officeDocument/2006/relationships/tags" Target="../tags/tag185.xml"/><Relationship Id="rId16" Type="http://schemas.openxmlformats.org/officeDocument/2006/relationships/tags" Target="../tags/tag184.xml"/><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0" Type="http://schemas.openxmlformats.org/officeDocument/2006/relationships/tags" Target="../tags/tag207.xml"/><Relationship Id="rId2" Type="http://schemas.openxmlformats.org/officeDocument/2006/relationships/image" Target="../media/image1.jpeg"/><Relationship Id="rId19" Type="http://schemas.openxmlformats.org/officeDocument/2006/relationships/tags" Target="../tags/tag206.xml"/><Relationship Id="rId18" Type="http://schemas.openxmlformats.org/officeDocument/2006/relationships/tags" Target="../tags/tag205.xml"/><Relationship Id="rId17" Type="http://schemas.openxmlformats.org/officeDocument/2006/relationships/tags" Target="../tags/tag204.xml"/><Relationship Id="rId16" Type="http://schemas.openxmlformats.org/officeDocument/2006/relationships/tags" Target="../tags/tag203.xml"/><Relationship Id="rId15" Type="http://schemas.openxmlformats.org/officeDocument/2006/relationships/tags" Target="../tags/tag202.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9" Type="http://schemas.openxmlformats.org/officeDocument/2006/relationships/tags" Target="../tags/tag234.xml"/><Relationship Id="rId28" Type="http://schemas.openxmlformats.org/officeDocument/2006/relationships/tags" Target="../tags/tag233.xml"/><Relationship Id="rId27" Type="http://schemas.openxmlformats.org/officeDocument/2006/relationships/tags" Target="../tags/tag232.xml"/><Relationship Id="rId26" Type="http://schemas.openxmlformats.org/officeDocument/2006/relationships/tags" Target="../tags/tag231.xml"/><Relationship Id="rId25" Type="http://schemas.openxmlformats.org/officeDocument/2006/relationships/tags" Target="../tags/tag230.xml"/><Relationship Id="rId24" Type="http://schemas.openxmlformats.org/officeDocument/2006/relationships/tags" Target="../tags/tag229.xml"/><Relationship Id="rId23" Type="http://schemas.openxmlformats.org/officeDocument/2006/relationships/tags" Target="../tags/tag228.xml"/><Relationship Id="rId22" Type="http://schemas.openxmlformats.org/officeDocument/2006/relationships/tags" Target="../tags/tag227.xml"/><Relationship Id="rId21" Type="http://schemas.openxmlformats.org/officeDocument/2006/relationships/tags" Target="../tags/tag226.xml"/><Relationship Id="rId20" Type="http://schemas.openxmlformats.org/officeDocument/2006/relationships/tags" Target="../tags/tag225.xml"/><Relationship Id="rId2" Type="http://schemas.openxmlformats.org/officeDocument/2006/relationships/image" Target="../media/image1.jpeg"/><Relationship Id="rId19" Type="http://schemas.openxmlformats.org/officeDocument/2006/relationships/tags" Target="../tags/tag224.xml"/><Relationship Id="rId18" Type="http://schemas.openxmlformats.org/officeDocument/2006/relationships/tags" Target="../tags/tag223.xml"/><Relationship Id="rId17" Type="http://schemas.openxmlformats.org/officeDocument/2006/relationships/tags" Target="../tags/tag222.xml"/><Relationship Id="rId16" Type="http://schemas.openxmlformats.org/officeDocument/2006/relationships/tags" Target="../tags/tag221.xml"/><Relationship Id="rId15" Type="http://schemas.openxmlformats.org/officeDocument/2006/relationships/tags" Target="../tags/tag220.xml"/><Relationship Id="rId14" Type="http://schemas.openxmlformats.org/officeDocument/2006/relationships/tags" Target="../tags/tag219.xml"/><Relationship Id="rId13" Type="http://schemas.openxmlformats.org/officeDocument/2006/relationships/tags" Target="../tags/tag218.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0" Type="http://schemas.openxmlformats.org/officeDocument/2006/relationships/tags" Target="../tags/tag252.xml"/><Relationship Id="rId2" Type="http://schemas.openxmlformats.org/officeDocument/2006/relationships/image" Target="../media/image1.jpeg"/><Relationship Id="rId19" Type="http://schemas.openxmlformats.org/officeDocument/2006/relationships/tags" Target="../tags/tag251.xml"/><Relationship Id="rId18" Type="http://schemas.openxmlformats.org/officeDocument/2006/relationships/tags" Target="../tags/tag250.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3" Type="http://schemas.openxmlformats.org/officeDocument/2006/relationships/tags" Target="../tags/tag273.xml"/><Relationship Id="rId22" Type="http://schemas.openxmlformats.org/officeDocument/2006/relationships/tags" Target="../tags/tag272.xml"/><Relationship Id="rId21" Type="http://schemas.openxmlformats.org/officeDocument/2006/relationships/tags" Target="../tags/tag271.xml"/><Relationship Id="rId20" Type="http://schemas.openxmlformats.org/officeDocument/2006/relationships/tags" Target="../tags/tag270.xml"/><Relationship Id="rId2" Type="http://schemas.openxmlformats.org/officeDocument/2006/relationships/image" Target="../media/image1.jpeg"/><Relationship Id="rId19" Type="http://schemas.openxmlformats.org/officeDocument/2006/relationships/tags" Target="../tags/tag269.xml"/><Relationship Id="rId18" Type="http://schemas.openxmlformats.org/officeDocument/2006/relationships/tags" Target="../tags/tag268.xml"/><Relationship Id="rId17" Type="http://schemas.openxmlformats.org/officeDocument/2006/relationships/tags" Target="../tags/tag267.xml"/><Relationship Id="rId16" Type="http://schemas.openxmlformats.org/officeDocument/2006/relationships/tags" Target="../tags/tag266.xml"/><Relationship Id="rId15" Type="http://schemas.openxmlformats.org/officeDocument/2006/relationships/tags" Target="../tags/tag265.xml"/><Relationship Id="rId14" Type="http://schemas.openxmlformats.org/officeDocument/2006/relationships/tags" Target="../tags/tag264.xml"/><Relationship Id="rId13" Type="http://schemas.openxmlformats.org/officeDocument/2006/relationships/tags" Target="../tags/tag263.xml"/><Relationship Id="rId12" Type="http://schemas.openxmlformats.org/officeDocument/2006/relationships/tags" Target="../tags/tag26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0" Type="http://schemas.openxmlformats.org/officeDocument/2006/relationships/tags" Target="../tags/tag291.xml"/><Relationship Id="rId2" Type="http://schemas.openxmlformats.org/officeDocument/2006/relationships/image" Target="../media/image1.jpeg"/><Relationship Id="rId19" Type="http://schemas.openxmlformats.org/officeDocument/2006/relationships/tags" Target="../tags/tag290.xml"/><Relationship Id="rId18" Type="http://schemas.openxmlformats.org/officeDocument/2006/relationships/tags" Target="../tags/tag289.xml"/><Relationship Id="rId17" Type="http://schemas.openxmlformats.org/officeDocument/2006/relationships/tags" Target="../tags/tag288.xml"/><Relationship Id="rId16" Type="http://schemas.openxmlformats.org/officeDocument/2006/relationships/tags" Target="../tags/tag287.xml"/><Relationship Id="rId15" Type="http://schemas.openxmlformats.org/officeDocument/2006/relationships/tags" Target="../tags/tag286.xml"/><Relationship Id="rId14" Type="http://schemas.openxmlformats.org/officeDocument/2006/relationships/tags" Target="../tags/tag285.xml"/><Relationship Id="rId13" Type="http://schemas.openxmlformats.org/officeDocument/2006/relationships/tags" Target="../tags/tag284.xml"/><Relationship Id="rId12" Type="http://schemas.openxmlformats.org/officeDocument/2006/relationships/tags" Target="../tags/tag283.xml"/><Relationship Id="rId11" Type="http://schemas.openxmlformats.org/officeDocument/2006/relationships/tags" Target="../tags/tag282.xml"/><Relationship Id="rId10" Type="http://schemas.openxmlformats.org/officeDocument/2006/relationships/tags" Target="../tags/tag28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tags" Target="../tags/tag292.xml"/><Relationship Id="rId23" Type="http://schemas.openxmlformats.org/officeDocument/2006/relationships/tags" Target="../tags/tag312.xml"/><Relationship Id="rId22" Type="http://schemas.openxmlformats.org/officeDocument/2006/relationships/tags" Target="../tags/tag311.xml"/><Relationship Id="rId21" Type="http://schemas.openxmlformats.org/officeDocument/2006/relationships/tags" Target="../tags/tag310.xml"/><Relationship Id="rId20" Type="http://schemas.openxmlformats.org/officeDocument/2006/relationships/tags" Target="../tags/tag309.xml"/><Relationship Id="rId2" Type="http://schemas.openxmlformats.org/officeDocument/2006/relationships/image" Target="../media/image1.jpeg"/><Relationship Id="rId19" Type="http://schemas.openxmlformats.org/officeDocument/2006/relationships/tags" Target="../tags/tag308.xml"/><Relationship Id="rId18" Type="http://schemas.openxmlformats.org/officeDocument/2006/relationships/tags" Target="../tags/tag307.xml"/><Relationship Id="rId17" Type="http://schemas.openxmlformats.org/officeDocument/2006/relationships/tags" Target="../tags/tag306.xml"/><Relationship Id="rId16" Type="http://schemas.openxmlformats.org/officeDocument/2006/relationships/tags" Target="../tags/tag305.xml"/><Relationship Id="rId15" Type="http://schemas.openxmlformats.org/officeDocument/2006/relationships/tags" Target="../tags/tag304.xml"/><Relationship Id="rId14" Type="http://schemas.openxmlformats.org/officeDocument/2006/relationships/tags" Target="../tags/tag303.xml"/><Relationship Id="rId13" Type="http://schemas.openxmlformats.org/officeDocument/2006/relationships/tags" Target="../tags/tag302.xml"/><Relationship Id="rId12" Type="http://schemas.openxmlformats.org/officeDocument/2006/relationships/tags" Target="../tags/tag301.xml"/><Relationship Id="rId11" Type="http://schemas.openxmlformats.org/officeDocument/2006/relationships/tags" Target="../tags/tag300.xml"/><Relationship Id="rId10" Type="http://schemas.openxmlformats.org/officeDocument/2006/relationships/tags" Target="../tags/tag299.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tags" Target="../tags/tag318.xml"/><Relationship Id="rId7" Type="http://schemas.openxmlformats.org/officeDocument/2006/relationships/tags" Target="../tags/tag317.xml"/><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1" Type="http://schemas.openxmlformats.org/officeDocument/2006/relationships/tags" Target="../tags/tag331.xml"/><Relationship Id="rId20" Type="http://schemas.openxmlformats.org/officeDocument/2006/relationships/tags" Target="../tags/tag330.xml"/><Relationship Id="rId2" Type="http://schemas.openxmlformats.org/officeDocument/2006/relationships/image" Target="../media/image1.jpeg"/><Relationship Id="rId19" Type="http://schemas.openxmlformats.org/officeDocument/2006/relationships/tags" Target="../tags/tag329.xml"/><Relationship Id="rId18" Type="http://schemas.openxmlformats.org/officeDocument/2006/relationships/tags" Target="../tags/tag328.xml"/><Relationship Id="rId17" Type="http://schemas.openxmlformats.org/officeDocument/2006/relationships/tags" Target="../tags/tag327.xml"/><Relationship Id="rId16" Type="http://schemas.openxmlformats.org/officeDocument/2006/relationships/tags" Target="../tags/tag326.xml"/><Relationship Id="rId15" Type="http://schemas.openxmlformats.org/officeDocument/2006/relationships/tags" Target="../tags/tag325.xml"/><Relationship Id="rId14" Type="http://schemas.openxmlformats.org/officeDocument/2006/relationships/tags" Target="../tags/tag324.xml"/><Relationship Id="rId13" Type="http://schemas.openxmlformats.org/officeDocument/2006/relationships/tags" Target="../tags/tag323.xml"/><Relationship Id="rId12" Type="http://schemas.openxmlformats.org/officeDocument/2006/relationships/tags" Target="../tags/tag322.xml"/><Relationship Id="rId11" Type="http://schemas.openxmlformats.org/officeDocument/2006/relationships/tags" Target="../tags/tag321.xml"/><Relationship Id="rId10" Type="http://schemas.openxmlformats.org/officeDocument/2006/relationships/tags" Target="../tags/tag320.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338.xml"/><Relationship Id="rId8" Type="http://schemas.openxmlformats.org/officeDocument/2006/relationships/tags" Target="../tags/tag337.xml"/><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tags" Target="../tags/tag332.xml"/><Relationship Id="rId20" Type="http://schemas.openxmlformats.org/officeDocument/2006/relationships/tags" Target="../tags/tag349.xml"/><Relationship Id="rId2" Type="http://schemas.openxmlformats.org/officeDocument/2006/relationships/image" Target="../media/image1.jpeg"/><Relationship Id="rId19" Type="http://schemas.openxmlformats.org/officeDocument/2006/relationships/tags" Target="../tags/tag348.xml"/><Relationship Id="rId18" Type="http://schemas.openxmlformats.org/officeDocument/2006/relationships/tags" Target="../tags/tag347.xml"/><Relationship Id="rId17" Type="http://schemas.openxmlformats.org/officeDocument/2006/relationships/tags" Target="../tags/tag346.xml"/><Relationship Id="rId16" Type="http://schemas.openxmlformats.org/officeDocument/2006/relationships/tags" Target="../tags/tag345.xml"/><Relationship Id="rId15" Type="http://schemas.openxmlformats.org/officeDocument/2006/relationships/tags" Target="../tags/tag344.xml"/><Relationship Id="rId14" Type="http://schemas.openxmlformats.org/officeDocument/2006/relationships/tags" Target="../tags/tag343.xml"/><Relationship Id="rId13" Type="http://schemas.openxmlformats.org/officeDocument/2006/relationships/tags" Target="../tags/tag342.xml"/><Relationship Id="rId12" Type="http://schemas.openxmlformats.org/officeDocument/2006/relationships/tags" Target="../tags/tag341.xml"/><Relationship Id="rId11" Type="http://schemas.openxmlformats.org/officeDocument/2006/relationships/tags" Target="../tags/tag340.xml"/><Relationship Id="rId10" Type="http://schemas.openxmlformats.org/officeDocument/2006/relationships/tags" Target="../tags/tag339.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356.xml"/><Relationship Id="rId8" Type="http://schemas.openxmlformats.org/officeDocument/2006/relationships/tags" Target="../tags/tag355.xml"/><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0" Type="http://schemas.openxmlformats.org/officeDocument/2006/relationships/tags" Target="../tags/tag367.xml"/><Relationship Id="rId2" Type="http://schemas.openxmlformats.org/officeDocument/2006/relationships/image" Target="../media/image1.jpeg"/><Relationship Id="rId19" Type="http://schemas.openxmlformats.org/officeDocument/2006/relationships/tags" Target="../tags/tag366.xml"/><Relationship Id="rId18" Type="http://schemas.openxmlformats.org/officeDocument/2006/relationships/tags" Target="../tags/tag365.xml"/><Relationship Id="rId17" Type="http://schemas.openxmlformats.org/officeDocument/2006/relationships/tags" Target="../tags/tag364.xml"/><Relationship Id="rId16" Type="http://schemas.openxmlformats.org/officeDocument/2006/relationships/tags" Target="../tags/tag363.xml"/><Relationship Id="rId15" Type="http://schemas.openxmlformats.org/officeDocument/2006/relationships/tags" Target="../tags/tag362.xml"/><Relationship Id="rId14" Type="http://schemas.openxmlformats.org/officeDocument/2006/relationships/tags" Target="../tags/tag361.xml"/><Relationship Id="rId13" Type="http://schemas.openxmlformats.org/officeDocument/2006/relationships/tags" Target="../tags/tag360.xml"/><Relationship Id="rId12" Type="http://schemas.openxmlformats.org/officeDocument/2006/relationships/tags" Target="../tags/tag359.xml"/><Relationship Id="rId11" Type="http://schemas.openxmlformats.org/officeDocument/2006/relationships/tags" Target="../tags/tag358.xml"/><Relationship Id="rId10" Type="http://schemas.openxmlformats.org/officeDocument/2006/relationships/tags" Target="../tags/tag357.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374.xml"/><Relationship Id="rId8" Type="http://schemas.openxmlformats.org/officeDocument/2006/relationships/tags" Target="../tags/tag373.xml"/><Relationship Id="rId7" Type="http://schemas.openxmlformats.org/officeDocument/2006/relationships/tags" Target="../tags/tag372.xml"/><Relationship Id="rId6" Type="http://schemas.openxmlformats.org/officeDocument/2006/relationships/tags" Target="../tags/tag371.xml"/><Relationship Id="rId5" Type="http://schemas.openxmlformats.org/officeDocument/2006/relationships/tags" Target="../tags/tag370.xml"/><Relationship Id="rId4" Type="http://schemas.openxmlformats.org/officeDocument/2006/relationships/tags" Target="../tags/tag369.xml"/><Relationship Id="rId3" Type="http://schemas.openxmlformats.org/officeDocument/2006/relationships/tags" Target="../tags/tag368.xml"/><Relationship Id="rId20" Type="http://schemas.openxmlformats.org/officeDocument/2006/relationships/tags" Target="../tags/tag385.xml"/><Relationship Id="rId2" Type="http://schemas.openxmlformats.org/officeDocument/2006/relationships/image" Target="../media/image1.jpeg"/><Relationship Id="rId19" Type="http://schemas.openxmlformats.org/officeDocument/2006/relationships/tags" Target="../tags/tag384.xml"/><Relationship Id="rId18" Type="http://schemas.openxmlformats.org/officeDocument/2006/relationships/tags" Target="../tags/tag383.xml"/><Relationship Id="rId17" Type="http://schemas.openxmlformats.org/officeDocument/2006/relationships/tags" Target="../tags/tag382.xml"/><Relationship Id="rId16" Type="http://schemas.openxmlformats.org/officeDocument/2006/relationships/tags" Target="../tags/tag381.xml"/><Relationship Id="rId15" Type="http://schemas.openxmlformats.org/officeDocument/2006/relationships/tags" Target="../tags/tag380.xml"/><Relationship Id="rId14" Type="http://schemas.openxmlformats.org/officeDocument/2006/relationships/tags" Target="../tags/tag379.xml"/><Relationship Id="rId13" Type="http://schemas.openxmlformats.org/officeDocument/2006/relationships/tags" Target="../tags/tag378.xml"/><Relationship Id="rId12" Type="http://schemas.openxmlformats.org/officeDocument/2006/relationships/tags" Target="../tags/tag377.xml"/><Relationship Id="rId11" Type="http://schemas.openxmlformats.org/officeDocument/2006/relationships/tags" Target="../tags/tag376.xml"/><Relationship Id="rId10" Type="http://schemas.openxmlformats.org/officeDocument/2006/relationships/tags" Target="../tags/tag375.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4" Type="http://schemas.openxmlformats.org/officeDocument/2006/relationships/tags" Target="../tags/tag407.xml"/><Relationship Id="rId23" Type="http://schemas.openxmlformats.org/officeDocument/2006/relationships/tags" Target="../tags/tag406.xml"/><Relationship Id="rId22" Type="http://schemas.openxmlformats.org/officeDocument/2006/relationships/tags" Target="../tags/tag405.xml"/><Relationship Id="rId21" Type="http://schemas.openxmlformats.org/officeDocument/2006/relationships/tags" Target="../tags/tag404.xml"/><Relationship Id="rId20" Type="http://schemas.openxmlformats.org/officeDocument/2006/relationships/tags" Target="../tags/tag403.xml"/><Relationship Id="rId2" Type="http://schemas.openxmlformats.org/officeDocument/2006/relationships/image" Target="../media/image1.jpeg"/><Relationship Id="rId19" Type="http://schemas.openxmlformats.org/officeDocument/2006/relationships/tags" Target="../tags/tag402.xml"/><Relationship Id="rId18" Type="http://schemas.openxmlformats.org/officeDocument/2006/relationships/tags" Target="../tags/tag401.xml"/><Relationship Id="rId17" Type="http://schemas.openxmlformats.org/officeDocument/2006/relationships/tags" Target="../tags/tag400.xml"/><Relationship Id="rId16" Type="http://schemas.openxmlformats.org/officeDocument/2006/relationships/tags" Target="../tags/tag399.xml"/><Relationship Id="rId15" Type="http://schemas.openxmlformats.org/officeDocument/2006/relationships/tags" Target="../tags/tag398.xml"/><Relationship Id="rId14" Type="http://schemas.openxmlformats.org/officeDocument/2006/relationships/tags" Target="../tags/tag397.xml"/><Relationship Id="rId13" Type="http://schemas.openxmlformats.org/officeDocument/2006/relationships/tags" Target="../tags/tag396.xml"/><Relationship Id="rId12" Type="http://schemas.openxmlformats.org/officeDocument/2006/relationships/tags" Target="../tags/tag395.xml"/><Relationship Id="rId11" Type="http://schemas.openxmlformats.org/officeDocument/2006/relationships/tags" Target="../tags/tag394.xml"/><Relationship Id="rId10" Type="http://schemas.openxmlformats.org/officeDocument/2006/relationships/tags" Target="../tags/tag393.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414.xml"/><Relationship Id="rId8" Type="http://schemas.openxmlformats.org/officeDocument/2006/relationships/tags" Target="../tags/tag413.xml"/><Relationship Id="rId7" Type="http://schemas.openxmlformats.org/officeDocument/2006/relationships/tags" Target="../tags/tag412.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3" Type="http://schemas.openxmlformats.org/officeDocument/2006/relationships/tags" Target="../tags/tag408.xml"/><Relationship Id="rId20" Type="http://schemas.openxmlformats.org/officeDocument/2006/relationships/tags" Target="../tags/tag425.xml"/><Relationship Id="rId2" Type="http://schemas.openxmlformats.org/officeDocument/2006/relationships/image" Target="../media/image1.jpeg"/><Relationship Id="rId19" Type="http://schemas.openxmlformats.org/officeDocument/2006/relationships/tags" Target="../tags/tag424.xml"/><Relationship Id="rId18" Type="http://schemas.openxmlformats.org/officeDocument/2006/relationships/tags" Target="../tags/tag423.xml"/><Relationship Id="rId17" Type="http://schemas.openxmlformats.org/officeDocument/2006/relationships/tags" Target="../tags/tag422.xml"/><Relationship Id="rId16" Type="http://schemas.openxmlformats.org/officeDocument/2006/relationships/tags" Target="../tags/tag421.xml"/><Relationship Id="rId15" Type="http://schemas.openxmlformats.org/officeDocument/2006/relationships/tags" Target="../tags/tag420.xml"/><Relationship Id="rId14" Type="http://schemas.openxmlformats.org/officeDocument/2006/relationships/tags" Target="../tags/tag419.xml"/><Relationship Id="rId13" Type="http://schemas.openxmlformats.org/officeDocument/2006/relationships/tags" Target="../tags/tag418.xml"/><Relationship Id="rId12" Type="http://schemas.openxmlformats.org/officeDocument/2006/relationships/tags" Target="../tags/tag417.xml"/><Relationship Id="rId11" Type="http://schemas.openxmlformats.org/officeDocument/2006/relationships/tags" Target="../tags/tag416.xml"/><Relationship Id="rId10" Type="http://schemas.openxmlformats.org/officeDocument/2006/relationships/tags" Target="../tags/tag415.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432.xml"/><Relationship Id="rId8" Type="http://schemas.openxmlformats.org/officeDocument/2006/relationships/tags" Target="../tags/tag431.xml"/><Relationship Id="rId7" Type="http://schemas.openxmlformats.org/officeDocument/2006/relationships/tags" Target="../tags/tag430.xml"/><Relationship Id="rId6" Type="http://schemas.openxmlformats.org/officeDocument/2006/relationships/tags" Target="../tags/tag429.xml"/><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image" Target="../media/image1.jpeg"/><Relationship Id="rId18" Type="http://schemas.openxmlformats.org/officeDocument/2006/relationships/tags" Target="../tags/tag441.xml"/><Relationship Id="rId17" Type="http://schemas.openxmlformats.org/officeDocument/2006/relationships/tags" Target="../tags/tag440.xml"/><Relationship Id="rId16" Type="http://schemas.openxmlformats.org/officeDocument/2006/relationships/tags" Target="../tags/tag439.xml"/><Relationship Id="rId15" Type="http://schemas.openxmlformats.org/officeDocument/2006/relationships/tags" Target="../tags/tag438.xml"/><Relationship Id="rId14" Type="http://schemas.openxmlformats.org/officeDocument/2006/relationships/tags" Target="../tags/tag437.xml"/><Relationship Id="rId13" Type="http://schemas.openxmlformats.org/officeDocument/2006/relationships/tags" Target="../tags/tag436.xml"/><Relationship Id="rId12" Type="http://schemas.openxmlformats.org/officeDocument/2006/relationships/tags" Target="../tags/tag435.xml"/><Relationship Id="rId11" Type="http://schemas.openxmlformats.org/officeDocument/2006/relationships/tags" Target="../tags/tag434.xml"/><Relationship Id="rId10" Type="http://schemas.openxmlformats.org/officeDocument/2006/relationships/tags" Target="../tags/tag433.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448.xml"/><Relationship Id="rId8" Type="http://schemas.openxmlformats.org/officeDocument/2006/relationships/tags" Target="../tags/tag447.xml"/><Relationship Id="rId7" Type="http://schemas.openxmlformats.org/officeDocument/2006/relationships/tags" Target="../tags/tag446.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3" Type="http://schemas.openxmlformats.org/officeDocument/2006/relationships/tags" Target="../tags/tag442.xml"/><Relationship Id="rId20" Type="http://schemas.openxmlformats.org/officeDocument/2006/relationships/tags" Target="../tags/tag459.xml"/><Relationship Id="rId2" Type="http://schemas.openxmlformats.org/officeDocument/2006/relationships/image" Target="../media/image1.jpeg"/><Relationship Id="rId19" Type="http://schemas.openxmlformats.org/officeDocument/2006/relationships/tags" Target="../tags/tag458.xml"/><Relationship Id="rId18" Type="http://schemas.openxmlformats.org/officeDocument/2006/relationships/tags" Target="../tags/tag457.xml"/><Relationship Id="rId17" Type="http://schemas.openxmlformats.org/officeDocument/2006/relationships/tags" Target="../tags/tag456.xml"/><Relationship Id="rId16" Type="http://schemas.openxmlformats.org/officeDocument/2006/relationships/tags" Target="../tags/tag455.xml"/><Relationship Id="rId15" Type="http://schemas.openxmlformats.org/officeDocument/2006/relationships/tags" Target="../tags/tag454.xml"/><Relationship Id="rId14" Type="http://schemas.openxmlformats.org/officeDocument/2006/relationships/tags" Target="../tags/tag453.xml"/><Relationship Id="rId13" Type="http://schemas.openxmlformats.org/officeDocument/2006/relationships/tags" Target="../tags/tag452.xml"/><Relationship Id="rId12" Type="http://schemas.openxmlformats.org/officeDocument/2006/relationships/tags" Target="../tags/tag451.xml"/><Relationship Id="rId11" Type="http://schemas.openxmlformats.org/officeDocument/2006/relationships/tags" Target="../tags/tag450.xml"/><Relationship Id="rId10" Type="http://schemas.openxmlformats.org/officeDocument/2006/relationships/tags" Target="../tags/tag449.xm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466.xml"/><Relationship Id="rId8" Type="http://schemas.openxmlformats.org/officeDocument/2006/relationships/tags" Target="../tags/tag465.xml"/><Relationship Id="rId7" Type="http://schemas.openxmlformats.org/officeDocument/2006/relationships/tags" Target="../tags/tag464.xml"/><Relationship Id="rId6" Type="http://schemas.openxmlformats.org/officeDocument/2006/relationships/tags" Target="../tags/tag463.xml"/><Relationship Id="rId5" Type="http://schemas.openxmlformats.org/officeDocument/2006/relationships/tags" Target="../tags/tag462.xml"/><Relationship Id="rId4" Type="http://schemas.openxmlformats.org/officeDocument/2006/relationships/tags" Target="../tags/tag461.xml"/><Relationship Id="rId3" Type="http://schemas.openxmlformats.org/officeDocument/2006/relationships/tags" Target="../tags/tag460.xml"/><Relationship Id="rId23" Type="http://schemas.openxmlformats.org/officeDocument/2006/relationships/tags" Target="../tags/tag480.xml"/><Relationship Id="rId22" Type="http://schemas.openxmlformats.org/officeDocument/2006/relationships/tags" Target="../tags/tag479.xml"/><Relationship Id="rId21" Type="http://schemas.openxmlformats.org/officeDocument/2006/relationships/tags" Target="../tags/tag478.xml"/><Relationship Id="rId20" Type="http://schemas.openxmlformats.org/officeDocument/2006/relationships/tags" Target="../tags/tag477.xml"/><Relationship Id="rId2" Type="http://schemas.openxmlformats.org/officeDocument/2006/relationships/image" Target="../media/image1.jpeg"/><Relationship Id="rId19" Type="http://schemas.openxmlformats.org/officeDocument/2006/relationships/tags" Target="../tags/tag476.xml"/><Relationship Id="rId18" Type="http://schemas.openxmlformats.org/officeDocument/2006/relationships/tags" Target="../tags/tag475.xml"/><Relationship Id="rId17" Type="http://schemas.openxmlformats.org/officeDocument/2006/relationships/tags" Target="../tags/tag474.xml"/><Relationship Id="rId16" Type="http://schemas.openxmlformats.org/officeDocument/2006/relationships/tags" Target="../tags/tag473.xml"/><Relationship Id="rId15" Type="http://schemas.openxmlformats.org/officeDocument/2006/relationships/tags" Target="../tags/tag472.xml"/><Relationship Id="rId14" Type="http://schemas.openxmlformats.org/officeDocument/2006/relationships/tags" Target="../tags/tag471.xml"/><Relationship Id="rId13" Type="http://schemas.openxmlformats.org/officeDocument/2006/relationships/tags" Target="../tags/tag470.xml"/><Relationship Id="rId12" Type="http://schemas.openxmlformats.org/officeDocument/2006/relationships/tags" Target="../tags/tag469.xml"/><Relationship Id="rId11" Type="http://schemas.openxmlformats.org/officeDocument/2006/relationships/tags" Target="../tags/tag468.xml"/><Relationship Id="rId10" Type="http://schemas.openxmlformats.org/officeDocument/2006/relationships/tags" Target="../tags/tag467.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487.xml"/><Relationship Id="rId8" Type="http://schemas.openxmlformats.org/officeDocument/2006/relationships/tags" Target="../tags/tag486.xml"/><Relationship Id="rId7" Type="http://schemas.openxmlformats.org/officeDocument/2006/relationships/tags" Target="../tags/tag485.xml"/><Relationship Id="rId6" Type="http://schemas.openxmlformats.org/officeDocument/2006/relationships/tags" Target="../tags/tag484.xml"/><Relationship Id="rId5" Type="http://schemas.openxmlformats.org/officeDocument/2006/relationships/tags" Target="../tags/tag483.xml"/><Relationship Id="rId4" Type="http://schemas.openxmlformats.org/officeDocument/2006/relationships/tags" Target="../tags/tag482.xml"/><Relationship Id="rId3" Type="http://schemas.openxmlformats.org/officeDocument/2006/relationships/tags" Target="../tags/tag481.xml"/><Relationship Id="rId20" Type="http://schemas.openxmlformats.org/officeDocument/2006/relationships/tags" Target="../tags/tag498.xml"/><Relationship Id="rId2" Type="http://schemas.openxmlformats.org/officeDocument/2006/relationships/image" Target="../media/image1.jpeg"/><Relationship Id="rId19" Type="http://schemas.openxmlformats.org/officeDocument/2006/relationships/tags" Target="../tags/tag497.xml"/><Relationship Id="rId18" Type="http://schemas.openxmlformats.org/officeDocument/2006/relationships/tags" Target="../tags/tag496.xml"/><Relationship Id="rId17" Type="http://schemas.openxmlformats.org/officeDocument/2006/relationships/tags" Target="../tags/tag495.xml"/><Relationship Id="rId16" Type="http://schemas.openxmlformats.org/officeDocument/2006/relationships/tags" Target="../tags/tag494.xml"/><Relationship Id="rId15" Type="http://schemas.openxmlformats.org/officeDocument/2006/relationships/tags" Target="../tags/tag493.xml"/><Relationship Id="rId14" Type="http://schemas.openxmlformats.org/officeDocument/2006/relationships/tags" Target="../tags/tag492.xml"/><Relationship Id="rId13" Type="http://schemas.openxmlformats.org/officeDocument/2006/relationships/tags" Target="../tags/tag491.xml"/><Relationship Id="rId12" Type="http://schemas.openxmlformats.org/officeDocument/2006/relationships/tags" Target="../tags/tag490.xml"/><Relationship Id="rId11" Type="http://schemas.openxmlformats.org/officeDocument/2006/relationships/tags" Target="../tags/tag489.xml"/><Relationship Id="rId10" Type="http://schemas.openxmlformats.org/officeDocument/2006/relationships/tags" Target="../tags/tag488.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505.xml"/><Relationship Id="rId8" Type="http://schemas.openxmlformats.org/officeDocument/2006/relationships/tags" Target="../tags/tag504.xml"/><Relationship Id="rId7" Type="http://schemas.openxmlformats.org/officeDocument/2006/relationships/tags" Target="../tags/tag503.xml"/><Relationship Id="rId6" Type="http://schemas.openxmlformats.org/officeDocument/2006/relationships/tags" Target="../tags/tag502.xml"/><Relationship Id="rId5" Type="http://schemas.openxmlformats.org/officeDocument/2006/relationships/tags" Target="../tags/tag501.xml"/><Relationship Id="rId4" Type="http://schemas.openxmlformats.org/officeDocument/2006/relationships/tags" Target="../tags/tag500.xml"/><Relationship Id="rId3" Type="http://schemas.openxmlformats.org/officeDocument/2006/relationships/tags" Target="../tags/tag499.xml"/><Relationship Id="rId2" Type="http://schemas.openxmlformats.org/officeDocument/2006/relationships/image" Target="../media/image1.jpeg"/><Relationship Id="rId18" Type="http://schemas.openxmlformats.org/officeDocument/2006/relationships/tags" Target="../tags/tag514.xml"/><Relationship Id="rId17" Type="http://schemas.openxmlformats.org/officeDocument/2006/relationships/tags" Target="../tags/tag513.xml"/><Relationship Id="rId16" Type="http://schemas.openxmlformats.org/officeDocument/2006/relationships/tags" Target="../tags/tag512.xml"/><Relationship Id="rId15" Type="http://schemas.openxmlformats.org/officeDocument/2006/relationships/tags" Target="../tags/tag511.xml"/><Relationship Id="rId14" Type="http://schemas.openxmlformats.org/officeDocument/2006/relationships/tags" Target="../tags/tag510.xml"/><Relationship Id="rId13" Type="http://schemas.openxmlformats.org/officeDocument/2006/relationships/tags" Target="../tags/tag509.xml"/><Relationship Id="rId12" Type="http://schemas.openxmlformats.org/officeDocument/2006/relationships/tags" Target="../tags/tag508.xml"/><Relationship Id="rId11" Type="http://schemas.openxmlformats.org/officeDocument/2006/relationships/tags" Target="../tags/tag507.xml"/><Relationship Id="rId10" Type="http://schemas.openxmlformats.org/officeDocument/2006/relationships/tags" Target="../tags/tag506.xm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521.xml"/><Relationship Id="rId8" Type="http://schemas.openxmlformats.org/officeDocument/2006/relationships/tags" Target="../tags/tag520.xml"/><Relationship Id="rId7" Type="http://schemas.openxmlformats.org/officeDocument/2006/relationships/tags" Target="../tags/tag519.xml"/><Relationship Id="rId6" Type="http://schemas.openxmlformats.org/officeDocument/2006/relationships/tags" Target="../tags/tag518.xml"/><Relationship Id="rId5" Type="http://schemas.openxmlformats.org/officeDocument/2006/relationships/tags" Target="../tags/tag517.xml"/><Relationship Id="rId4" Type="http://schemas.openxmlformats.org/officeDocument/2006/relationships/tags" Target="../tags/tag516.xml"/><Relationship Id="rId3" Type="http://schemas.openxmlformats.org/officeDocument/2006/relationships/tags" Target="../tags/tag515.xml"/><Relationship Id="rId20" Type="http://schemas.openxmlformats.org/officeDocument/2006/relationships/tags" Target="../tags/tag532.xml"/><Relationship Id="rId2" Type="http://schemas.openxmlformats.org/officeDocument/2006/relationships/image" Target="../media/image1.jpeg"/><Relationship Id="rId19" Type="http://schemas.openxmlformats.org/officeDocument/2006/relationships/tags" Target="../tags/tag531.xml"/><Relationship Id="rId18" Type="http://schemas.openxmlformats.org/officeDocument/2006/relationships/tags" Target="../tags/tag530.xml"/><Relationship Id="rId17" Type="http://schemas.openxmlformats.org/officeDocument/2006/relationships/tags" Target="../tags/tag529.xml"/><Relationship Id="rId16" Type="http://schemas.openxmlformats.org/officeDocument/2006/relationships/tags" Target="../tags/tag528.xml"/><Relationship Id="rId15" Type="http://schemas.openxmlformats.org/officeDocument/2006/relationships/tags" Target="../tags/tag527.xml"/><Relationship Id="rId14" Type="http://schemas.openxmlformats.org/officeDocument/2006/relationships/tags" Target="../tags/tag526.xml"/><Relationship Id="rId13" Type="http://schemas.openxmlformats.org/officeDocument/2006/relationships/tags" Target="../tags/tag525.xml"/><Relationship Id="rId12" Type="http://schemas.openxmlformats.org/officeDocument/2006/relationships/tags" Target="../tags/tag524.xml"/><Relationship Id="rId11" Type="http://schemas.openxmlformats.org/officeDocument/2006/relationships/tags" Target="../tags/tag523.xml"/><Relationship Id="rId10" Type="http://schemas.openxmlformats.org/officeDocument/2006/relationships/tags" Target="../tags/tag522.xm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539.xml"/><Relationship Id="rId8" Type="http://schemas.openxmlformats.org/officeDocument/2006/relationships/tags" Target="../tags/tag538.xml"/><Relationship Id="rId7" Type="http://schemas.openxmlformats.org/officeDocument/2006/relationships/tags" Target="../tags/tag537.xml"/><Relationship Id="rId6" Type="http://schemas.openxmlformats.org/officeDocument/2006/relationships/tags" Target="../tags/tag536.xml"/><Relationship Id="rId5" Type="http://schemas.openxmlformats.org/officeDocument/2006/relationships/tags" Target="../tags/tag535.xml"/><Relationship Id="rId4" Type="http://schemas.openxmlformats.org/officeDocument/2006/relationships/tags" Target="../tags/tag534.xml"/><Relationship Id="rId3" Type="http://schemas.openxmlformats.org/officeDocument/2006/relationships/tags" Target="../tags/tag533.xml"/><Relationship Id="rId2" Type="http://schemas.openxmlformats.org/officeDocument/2006/relationships/image" Target="../media/image1.jpeg"/><Relationship Id="rId18" Type="http://schemas.openxmlformats.org/officeDocument/2006/relationships/tags" Target="../tags/tag548.xml"/><Relationship Id="rId17" Type="http://schemas.openxmlformats.org/officeDocument/2006/relationships/tags" Target="../tags/tag547.xml"/><Relationship Id="rId16" Type="http://schemas.openxmlformats.org/officeDocument/2006/relationships/tags" Target="../tags/tag546.xml"/><Relationship Id="rId15" Type="http://schemas.openxmlformats.org/officeDocument/2006/relationships/tags" Target="../tags/tag545.xml"/><Relationship Id="rId14" Type="http://schemas.openxmlformats.org/officeDocument/2006/relationships/tags" Target="../tags/tag544.xml"/><Relationship Id="rId13" Type="http://schemas.openxmlformats.org/officeDocument/2006/relationships/tags" Target="../tags/tag543.xml"/><Relationship Id="rId12" Type="http://schemas.openxmlformats.org/officeDocument/2006/relationships/tags" Target="../tags/tag542.xml"/><Relationship Id="rId11" Type="http://schemas.openxmlformats.org/officeDocument/2006/relationships/tags" Target="../tags/tag541.xml"/><Relationship Id="rId10" Type="http://schemas.openxmlformats.org/officeDocument/2006/relationships/tags" Target="../tags/tag540.xm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tags" Target="../tags/tag554.xml"/><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 Id="rId3" Type="http://schemas.openxmlformats.org/officeDocument/2006/relationships/tags" Target="../tags/tag549.xml"/><Relationship Id="rId2" Type="http://schemas.openxmlformats.org/officeDocument/2006/relationships/image" Target="../media/image1.jpeg"/><Relationship Id="rId18" Type="http://schemas.openxmlformats.org/officeDocument/2006/relationships/tags" Target="../tags/tag564.xml"/><Relationship Id="rId17" Type="http://schemas.openxmlformats.org/officeDocument/2006/relationships/tags" Target="../tags/tag563.xml"/><Relationship Id="rId16" Type="http://schemas.openxmlformats.org/officeDocument/2006/relationships/tags" Target="../tags/tag562.xml"/><Relationship Id="rId15" Type="http://schemas.openxmlformats.org/officeDocument/2006/relationships/tags" Target="../tags/tag561.xml"/><Relationship Id="rId14" Type="http://schemas.openxmlformats.org/officeDocument/2006/relationships/tags" Target="../tags/tag560.xml"/><Relationship Id="rId13" Type="http://schemas.openxmlformats.org/officeDocument/2006/relationships/tags" Target="../tags/tag559.xml"/><Relationship Id="rId12" Type="http://schemas.openxmlformats.org/officeDocument/2006/relationships/tags" Target="../tags/tag558.xml"/><Relationship Id="rId11" Type="http://schemas.openxmlformats.org/officeDocument/2006/relationships/tags" Target="../tags/tag557.xml"/><Relationship Id="rId10" Type="http://schemas.openxmlformats.org/officeDocument/2006/relationships/tags" Target="../tags/tag556.xm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571.xml"/><Relationship Id="rId8" Type="http://schemas.openxmlformats.org/officeDocument/2006/relationships/tags" Target="../tags/tag570.xml"/><Relationship Id="rId7" Type="http://schemas.openxmlformats.org/officeDocument/2006/relationships/tags" Target="../tags/tag569.xml"/><Relationship Id="rId6" Type="http://schemas.openxmlformats.org/officeDocument/2006/relationships/tags" Target="../tags/tag568.xml"/><Relationship Id="rId5" Type="http://schemas.openxmlformats.org/officeDocument/2006/relationships/tags" Target="../tags/tag567.xml"/><Relationship Id="rId4" Type="http://schemas.openxmlformats.org/officeDocument/2006/relationships/tags" Target="../tags/tag566.xml"/><Relationship Id="rId3" Type="http://schemas.openxmlformats.org/officeDocument/2006/relationships/tags" Target="../tags/tag565.xml"/><Relationship Id="rId2" Type="http://schemas.openxmlformats.org/officeDocument/2006/relationships/image" Target="../media/image1.jpeg"/><Relationship Id="rId17" Type="http://schemas.openxmlformats.org/officeDocument/2006/relationships/tags" Target="../tags/tag579.xml"/><Relationship Id="rId16" Type="http://schemas.openxmlformats.org/officeDocument/2006/relationships/tags" Target="../tags/tag578.xml"/><Relationship Id="rId15" Type="http://schemas.openxmlformats.org/officeDocument/2006/relationships/tags" Target="../tags/tag577.xml"/><Relationship Id="rId14" Type="http://schemas.openxmlformats.org/officeDocument/2006/relationships/tags" Target="../tags/tag576.xml"/><Relationship Id="rId13" Type="http://schemas.openxmlformats.org/officeDocument/2006/relationships/tags" Target="../tags/tag575.xml"/><Relationship Id="rId12" Type="http://schemas.openxmlformats.org/officeDocument/2006/relationships/tags" Target="../tags/tag574.xml"/><Relationship Id="rId11" Type="http://schemas.openxmlformats.org/officeDocument/2006/relationships/tags" Target="../tags/tag573.xml"/><Relationship Id="rId10" Type="http://schemas.openxmlformats.org/officeDocument/2006/relationships/tags" Target="../tags/tag572.xm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586.xml"/><Relationship Id="rId8" Type="http://schemas.openxmlformats.org/officeDocument/2006/relationships/tags" Target="../tags/tag585.xml"/><Relationship Id="rId7" Type="http://schemas.openxmlformats.org/officeDocument/2006/relationships/tags" Target="../tags/tag584.xml"/><Relationship Id="rId6" Type="http://schemas.openxmlformats.org/officeDocument/2006/relationships/tags" Target="../tags/tag583.xml"/><Relationship Id="rId5" Type="http://schemas.openxmlformats.org/officeDocument/2006/relationships/tags" Target="../tags/tag582.xml"/><Relationship Id="rId4" Type="http://schemas.openxmlformats.org/officeDocument/2006/relationships/tags" Target="../tags/tag581.xml"/><Relationship Id="rId3" Type="http://schemas.openxmlformats.org/officeDocument/2006/relationships/tags" Target="../tags/tag580.xml"/><Relationship Id="rId2" Type="http://schemas.openxmlformats.org/officeDocument/2006/relationships/image" Target="../media/image1.jpeg"/><Relationship Id="rId17" Type="http://schemas.openxmlformats.org/officeDocument/2006/relationships/tags" Target="../tags/tag594.xml"/><Relationship Id="rId16" Type="http://schemas.openxmlformats.org/officeDocument/2006/relationships/tags" Target="../tags/tag593.xml"/><Relationship Id="rId15" Type="http://schemas.openxmlformats.org/officeDocument/2006/relationships/tags" Target="../tags/tag592.xml"/><Relationship Id="rId14" Type="http://schemas.openxmlformats.org/officeDocument/2006/relationships/tags" Target="../tags/tag591.xml"/><Relationship Id="rId13" Type="http://schemas.openxmlformats.org/officeDocument/2006/relationships/tags" Target="../tags/tag590.xml"/><Relationship Id="rId12" Type="http://schemas.openxmlformats.org/officeDocument/2006/relationships/tags" Target="../tags/tag589.xml"/><Relationship Id="rId11" Type="http://schemas.openxmlformats.org/officeDocument/2006/relationships/tags" Target="../tags/tag588.xml"/><Relationship Id="rId10" Type="http://schemas.openxmlformats.org/officeDocument/2006/relationships/tags" Target="../tags/tag58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601.xml"/><Relationship Id="rId8" Type="http://schemas.openxmlformats.org/officeDocument/2006/relationships/tags" Target="../tags/tag600.xml"/><Relationship Id="rId7" Type="http://schemas.openxmlformats.org/officeDocument/2006/relationships/tags" Target="../tags/tag599.xml"/><Relationship Id="rId6" Type="http://schemas.openxmlformats.org/officeDocument/2006/relationships/tags" Target="../tags/tag598.xml"/><Relationship Id="rId5" Type="http://schemas.openxmlformats.org/officeDocument/2006/relationships/tags" Target="../tags/tag597.xml"/><Relationship Id="rId4" Type="http://schemas.openxmlformats.org/officeDocument/2006/relationships/tags" Target="../tags/tag596.xml"/><Relationship Id="rId3" Type="http://schemas.openxmlformats.org/officeDocument/2006/relationships/tags" Target="../tags/tag595.xml"/><Relationship Id="rId2" Type="http://schemas.openxmlformats.org/officeDocument/2006/relationships/image" Target="../media/image1.jpeg"/><Relationship Id="rId17" Type="http://schemas.openxmlformats.org/officeDocument/2006/relationships/tags" Target="../tags/tag609.xml"/><Relationship Id="rId16" Type="http://schemas.openxmlformats.org/officeDocument/2006/relationships/tags" Target="../tags/tag608.xml"/><Relationship Id="rId15" Type="http://schemas.openxmlformats.org/officeDocument/2006/relationships/tags" Target="../tags/tag607.xml"/><Relationship Id="rId14" Type="http://schemas.openxmlformats.org/officeDocument/2006/relationships/tags" Target="../tags/tag606.xml"/><Relationship Id="rId13" Type="http://schemas.openxmlformats.org/officeDocument/2006/relationships/tags" Target="../tags/tag605.xml"/><Relationship Id="rId12" Type="http://schemas.openxmlformats.org/officeDocument/2006/relationships/tags" Target="../tags/tag604.xml"/><Relationship Id="rId11" Type="http://schemas.openxmlformats.org/officeDocument/2006/relationships/tags" Target="../tags/tag603.xml"/><Relationship Id="rId10" Type="http://schemas.openxmlformats.org/officeDocument/2006/relationships/tags" Target="../tags/tag602.xml"/><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611.xml"/><Relationship Id="rId2" Type="http://schemas.openxmlformats.org/officeDocument/2006/relationships/tags" Target="../tags/tag61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image" Target="../media/image1.jpeg"/><Relationship Id="rId2" Type="http://schemas.openxmlformats.org/officeDocument/2006/relationships/tags" Target="../tags/tag47.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b="1">
                <a:solidFill>
                  <a:schemeClr val="tx1"/>
                </a:solidFill>
              </a:defRPr>
            </a:lvl1p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p>
            <a:fld id="{BE5F26B5-172A-4DC2-B0B7-181CFC56B87C}" type="slidenum">
              <a:rPr lang="zh-CN" altLang="en-US" smtClean="0"/>
            </a:fld>
            <a:endParaRPr lang="zh-CN" altLang="en-US"/>
          </a:p>
        </p:txBody>
      </p:sp>
      <p:cxnSp>
        <p:nvCxnSpPr>
          <p:cNvPr id="8" name="直接连接符 7"/>
          <p:cNvCxnSpPr/>
          <p:nvPr userDrawn="1">
            <p:custDataLst>
              <p:tags r:id="rId7"/>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8"/>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节页_1_5">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cxnSp>
        <p:nvCxnSpPr>
          <p:cNvPr id="26" name="直接连接符 25"/>
          <p:cNvCxnSpPr/>
          <p:nvPr userDrawn="1">
            <p:custDataLst>
              <p:tags r:id="rId3"/>
            </p:custDataLst>
          </p:nvPr>
        </p:nvCxnSpPr>
        <p:spPr>
          <a:xfrm>
            <a:off x="360998" y="299085"/>
            <a:ext cx="11444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custDataLst>
              <p:tags r:id="rId4"/>
            </p:custDataLst>
          </p:nvPr>
        </p:nvCxnSpPr>
        <p:spPr>
          <a:xfrm>
            <a:off x="518795"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5"/>
            </p:custDataLst>
          </p:nvPr>
        </p:nvCxnSpPr>
        <p:spPr>
          <a:xfrm>
            <a:off x="373380"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矩形 9"/>
          <p:cNvSpPr/>
          <p:nvPr userDrawn="1">
            <p:custDataLst>
              <p:tags r:id="rId6"/>
            </p:custDataLst>
          </p:nvPr>
        </p:nvSpPr>
        <p:spPr>
          <a:xfrm>
            <a:off x="11602720" y="6340475"/>
            <a:ext cx="215900" cy="32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olidFill>
                <a:schemeClr val="lt1"/>
              </a:solidFill>
              <a:latin typeface="MiSans Medium" panose="00000600000000000000" charset="-122"/>
              <a:ea typeface="MiSans Medium" panose="00000600000000000000" charset="-122"/>
              <a:cs typeface="MiSans Medium" panose="00000600000000000000" charset="-122"/>
              <a:sym typeface="+mn-ea"/>
            </a:endParaRPr>
          </a:p>
        </p:txBody>
      </p:sp>
      <p:sp>
        <p:nvSpPr>
          <p:cNvPr id="11" name="矩形 10"/>
          <p:cNvSpPr/>
          <p:nvPr userDrawn="1">
            <p:custDataLst>
              <p:tags r:id="rId7"/>
            </p:custDataLst>
          </p:nvPr>
        </p:nvSpPr>
        <p:spPr>
          <a:xfrm>
            <a:off x="11602720" y="6412865"/>
            <a:ext cx="215900" cy="32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olidFill>
                <a:schemeClr val="lt1"/>
              </a:solidFill>
              <a:latin typeface="MiSans Medium" panose="00000600000000000000" charset="-122"/>
              <a:ea typeface="MiSans Medium" panose="00000600000000000000" charset="-122"/>
              <a:cs typeface="MiSans Medium" panose="00000600000000000000" charset="-122"/>
              <a:sym typeface="+mn-ea"/>
            </a:endParaRPr>
          </a:p>
        </p:txBody>
      </p:sp>
      <p:sp>
        <p:nvSpPr>
          <p:cNvPr id="12" name="椭圆 2"/>
          <p:cNvSpPr/>
          <p:nvPr userDrawn="1">
            <p:custDataLst>
              <p:tags r:id="rId8"/>
            </p:custDataLst>
          </p:nvPr>
        </p:nvSpPr>
        <p:spPr>
          <a:xfrm>
            <a:off x="1880870" y="1452880"/>
            <a:ext cx="1811020" cy="18110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iSans Bold" panose="00000800000000000000" charset="-122"/>
            </a:endParaRPr>
          </a:p>
        </p:txBody>
      </p:sp>
      <p:sp>
        <p:nvSpPr>
          <p:cNvPr id="13" name="椭圆 5"/>
          <p:cNvSpPr/>
          <p:nvPr userDrawn="1">
            <p:custDataLst>
              <p:tags r:id="rId9"/>
            </p:custDataLst>
          </p:nvPr>
        </p:nvSpPr>
        <p:spPr>
          <a:xfrm>
            <a:off x="948690" y="2423795"/>
            <a:ext cx="1811020" cy="18110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iSans Bold" panose="00000800000000000000" charset="-122"/>
            </a:endParaRPr>
          </a:p>
        </p:txBody>
      </p:sp>
      <p:pic>
        <p:nvPicPr>
          <p:cNvPr id="14" name="图片 6" descr="E:/乌拉特前旗项目/乌拉特前旗国空报奖20250922/照片/338e7ca47517974c9afaf7a6ba7956c0.jpg338e7ca47517974c9afaf7a6ba7956c0"/>
          <p:cNvPicPr>
            <a:picLocks noChangeAspect="1"/>
          </p:cNvPicPr>
          <p:nvPr userDrawn="1">
            <p:custDataLst>
              <p:tags r:id="rId10"/>
            </p:custDataLst>
          </p:nvPr>
        </p:nvPicPr>
        <p:blipFill>
          <a:blip r:embed="rId11"/>
          <a:srcRect l="1856" r="1856"/>
          <a:stretch>
            <a:fillRect/>
          </a:stretch>
        </p:blipFill>
        <p:spPr>
          <a:xfrm>
            <a:off x="1490345" y="2005330"/>
            <a:ext cx="2771775" cy="2771775"/>
          </a:xfrm>
          <a:prstGeom prst="ellipse">
            <a:avLst/>
          </a:prstGeom>
          <a:ln w="25400">
            <a:solidFill>
              <a:schemeClr val="bg1"/>
            </a:solidFill>
          </a:ln>
        </p:spPr>
      </p:pic>
      <p:sp>
        <p:nvSpPr>
          <p:cNvPr id="15" name="日期占位符 3"/>
          <p:cNvSpPr>
            <a:spLocks noGrp="1"/>
          </p:cNvSpPr>
          <p:nvPr>
            <p:ph type="dt" sz="half" idx="16385"/>
            <p:custDataLst>
              <p:tags r:id="rId12"/>
            </p:custDataLst>
          </p:nvPr>
        </p:nvSpPr>
        <p:spPr>
          <a:xfrm>
            <a:off x="69596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16" name="页脚占位符 4"/>
          <p:cNvSpPr>
            <a:spLocks noGrp="1"/>
          </p:cNvSpPr>
          <p:nvPr>
            <p:ph type="ftr" sz="quarter" idx="16386"/>
            <p:custDataLst>
              <p:tags r:id="rId13"/>
            </p:custDataLst>
          </p:nvPr>
        </p:nvSpPr>
        <p:spPr>
          <a:xfrm>
            <a:off x="4038600" y="6356350"/>
            <a:ext cx="4114800" cy="365125"/>
          </a:xfrm>
          <a:prstGeom prst="rect">
            <a:avLst/>
          </a:prstGeom>
        </p:spPr>
        <p:txBody>
          <a:bodyPr/>
          <a:lstStyle/>
          <a:p>
            <a:endParaRPr lang="zh-CN" altLang="en-US"/>
          </a:p>
        </p:txBody>
      </p:sp>
      <p:sp>
        <p:nvSpPr>
          <p:cNvPr id="17" name="灯片编号占位符 5"/>
          <p:cNvSpPr>
            <a:spLocks noGrp="1"/>
          </p:cNvSpPr>
          <p:nvPr>
            <p:ph type="sldNum" sz="quarter" idx="16387"/>
            <p:custDataLst>
              <p:tags r:id="rId14"/>
            </p:custDataLst>
          </p:nvPr>
        </p:nvSpPr>
        <p:spPr>
          <a:xfrm>
            <a:off x="8753983" y="6356350"/>
            <a:ext cx="2743200" cy="365125"/>
          </a:xfrm>
          <a:prstGeom prst="rect">
            <a:avLst/>
          </a:prstGeom>
        </p:spPr>
        <p:txBody>
          <a:bodyPr/>
          <a:lstStyle/>
          <a:p>
            <a:fld id="{49AE70B2-8BF9-45C0-BB95-33D1B9D3A854}" type="slidenum">
              <a:rPr lang="zh-CN" altLang="en-US" smtClean="0"/>
            </a:fld>
            <a:endParaRPr lang="zh-CN" altLang="en-US"/>
          </a:p>
        </p:txBody>
      </p:sp>
      <p:sp>
        <p:nvSpPr>
          <p:cNvPr id="6" name="标题 1"/>
          <p:cNvSpPr>
            <a:spLocks noGrp="1"/>
          </p:cNvSpPr>
          <p:nvPr>
            <p:ph type="title" idx="16388" hasCustomPrompt="1"/>
            <p:custDataLst>
              <p:tags r:id="rId15"/>
            </p:custDataLst>
          </p:nvPr>
        </p:nvSpPr>
        <p:spPr>
          <a:xfrm>
            <a:off x="4823883" y="3530600"/>
            <a:ext cx="6352117" cy="1524000"/>
          </a:xfrm>
          <a:prstGeom prst="rect">
            <a:avLst/>
          </a:prstGeom>
        </p:spPr>
        <p:txBody>
          <a:bodyPr vert="horz" lIns="0" tIns="0" rIns="0" bIns="0" anchor="t" anchorCtr="0">
            <a:normAutofit/>
          </a:bodyPr>
          <a:lstStyle>
            <a:lvl1pPr marL="0" indent="0" algn="r">
              <a:lnSpc>
                <a:spcPct val="100000"/>
              </a:lnSpc>
              <a:spcBef>
                <a:spcPct val="0"/>
              </a:spcBef>
              <a:spcAft>
                <a:spcPct val="0"/>
              </a:spcAft>
              <a:buNone/>
              <a:defRPr sz="4800" b="0" spc="0">
                <a:solidFill>
                  <a:schemeClr val="tx1"/>
                </a:solidFill>
              </a:defRPr>
            </a:lvl1pPr>
          </a:lstStyle>
          <a:p>
            <a:r>
              <a:rPr lang="zh-CN" altLang="en-US" dirty="0"/>
              <a:t>单击此处添加章节标题</a:t>
            </a:r>
            <a:endParaRPr lang="zh-CN" altLang="en-US" dirty="0"/>
          </a:p>
        </p:txBody>
      </p:sp>
      <p:sp>
        <p:nvSpPr>
          <p:cNvPr id="18" name="文本占位符 2"/>
          <p:cNvSpPr>
            <a:spLocks noGrp="1"/>
          </p:cNvSpPr>
          <p:nvPr>
            <p:ph type="body" idx="16389" hasCustomPrompt="1"/>
            <p:custDataLst>
              <p:tags r:id="rId16"/>
            </p:custDataLst>
          </p:nvPr>
        </p:nvSpPr>
        <p:spPr>
          <a:xfrm>
            <a:off x="9648825" y="1905000"/>
            <a:ext cx="1527175" cy="1524000"/>
          </a:xfrm>
          <a:prstGeom prst="rect">
            <a:avLst/>
          </a:prstGeom>
        </p:spPr>
        <p:txBody>
          <a:bodyPr vert="horz" lIns="0" tIns="0" rIns="0" bIns="0" anchor="ctr" anchorCtr="0">
            <a:normAutofit/>
          </a:bodyPr>
          <a:lstStyle>
            <a:lvl1pPr marL="0" indent="0" algn="r">
              <a:lnSpc>
                <a:spcPct val="109000"/>
              </a:lnSpc>
              <a:spcBef>
                <a:spcPct val="0"/>
              </a:spcBef>
              <a:spcAft>
                <a:spcPct val="0"/>
              </a:spcAft>
              <a:buNone/>
              <a:defRPr sz="7200" b="1" spc="0">
                <a:solidFill>
                  <a:schemeClr val="accent1"/>
                </a:solidFill>
              </a:defRPr>
            </a:lvl1pPr>
          </a:lstStyle>
          <a:p>
            <a:pPr lvl="0"/>
            <a:r>
              <a:rPr lang="zh-CN" altLang="en-US" smtClean="0"/>
              <a:t>01</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结束页_1_3">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3"/>
            </p:custDataLst>
          </p:nvPr>
        </p:nvSpPr>
        <p:spPr>
          <a:xfrm>
            <a:off x="0" y="0"/>
            <a:ext cx="7336790" cy="6858000"/>
          </a:xfrm>
          <a:prstGeom prst="rect">
            <a:avLst/>
          </a:prstGeom>
          <a:gradFill>
            <a:gsLst>
              <a:gs pos="0">
                <a:srgbClr val="3A5B7A"/>
              </a:gs>
              <a:gs pos="100000">
                <a:srgbClr val="40617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cs typeface="MiSans Bold" panose="00000800000000000000" charset="-122"/>
            </a:endParaRPr>
          </a:p>
        </p:txBody>
      </p:sp>
      <p:cxnSp>
        <p:nvCxnSpPr>
          <p:cNvPr id="35" name="直接连接符 34"/>
          <p:cNvCxnSpPr/>
          <p:nvPr userDrawn="1">
            <p:custDataLst>
              <p:tags r:id="rId4"/>
            </p:custDataLst>
          </p:nvPr>
        </p:nvCxnSpPr>
        <p:spPr>
          <a:xfrm>
            <a:off x="518795" y="6393180"/>
            <a:ext cx="5003800" cy="0"/>
          </a:xfrm>
          <a:prstGeom prst="line">
            <a:avLst/>
          </a:prstGeom>
          <a:ln w="9525">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5"/>
            </p:custDataLst>
          </p:nvPr>
        </p:nvCxnSpPr>
        <p:spPr>
          <a:xfrm>
            <a:off x="373380" y="6393180"/>
            <a:ext cx="1955800" cy="0"/>
          </a:xfrm>
          <a:prstGeom prst="line">
            <a:avLst/>
          </a:prstGeom>
          <a:ln w="73025">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sp>
        <p:nvSpPr>
          <p:cNvPr id="55" name="矩形 54"/>
          <p:cNvSpPr/>
          <p:nvPr userDrawn="1">
            <p:custDataLst>
              <p:tags r:id="rId6"/>
            </p:custDataLst>
          </p:nvPr>
        </p:nvSpPr>
        <p:spPr>
          <a:xfrm>
            <a:off x="11602720" y="6340475"/>
            <a:ext cx="215900" cy="32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olidFill>
                <a:schemeClr val="lt1"/>
              </a:solidFill>
              <a:latin typeface="MiSans Medium" panose="00000600000000000000" charset="-122"/>
              <a:ea typeface="MiSans Medium" panose="00000600000000000000" charset="-122"/>
              <a:cs typeface="MiSans Medium" panose="00000600000000000000" charset="-122"/>
              <a:sym typeface="+mn-ea"/>
            </a:endParaRPr>
          </a:p>
        </p:txBody>
      </p:sp>
      <p:sp>
        <p:nvSpPr>
          <p:cNvPr id="56" name="矩形 55"/>
          <p:cNvSpPr/>
          <p:nvPr userDrawn="1">
            <p:custDataLst>
              <p:tags r:id="rId7"/>
            </p:custDataLst>
          </p:nvPr>
        </p:nvSpPr>
        <p:spPr>
          <a:xfrm>
            <a:off x="11602720" y="6412865"/>
            <a:ext cx="215900" cy="32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olidFill>
                <a:schemeClr val="lt1"/>
              </a:solidFill>
              <a:latin typeface="MiSans Medium" panose="00000600000000000000" charset="-122"/>
              <a:ea typeface="MiSans Medium" panose="00000600000000000000" charset="-122"/>
              <a:cs typeface="MiSans Medium" panose="00000600000000000000" charset="-122"/>
              <a:sym typeface="+mn-ea"/>
            </a:endParaRPr>
          </a:p>
        </p:txBody>
      </p:sp>
      <p:cxnSp>
        <p:nvCxnSpPr>
          <p:cNvPr id="7" name="直接连接符 2"/>
          <p:cNvCxnSpPr/>
          <p:nvPr userDrawn="1">
            <p:custDataLst>
              <p:tags r:id="rId8"/>
            </p:custDataLst>
          </p:nvPr>
        </p:nvCxnSpPr>
        <p:spPr>
          <a:xfrm>
            <a:off x="374015" y="413385"/>
            <a:ext cx="1144460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1"/>
          </p:cNvSpPr>
          <p:nvPr>
            <p:ph type="dt" sz="half" idx="16385"/>
            <p:custDataLst>
              <p:tags r:id="rId9"/>
            </p:custDataLst>
          </p:nvPr>
        </p:nvSpPr>
        <p:spPr>
          <a:xfrm>
            <a:off x="695960" y="6356350"/>
            <a:ext cx="2743200" cy="365125"/>
          </a:xfrm>
          <a:prstGeom prst="rect">
            <a:avLst/>
          </a:prstGeom>
        </p:spPr>
        <p:txBody>
          <a:bodyPr wrap="square">
            <a:normAutofit/>
          </a:bodyPr>
          <a:lstStyle/>
          <a:p>
            <a:fld id="{5592522B-0F24-4480-B9DD-A9474A6880D6}" type="datetimeFigureOut">
              <a:rPr lang="zh-CN" altLang="en-US" smtClean="0"/>
            </a:fld>
            <a:endParaRPr lang="zh-CN" altLang="en-US"/>
          </a:p>
        </p:txBody>
      </p:sp>
      <p:sp>
        <p:nvSpPr>
          <p:cNvPr id="9" name="页脚占位符 4"/>
          <p:cNvSpPr>
            <a:spLocks noGrp="1"/>
          </p:cNvSpPr>
          <p:nvPr>
            <p:ph type="ftr" sz="quarter" idx="16386"/>
            <p:custDataLst>
              <p:tags r:id="rId10"/>
            </p:custDataLst>
          </p:nvPr>
        </p:nvSpPr>
        <p:spPr>
          <a:xfrm>
            <a:off x="4038600" y="6356350"/>
            <a:ext cx="4114800" cy="365125"/>
          </a:xfrm>
          <a:prstGeom prst="rect">
            <a:avLst/>
          </a:prstGeom>
        </p:spPr>
        <p:txBody>
          <a:bodyPr/>
          <a:lstStyle/>
          <a:p>
            <a:endParaRPr lang="zh-CN" altLang="en-US"/>
          </a:p>
        </p:txBody>
      </p:sp>
      <p:sp>
        <p:nvSpPr>
          <p:cNvPr id="13" name="灯片编号占位符 12"/>
          <p:cNvSpPr>
            <a:spLocks noGrp="1"/>
          </p:cNvSpPr>
          <p:nvPr>
            <p:ph type="sldNum" sz="quarter" idx="16387"/>
            <p:custDataLst>
              <p:tags r:id="rId11"/>
            </p:custDataLst>
          </p:nvPr>
        </p:nvSpPr>
        <p:spPr>
          <a:xfrm>
            <a:off x="8610600" y="6356350"/>
            <a:ext cx="2743200" cy="365125"/>
          </a:xfrm>
          <a:prstGeom prst="rect">
            <a:avLst/>
          </a:prstGeom>
        </p:spPr>
        <p:txBody>
          <a:bodyPr wrap="square">
            <a:normAutofit/>
          </a:bodyPr>
          <a:lstStyle/>
          <a:p>
            <a:fld id="{BE5F26B5-172A-4DC2-B0B7-181CFC56B87C}" type="slidenum">
              <a:rPr lang="zh-CN" altLang="en-US" smtClean="0"/>
            </a:fld>
            <a:endParaRPr lang="zh-CN" altLang="en-US"/>
          </a:p>
        </p:txBody>
      </p:sp>
      <p:sp>
        <p:nvSpPr>
          <p:cNvPr id="11" name="Subtitle 10"/>
          <p:cNvSpPr>
            <a:spLocks noGrp="1"/>
          </p:cNvSpPr>
          <p:nvPr>
            <p:ph type="body" idx="16389" hasCustomPrompt="1"/>
            <p:custDataLst>
              <p:tags r:id="rId12"/>
            </p:custDataLst>
          </p:nvPr>
        </p:nvSpPr>
        <p:spPr>
          <a:xfrm>
            <a:off x="1016000" y="2667000"/>
            <a:ext cx="5449358" cy="457200"/>
          </a:xfrm>
          <a:noFill/>
        </p:spPr>
        <p:txBody>
          <a:bodyPr vert="horz" lIns="0" tIns="0" rIns="0" bIns="0" anchor="t">
            <a:normAutofit/>
          </a:bodyPr>
          <a:lstStyle>
            <a:lvl1pPr marL="0" indent="0" algn="l">
              <a:lnSpc>
                <a:spcPct val="125000"/>
              </a:lnSpc>
              <a:spcBef>
                <a:spcPct val="0"/>
              </a:spcBef>
              <a:spcAft>
                <a:spcPct val="0"/>
              </a:spcAft>
              <a:buNone/>
              <a:defRPr sz="2400" b="0" spc="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THE END</a:t>
            </a:r>
            <a:endParaRPr lang="zh-CN" altLang="en-US"/>
          </a:p>
        </p:txBody>
      </p:sp>
      <p:sp>
        <p:nvSpPr>
          <p:cNvPr id="14" name="标题 13"/>
          <p:cNvSpPr>
            <a:spLocks noGrp="1"/>
          </p:cNvSpPr>
          <p:nvPr>
            <p:ph type="ctrTitle" idx="16388" hasCustomPrompt="1"/>
            <p:custDataLst>
              <p:tags r:id="rId13"/>
            </p:custDataLst>
          </p:nvPr>
        </p:nvSpPr>
        <p:spPr>
          <a:xfrm>
            <a:off x="1016000" y="3175000"/>
            <a:ext cx="5451122" cy="1016000"/>
          </a:xfrm>
          <a:prstGeom prst="rect">
            <a:avLst/>
          </a:prstGeom>
        </p:spPr>
        <p:txBody>
          <a:bodyPr vert="horz" wrap="square" lIns="0" tIns="0" rIns="0" bIns="0" anchor="t">
            <a:normAutofit/>
          </a:bodyPr>
          <a:lstStyle>
            <a:lvl1pPr marL="0" indent="0" algn="l">
              <a:lnSpc>
                <a:spcPct val="100000"/>
              </a:lnSpc>
              <a:spcBef>
                <a:spcPct val="0"/>
              </a:spcBef>
              <a:spcAft>
                <a:spcPct val="0"/>
              </a:spcAft>
              <a:buNone/>
              <a:defRPr sz="6400" b="1" spc="0" baseline="0">
                <a:solidFill>
                  <a:srgbClr val="FFFFFF"/>
                </a:solidFill>
              </a:defRPr>
            </a:lvl1pPr>
          </a:lstStyle>
          <a:p>
            <a:r>
              <a:rPr lang="zh-CN" altLang="en-US" dirty="0"/>
              <a:t>谢谢观看</a:t>
            </a:r>
            <a:endParaRPr lang="zh-CN" alt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1-5-4">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3"/>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4"/>
          <p:cNvSpPr>
            <a:spLocks noGrp="1"/>
          </p:cNvSpPr>
          <p:nvPr>
            <p:ph type="ftr" sz="quarter" idx="11"/>
            <p:custDataLst>
              <p:tags r:id="rId4"/>
            </p:custDataLst>
          </p:nvPr>
        </p:nvSpPr>
        <p:spPr/>
        <p:txBody>
          <a:bodyPr/>
          <a:p>
            <a:endParaRPr lang="zh-CN" altLang="en-US"/>
          </a:p>
        </p:txBody>
      </p:sp>
      <p:sp>
        <p:nvSpPr>
          <p:cNvPr id="11" name="灯片编号占位符 5"/>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7"/>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8"/>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ubtitle 13"/>
          <p:cNvSpPr>
            <a:spLocks noGrp="1"/>
          </p:cNvSpPr>
          <p:nvPr>
            <p:ph type="subTitle" idx="17826305" hasCustomPrompt="1"/>
            <p:custDataLst>
              <p:tags r:id="rId8"/>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5" name="Title 14"/>
          <p:cNvSpPr>
            <a:spLocks noGrp="1"/>
          </p:cNvSpPr>
          <p:nvPr>
            <p:ph type="ctrTitle" idx="17826049" hasCustomPrompt="1"/>
            <p:custDataLst>
              <p:tags r:id="rId9"/>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6" name="Text Placeholder 15"/>
          <p:cNvSpPr>
            <a:spLocks noGrp="1"/>
          </p:cNvSpPr>
          <p:nvPr>
            <p:ph type="body" idx="319883777" hasCustomPrompt="1"/>
            <p:custDataLst>
              <p:tags r:id="rId10"/>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7" name="装饰  6"/>
          <p:cNvSpPr>
            <a:spLocks noGrp="1"/>
          </p:cNvSpPr>
          <p:nvPr>
            <p:ph type="body" idx="319883522" hasCustomPrompt="1"/>
            <p:custDataLst>
              <p:tags r:id="rId11"/>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Text Placeholder 17"/>
          <p:cNvSpPr>
            <a:spLocks noGrp="1"/>
          </p:cNvSpPr>
          <p:nvPr>
            <p:ph type="body" idx="51446017" hasCustomPrompt="1"/>
            <p:custDataLst>
              <p:tags r:id="rId12"/>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Text Placeholder 18"/>
          <p:cNvSpPr>
            <a:spLocks noGrp="1"/>
          </p:cNvSpPr>
          <p:nvPr>
            <p:ph type="body" idx="319949313" hasCustomPrompt="1"/>
            <p:custDataLst>
              <p:tags r:id="rId13"/>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20" name="装饰  9"/>
          <p:cNvSpPr>
            <a:spLocks noGrp="1"/>
          </p:cNvSpPr>
          <p:nvPr>
            <p:ph type="body" idx="319949058" hasCustomPrompt="1"/>
            <p:custDataLst>
              <p:tags r:id="rId14"/>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Text Placeholder 20"/>
          <p:cNvSpPr>
            <a:spLocks noGrp="1"/>
          </p:cNvSpPr>
          <p:nvPr>
            <p:ph type="body" idx="51511553" hasCustomPrompt="1"/>
            <p:custDataLst>
              <p:tags r:id="rId15"/>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Text Placeholder 21"/>
          <p:cNvSpPr>
            <a:spLocks noGrp="1"/>
          </p:cNvSpPr>
          <p:nvPr>
            <p:ph type="body" idx="320014849" hasCustomPrompt="1"/>
            <p:custDataLst>
              <p:tags r:id="rId16"/>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3" name="装饰  2"/>
          <p:cNvSpPr>
            <a:spLocks noGrp="1"/>
          </p:cNvSpPr>
          <p:nvPr>
            <p:ph type="body" idx="320014594" hasCustomPrompt="1"/>
            <p:custDataLst>
              <p:tags r:id="rId17"/>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Text Placeholder 23"/>
          <p:cNvSpPr>
            <a:spLocks noGrp="1"/>
          </p:cNvSpPr>
          <p:nvPr>
            <p:ph type="body" idx="51577089" hasCustomPrompt="1"/>
            <p:custDataLst>
              <p:tags r:id="rId18"/>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5" name="Text Placeholder 24"/>
          <p:cNvSpPr>
            <a:spLocks noGrp="1"/>
          </p:cNvSpPr>
          <p:nvPr>
            <p:ph type="body" idx="320080385" hasCustomPrompt="1"/>
            <p:custDataLst>
              <p:tags r:id="rId19"/>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6" name="装饰  5"/>
          <p:cNvSpPr>
            <a:spLocks noGrp="1"/>
          </p:cNvSpPr>
          <p:nvPr>
            <p:ph type="body" idx="320080130" hasCustomPrompt="1"/>
            <p:custDataLst>
              <p:tags r:id="rId20"/>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7" name="Text Placeholder 26"/>
          <p:cNvSpPr>
            <a:spLocks noGrp="1"/>
          </p:cNvSpPr>
          <p:nvPr>
            <p:ph type="body" idx="51642625" hasCustomPrompt="1"/>
            <p:custDataLst>
              <p:tags r:id="rId21"/>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1-5_5">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副标题 13"/>
          <p:cNvSpPr>
            <a:spLocks noGrp="1"/>
          </p:cNvSpPr>
          <p:nvPr>
            <p:ph type="subTitle" idx="16386" hasCustomPrompt="1"/>
            <p:custDataLst>
              <p:tags r:id="rId8"/>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5" name="标题 14"/>
          <p:cNvSpPr>
            <a:spLocks noGrp="1"/>
          </p:cNvSpPr>
          <p:nvPr>
            <p:ph type="ctrTitle" idx="16385" hasCustomPrompt="1"/>
            <p:custDataLst>
              <p:tags r:id="rId9"/>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6" name="文本占位符 15"/>
          <p:cNvSpPr>
            <a:spLocks noGrp="1"/>
          </p:cNvSpPr>
          <p:nvPr>
            <p:ph type="body" idx="16388" hasCustomPrompt="1"/>
            <p:custDataLst>
              <p:tags r:id="rId10"/>
            </p:custDataLst>
          </p:nvPr>
        </p:nvSpPr>
        <p:spPr>
          <a:xfrm>
            <a:off x="4070350" y="14478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7" name="装饰  6"/>
          <p:cNvSpPr>
            <a:spLocks noGrp="1"/>
          </p:cNvSpPr>
          <p:nvPr>
            <p:ph type="body" idx="16397" hasCustomPrompt="1"/>
            <p:custDataLst>
              <p:tags r:id="rId11"/>
            </p:custDataLst>
          </p:nvPr>
        </p:nvSpPr>
        <p:spPr>
          <a:xfrm>
            <a:off x="4851400" y="13716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文本占位符 17"/>
          <p:cNvSpPr>
            <a:spLocks noGrp="1"/>
          </p:cNvSpPr>
          <p:nvPr>
            <p:ph type="body" idx="16387" hasCustomPrompt="1"/>
            <p:custDataLst>
              <p:tags r:id="rId12"/>
            </p:custDataLst>
          </p:nvPr>
        </p:nvSpPr>
        <p:spPr>
          <a:xfrm>
            <a:off x="5080000" y="12954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90" hasCustomPrompt="1"/>
            <p:custDataLst>
              <p:tags r:id="rId13"/>
            </p:custDataLst>
          </p:nvPr>
        </p:nvSpPr>
        <p:spPr>
          <a:xfrm>
            <a:off x="7994650" y="14478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20" name="装饰  9"/>
          <p:cNvSpPr>
            <a:spLocks noGrp="1"/>
          </p:cNvSpPr>
          <p:nvPr>
            <p:ph type="body" idx="16398" hasCustomPrompt="1"/>
            <p:custDataLst>
              <p:tags r:id="rId14"/>
            </p:custDataLst>
          </p:nvPr>
        </p:nvSpPr>
        <p:spPr>
          <a:xfrm>
            <a:off x="8775700" y="13716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a:spLocks noGrp="1"/>
          </p:cNvSpPr>
          <p:nvPr>
            <p:ph type="body" idx="16389" hasCustomPrompt="1"/>
            <p:custDataLst>
              <p:tags r:id="rId15"/>
            </p:custDataLst>
          </p:nvPr>
        </p:nvSpPr>
        <p:spPr>
          <a:xfrm>
            <a:off x="9004300" y="12954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a:spLocks noGrp="1"/>
          </p:cNvSpPr>
          <p:nvPr>
            <p:ph type="body" idx="16392" hasCustomPrompt="1"/>
            <p:custDataLst>
              <p:tags r:id="rId16"/>
            </p:custDataLst>
          </p:nvPr>
        </p:nvSpPr>
        <p:spPr>
          <a:xfrm>
            <a:off x="4070350" y="31242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3" name="装饰  2"/>
          <p:cNvSpPr>
            <a:spLocks noGrp="1"/>
          </p:cNvSpPr>
          <p:nvPr>
            <p:ph type="body" idx="16399" hasCustomPrompt="1"/>
            <p:custDataLst>
              <p:tags r:id="rId17"/>
            </p:custDataLst>
          </p:nvPr>
        </p:nvSpPr>
        <p:spPr>
          <a:xfrm>
            <a:off x="4851400" y="3048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文本占位符 23"/>
          <p:cNvSpPr>
            <a:spLocks noGrp="1"/>
          </p:cNvSpPr>
          <p:nvPr>
            <p:ph type="body" idx="16391" hasCustomPrompt="1"/>
            <p:custDataLst>
              <p:tags r:id="rId18"/>
            </p:custDataLst>
          </p:nvPr>
        </p:nvSpPr>
        <p:spPr>
          <a:xfrm>
            <a:off x="5080000" y="29718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5" name="文本占位符 24"/>
          <p:cNvSpPr>
            <a:spLocks noGrp="1"/>
          </p:cNvSpPr>
          <p:nvPr>
            <p:ph type="body" idx="16394" hasCustomPrompt="1"/>
            <p:custDataLst>
              <p:tags r:id="rId19"/>
            </p:custDataLst>
          </p:nvPr>
        </p:nvSpPr>
        <p:spPr>
          <a:xfrm>
            <a:off x="7994650" y="31242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6" name="装饰  5"/>
          <p:cNvSpPr>
            <a:spLocks noGrp="1"/>
          </p:cNvSpPr>
          <p:nvPr>
            <p:ph type="body" idx="16400" hasCustomPrompt="1"/>
            <p:custDataLst>
              <p:tags r:id="rId20"/>
            </p:custDataLst>
          </p:nvPr>
        </p:nvSpPr>
        <p:spPr>
          <a:xfrm>
            <a:off x="8775700" y="30480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7" name="文本占位符 26"/>
          <p:cNvSpPr>
            <a:spLocks noGrp="1"/>
          </p:cNvSpPr>
          <p:nvPr>
            <p:ph type="body" idx="16393" hasCustomPrompt="1"/>
            <p:custDataLst>
              <p:tags r:id="rId21"/>
            </p:custDataLst>
          </p:nvPr>
        </p:nvSpPr>
        <p:spPr>
          <a:xfrm>
            <a:off x="9004300" y="29718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8" name="文本占位符 27"/>
          <p:cNvSpPr>
            <a:spLocks noGrp="1"/>
          </p:cNvSpPr>
          <p:nvPr>
            <p:ph type="body" idx="16396" hasCustomPrompt="1"/>
            <p:custDataLst>
              <p:tags r:id="rId22"/>
            </p:custDataLst>
          </p:nvPr>
        </p:nvSpPr>
        <p:spPr>
          <a:xfrm>
            <a:off x="4070350" y="48006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05</a:t>
            </a:r>
            <a:endParaRPr lang="zh-CN" altLang="en-US" smtClean="0"/>
          </a:p>
        </p:txBody>
      </p:sp>
      <p:sp>
        <p:nvSpPr>
          <p:cNvPr id="29" name="装饰  8"/>
          <p:cNvSpPr>
            <a:spLocks noGrp="1"/>
          </p:cNvSpPr>
          <p:nvPr>
            <p:ph type="body" idx="16401" hasCustomPrompt="1"/>
            <p:custDataLst>
              <p:tags r:id="rId23"/>
            </p:custDataLst>
          </p:nvPr>
        </p:nvSpPr>
        <p:spPr>
          <a:xfrm>
            <a:off x="4851400" y="47244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0" name="文本占位符 29"/>
          <p:cNvSpPr>
            <a:spLocks noGrp="1"/>
          </p:cNvSpPr>
          <p:nvPr>
            <p:ph type="body" idx="16395" hasCustomPrompt="1"/>
            <p:custDataLst>
              <p:tags r:id="rId24"/>
            </p:custDataLst>
          </p:nvPr>
        </p:nvSpPr>
        <p:spPr>
          <a:xfrm>
            <a:off x="5080000" y="46482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1-5_4">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副标题 13"/>
          <p:cNvSpPr>
            <a:spLocks noGrp="1"/>
          </p:cNvSpPr>
          <p:nvPr>
            <p:ph type="subTitle" idx="16386" hasCustomPrompt="1"/>
            <p:custDataLst>
              <p:tags r:id="rId8"/>
            </p:custDataLst>
          </p:nvPr>
        </p:nvSpPr>
        <p:spPr>
          <a:xfrm>
            <a:off x="761471" y="2667000"/>
            <a:ext cx="2363258" cy="457200"/>
          </a:xfrm>
          <a:noFill/>
        </p:spPr>
        <p:txBody>
          <a:bodyPr lIns="0" tIns="0" rIns="0" bIns="0" anchor="t">
            <a:normAutofit/>
          </a:bodyPr>
          <a:lstStyle>
            <a:lvl1pPr marL="0" indent="0" algn="ctr">
              <a:lnSpc>
                <a:spcPct val="125000"/>
              </a:lnSpc>
              <a:spcBef>
                <a:spcPct val="0"/>
              </a:spcBef>
              <a:spcAft>
                <a:spcPct val="0"/>
              </a:spcAft>
              <a:buNone/>
              <a:defRPr sz="2400" b="0" spc="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CONTENTS</a:t>
            </a:r>
            <a:endParaRPr lang="zh-CN" altLang="en-US"/>
          </a:p>
        </p:txBody>
      </p:sp>
      <p:sp>
        <p:nvSpPr>
          <p:cNvPr id="15" name="标题 14"/>
          <p:cNvSpPr>
            <a:spLocks noGrp="1"/>
          </p:cNvSpPr>
          <p:nvPr>
            <p:ph type="ctrTitle" idx="16385" hasCustomPrompt="1"/>
            <p:custDataLst>
              <p:tags r:id="rId9"/>
            </p:custDataLst>
          </p:nvPr>
        </p:nvSpPr>
        <p:spPr>
          <a:xfrm>
            <a:off x="760942" y="3175000"/>
            <a:ext cx="2364317" cy="762000"/>
          </a:xfrm>
          <a:noFill/>
        </p:spPr>
        <p:txBody>
          <a:bodyPr lIns="0" tIns="0" rIns="0" bIns="0" anchor="t">
            <a:normAutofit/>
          </a:bodyPr>
          <a:lstStyle>
            <a:lvl1pPr marL="0" indent="0" algn="ctr">
              <a:lnSpc>
                <a:spcPct val="104000"/>
              </a:lnSpc>
              <a:spcBef>
                <a:spcPct val="0"/>
              </a:spcBef>
              <a:spcAft>
                <a:spcPct val="0"/>
              </a:spcAft>
              <a:buNone/>
              <a:defRPr sz="4800" b="1" spc="0">
                <a:solidFill>
                  <a:schemeClr val="tx1"/>
                </a:solidFill>
              </a:defRPr>
            </a:lvl1pPr>
          </a:lstStyle>
          <a:p>
            <a:r>
              <a:rPr lang="zh-CN" altLang="en-US"/>
              <a:t>目录</a:t>
            </a:r>
            <a:endParaRPr lang="zh-CN" altLang="en-US"/>
          </a:p>
        </p:txBody>
      </p:sp>
      <p:sp>
        <p:nvSpPr>
          <p:cNvPr id="16" name="文本占位符 15"/>
          <p:cNvSpPr>
            <a:spLocks noGrp="1"/>
          </p:cNvSpPr>
          <p:nvPr>
            <p:ph type="body" idx="16388" hasCustomPrompt="1"/>
            <p:custDataLst>
              <p:tags r:id="rId10"/>
            </p:custDataLst>
          </p:nvPr>
        </p:nvSpPr>
        <p:spPr>
          <a:xfrm>
            <a:off x="40703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01</a:t>
            </a:r>
            <a:endParaRPr lang="zh-CN" altLang="en-US" smtClean="0"/>
          </a:p>
        </p:txBody>
      </p:sp>
      <p:sp>
        <p:nvSpPr>
          <p:cNvPr id="17" name="装饰  6"/>
          <p:cNvSpPr>
            <a:spLocks noGrp="1"/>
          </p:cNvSpPr>
          <p:nvPr>
            <p:ph type="body" idx="16395" hasCustomPrompt="1"/>
            <p:custDataLst>
              <p:tags r:id="rId11"/>
            </p:custDataLst>
          </p:nvPr>
        </p:nvSpPr>
        <p:spPr>
          <a:xfrm>
            <a:off x="48514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8" name="文本占位符 17"/>
          <p:cNvSpPr>
            <a:spLocks noGrp="1"/>
          </p:cNvSpPr>
          <p:nvPr>
            <p:ph type="body" idx="16387" hasCustomPrompt="1"/>
            <p:custDataLst>
              <p:tags r:id="rId12"/>
            </p:custDataLst>
          </p:nvPr>
        </p:nvSpPr>
        <p:spPr>
          <a:xfrm>
            <a:off x="50800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90" hasCustomPrompt="1"/>
            <p:custDataLst>
              <p:tags r:id="rId13"/>
            </p:custDataLst>
          </p:nvPr>
        </p:nvSpPr>
        <p:spPr>
          <a:xfrm>
            <a:off x="7994650" y="22860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02</a:t>
            </a:r>
            <a:endParaRPr lang="zh-CN" altLang="en-US" smtClean="0"/>
          </a:p>
        </p:txBody>
      </p:sp>
      <p:sp>
        <p:nvSpPr>
          <p:cNvPr id="20" name="装饰  9"/>
          <p:cNvSpPr>
            <a:spLocks noGrp="1"/>
          </p:cNvSpPr>
          <p:nvPr>
            <p:ph type="body" idx="16396" hasCustomPrompt="1"/>
            <p:custDataLst>
              <p:tags r:id="rId14"/>
            </p:custDataLst>
          </p:nvPr>
        </p:nvSpPr>
        <p:spPr>
          <a:xfrm>
            <a:off x="8775700" y="22098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文本占位符 20"/>
          <p:cNvSpPr>
            <a:spLocks noGrp="1"/>
          </p:cNvSpPr>
          <p:nvPr>
            <p:ph type="body" idx="16389" hasCustomPrompt="1"/>
            <p:custDataLst>
              <p:tags r:id="rId15"/>
            </p:custDataLst>
          </p:nvPr>
        </p:nvSpPr>
        <p:spPr>
          <a:xfrm>
            <a:off x="9004300" y="21336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a:spLocks noGrp="1"/>
          </p:cNvSpPr>
          <p:nvPr>
            <p:ph type="body" idx="16392" hasCustomPrompt="1"/>
            <p:custDataLst>
              <p:tags r:id="rId16"/>
            </p:custDataLst>
          </p:nvPr>
        </p:nvSpPr>
        <p:spPr>
          <a:xfrm>
            <a:off x="40703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03</a:t>
            </a:r>
            <a:endParaRPr lang="zh-CN" altLang="en-US" smtClean="0"/>
          </a:p>
        </p:txBody>
      </p:sp>
      <p:sp>
        <p:nvSpPr>
          <p:cNvPr id="23" name="装饰  2"/>
          <p:cNvSpPr>
            <a:spLocks noGrp="1"/>
          </p:cNvSpPr>
          <p:nvPr>
            <p:ph type="body" idx="16397" hasCustomPrompt="1"/>
            <p:custDataLst>
              <p:tags r:id="rId17"/>
            </p:custDataLst>
          </p:nvPr>
        </p:nvSpPr>
        <p:spPr>
          <a:xfrm>
            <a:off x="48514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文本占位符 23"/>
          <p:cNvSpPr>
            <a:spLocks noGrp="1"/>
          </p:cNvSpPr>
          <p:nvPr>
            <p:ph type="body" idx="16391" hasCustomPrompt="1"/>
            <p:custDataLst>
              <p:tags r:id="rId18"/>
            </p:custDataLst>
          </p:nvPr>
        </p:nvSpPr>
        <p:spPr>
          <a:xfrm>
            <a:off x="50800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5" name="文本占位符 24"/>
          <p:cNvSpPr>
            <a:spLocks noGrp="1"/>
          </p:cNvSpPr>
          <p:nvPr>
            <p:ph type="body" idx="16394" hasCustomPrompt="1"/>
            <p:custDataLst>
              <p:tags r:id="rId19"/>
            </p:custDataLst>
          </p:nvPr>
        </p:nvSpPr>
        <p:spPr>
          <a:xfrm>
            <a:off x="7994650" y="3962400"/>
            <a:ext cx="596900" cy="508000"/>
          </a:xfrm>
          <a:noFill/>
        </p:spPr>
        <p:txBody>
          <a:bodyPr wrap="none" lIns="0" tIns="0" rIns="0" bIns="0" anchor="ctr">
            <a:noAutofit/>
          </a:bodyPr>
          <a:lstStyle>
            <a:lvl1pPr marL="0" indent="0" algn="ctr">
              <a:lnSpc>
                <a:spcPct val="109000"/>
              </a:lnSpc>
              <a:spcBef>
                <a:spcPct val="0"/>
              </a:spcBef>
              <a:spcAft>
                <a:spcPct val="0"/>
              </a:spcAft>
              <a:buNone/>
              <a:defRPr sz="4000" b="0" spc="0">
                <a:solidFill>
                  <a:schemeClr val="accent1"/>
                </a:solidFill>
              </a:defRPr>
            </a:lvl1pPr>
          </a:lstStyle>
          <a:p>
            <a:pPr lvl="0"/>
            <a:r>
              <a:rPr lang="zh-CN" altLang="en-US" smtClean="0"/>
              <a:t>04</a:t>
            </a:r>
            <a:endParaRPr lang="zh-CN" altLang="en-US" smtClean="0"/>
          </a:p>
        </p:txBody>
      </p:sp>
      <p:sp>
        <p:nvSpPr>
          <p:cNvPr id="26" name="装饰  5"/>
          <p:cNvSpPr>
            <a:spLocks noGrp="1"/>
          </p:cNvSpPr>
          <p:nvPr>
            <p:ph type="body" idx="16398" hasCustomPrompt="1"/>
            <p:custDataLst>
              <p:tags r:id="rId20"/>
            </p:custDataLst>
          </p:nvPr>
        </p:nvSpPr>
        <p:spPr>
          <a:xfrm>
            <a:off x="8775700" y="388620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7" name="文本占位符 26"/>
          <p:cNvSpPr>
            <a:spLocks noGrp="1"/>
          </p:cNvSpPr>
          <p:nvPr>
            <p:ph type="body" idx="16393" hasCustomPrompt="1"/>
            <p:custDataLst>
              <p:tags r:id="rId21"/>
            </p:custDataLst>
          </p:nvPr>
        </p:nvSpPr>
        <p:spPr>
          <a:xfrm>
            <a:off x="9004300" y="3810000"/>
            <a:ext cx="2324100" cy="914400"/>
          </a:xfrm>
          <a:noFill/>
        </p:spPr>
        <p:txBody>
          <a:bodyPr lIns="0" tIns="0" rIns="0" bIns="0" anchor="ctr">
            <a:normAutofit/>
          </a:bodyPr>
          <a:lstStyle>
            <a:lvl1pPr marL="0" indent="0" algn="l">
              <a:lnSpc>
                <a:spcPct val="118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正文页-65_14">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内容占位符 14"/>
          <p:cNvSpPr>
            <a:spLocks noGrp="1"/>
          </p:cNvSpPr>
          <p:nvPr>
            <p:ph idx="16392" hasCustomPrompt="1"/>
            <p:custDataLst>
              <p:tags r:id="rId9"/>
            </p:custDataLst>
          </p:nvPr>
        </p:nvSpPr>
        <p:spPr>
          <a:xfrm>
            <a:off x="609600" y="1524000"/>
            <a:ext cx="5486400" cy="4724400"/>
          </a:xfrm>
          <a:custGeom>
            <a:avLst/>
            <a:gdLst>
              <a:gd name="connisteX0" fmla="*/ 0 w 5486400"/>
              <a:gd name="connsiteY0" fmla="*/ 203200 h 4724400"/>
              <a:gd name="connisteX1" fmla="*/ 203200 w 5486400"/>
              <a:gd name="connsiteY1" fmla="*/ 0 h 4724400"/>
              <a:gd name="connisteX2" fmla="*/ 5283200 w 5486400"/>
              <a:gd name="connsiteY2" fmla="*/ 0 h 4724400"/>
              <a:gd name="connisteX3" fmla="*/ 5486400 w 5486400"/>
              <a:gd name="connsiteY3" fmla="*/ 203200 h 4724400"/>
              <a:gd name="connisteX4" fmla="*/ 5486400 w 5486400"/>
              <a:gd name="connsiteY4" fmla="*/ 4521200 h 4724400"/>
              <a:gd name="connisteX5" fmla="*/ 5283200 w 5486400"/>
              <a:gd name="connsiteY5" fmla="*/ 4724400 h 4724400"/>
              <a:gd name="connisteX6" fmla="*/ 203200 w 5486400"/>
              <a:gd name="connsiteY6" fmla="*/ 4724400 h 4724400"/>
              <a:gd name="connisteX7" fmla="*/ 0 w 5486400"/>
              <a:gd name="connsiteY7" fmla="*/ 4521200 h 4724400"/>
              <a:gd name="connisteX8" fmla="*/ 0 w 5486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a:spLocks noGrp="1"/>
          </p:cNvSpPr>
          <p:nvPr>
            <p:ph type="body" idx="16386" hasCustomPrompt="1"/>
            <p:custDataLst>
              <p:tags r:id="rId10"/>
            </p:custDataLst>
          </p:nvPr>
        </p:nvSpPr>
        <p:spPr>
          <a:xfrm>
            <a:off x="6553200" y="1524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7" hasCustomPrompt="1"/>
            <p:custDataLst>
              <p:tags r:id="rId11"/>
            </p:custDataLst>
          </p:nvPr>
        </p:nvSpPr>
        <p:spPr>
          <a:xfrm>
            <a:off x="6553200" y="2082800"/>
            <a:ext cx="5029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a:spLocks noGrp="1"/>
          </p:cNvSpPr>
          <p:nvPr>
            <p:ph type="body" idx="16388" hasCustomPrompt="1"/>
            <p:custDataLst>
              <p:tags r:id="rId12"/>
            </p:custDataLst>
          </p:nvPr>
        </p:nvSpPr>
        <p:spPr>
          <a:xfrm>
            <a:off x="6553200" y="3302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89" hasCustomPrompt="1"/>
            <p:custDataLst>
              <p:tags r:id="rId13"/>
            </p:custDataLst>
          </p:nvPr>
        </p:nvSpPr>
        <p:spPr>
          <a:xfrm>
            <a:off x="6553200" y="3860800"/>
            <a:ext cx="5029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文本占位符 19"/>
          <p:cNvSpPr>
            <a:spLocks noGrp="1"/>
          </p:cNvSpPr>
          <p:nvPr>
            <p:ph type="body" idx="16390" hasCustomPrompt="1"/>
            <p:custDataLst>
              <p:tags r:id="rId14"/>
            </p:custDataLst>
          </p:nvPr>
        </p:nvSpPr>
        <p:spPr>
          <a:xfrm>
            <a:off x="6553200" y="5080000"/>
            <a:ext cx="5029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91" hasCustomPrompt="1"/>
            <p:custDataLst>
              <p:tags r:id="rId15"/>
            </p:custDataLst>
          </p:nvPr>
        </p:nvSpPr>
        <p:spPr>
          <a:xfrm>
            <a:off x="6553200" y="5638800"/>
            <a:ext cx="5029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正文页-34_20">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图片占位符 14"/>
          <p:cNvSpPr>
            <a:spLocks noGrp="1"/>
          </p:cNvSpPr>
          <p:nvPr>
            <p:ph type="pic" idx="16392" hasCustomPrompt="1"/>
            <p:custDataLst>
              <p:tags r:id="rId9"/>
            </p:custDataLst>
          </p:nvPr>
        </p:nvSpPr>
        <p:spPr>
          <a:xfrm>
            <a:off x="609600" y="16002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6" name="文本占位符 15"/>
          <p:cNvSpPr>
            <a:spLocks noGrp="1"/>
          </p:cNvSpPr>
          <p:nvPr>
            <p:ph type="body" idx="16386" hasCustomPrompt="1"/>
            <p:custDataLst>
              <p:tags r:id="rId10"/>
            </p:custDataLst>
          </p:nvPr>
        </p:nvSpPr>
        <p:spPr>
          <a:xfrm>
            <a:off x="2082800" y="16510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7" hasCustomPrompt="1"/>
            <p:custDataLst>
              <p:tags r:id="rId11"/>
            </p:custDataLst>
          </p:nvPr>
        </p:nvSpPr>
        <p:spPr>
          <a:xfrm>
            <a:off x="2082800" y="2159000"/>
            <a:ext cx="94996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图片占位符 17"/>
          <p:cNvSpPr>
            <a:spLocks noGrp="1"/>
          </p:cNvSpPr>
          <p:nvPr>
            <p:ph type="pic" idx="16393" hasCustomPrompt="1"/>
            <p:custDataLst>
              <p:tags r:id="rId12"/>
            </p:custDataLst>
          </p:nvPr>
        </p:nvSpPr>
        <p:spPr>
          <a:xfrm>
            <a:off x="609600" y="32766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9" name="文本占位符 18"/>
          <p:cNvSpPr>
            <a:spLocks noGrp="1"/>
          </p:cNvSpPr>
          <p:nvPr>
            <p:ph type="body" idx="16388" hasCustomPrompt="1"/>
            <p:custDataLst>
              <p:tags r:id="rId13"/>
            </p:custDataLst>
          </p:nvPr>
        </p:nvSpPr>
        <p:spPr>
          <a:xfrm>
            <a:off x="2082800" y="33274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0" name="文本占位符 19"/>
          <p:cNvSpPr>
            <a:spLocks noGrp="1"/>
          </p:cNvSpPr>
          <p:nvPr>
            <p:ph type="body" idx="16389" hasCustomPrompt="1"/>
            <p:custDataLst>
              <p:tags r:id="rId14"/>
            </p:custDataLst>
          </p:nvPr>
        </p:nvSpPr>
        <p:spPr>
          <a:xfrm>
            <a:off x="2082800" y="3835400"/>
            <a:ext cx="94996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1" name="图片占位符 20"/>
          <p:cNvSpPr>
            <a:spLocks noGrp="1"/>
          </p:cNvSpPr>
          <p:nvPr>
            <p:ph type="pic" idx="16394" hasCustomPrompt="1"/>
            <p:custDataLst>
              <p:tags r:id="rId15"/>
            </p:custDataLst>
          </p:nvPr>
        </p:nvSpPr>
        <p:spPr>
          <a:xfrm>
            <a:off x="609600" y="49530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90" hasCustomPrompt="1"/>
            <p:custDataLst>
              <p:tags r:id="rId16"/>
            </p:custDataLst>
          </p:nvPr>
        </p:nvSpPr>
        <p:spPr>
          <a:xfrm>
            <a:off x="2082800" y="5003800"/>
            <a:ext cx="9499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1" hasCustomPrompt="1"/>
            <p:custDataLst>
              <p:tags r:id="rId17"/>
            </p:custDataLst>
          </p:nvPr>
        </p:nvSpPr>
        <p:spPr>
          <a:xfrm>
            <a:off x="2082800" y="5511800"/>
            <a:ext cx="94996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正文页-42_23">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内容占位符 14"/>
          <p:cNvSpPr>
            <a:spLocks noGrp="1"/>
          </p:cNvSpPr>
          <p:nvPr>
            <p:ph idx="16394" hasCustomPrompt="1"/>
            <p:custDataLst>
              <p:tags r:id="rId9"/>
            </p:custDataLst>
          </p:nvPr>
        </p:nvSpPr>
        <p:spPr>
          <a:xfrm>
            <a:off x="609600" y="1524000"/>
            <a:ext cx="10972800" cy="2235200"/>
          </a:xfrm>
          <a:custGeom>
            <a:avLst/>
            <a:gdLst>
              <a:gd name="connisteX0" fmla="*/ 0 w 10972800"/>
              <a:gd name="connsiteY0" fmla="*/ 203200 h 2235200"/>
              <a:gd name="connisteX1" fmla="*/ 203200 w 10972800"/>
              <a:gd name="connsiteY1" fmla="*/ 0 h 2235200"/>
              <a:gd name="connisteX2" fmla="*/ 10769600 w 10972800"/>
              <a:gd name="connsiteY2" fmla="*/ 0 h 2235200"/>
              <a:gd name="connisteX3" fmla="*/ 10972800 w 10972800"/>
              <a:gd name="connsiteY3" fmla="*/ 203200 h 2235200"/>
              <a:gd name="connisteX4" fmla="*/ 10972800 w 10972800"/>
              <a:gd name="connsiteY4" fmla="*/ 2032000 h 2235200"/>
              <a:gd name="connisteX5" fmla="*/ 10769600 w 10972800"/>
              <a:gd name="connsiteY5" fmla="*/ 2235200 h 2235200"/>
              <a:gd name="connisteX6" fmla="*/ 203200 w 10972800"/>
              <a:gd name="connsiteY6" fmla="*/ 2235200 h 2235200"/>
              <a:gd name="connisteX7" fmla="*/ 0 w 10972800"/>
              <a:gd name="connsiteY7" fmla="*/ 2032000 h 2235200"/>
              <a:gd name="connisteX8" fmla="*/ 0 w 10972800"/>
              <a:gd name="connsiteY8" fmla="*/ 203200 h 2235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235200">
                <a:moveTo>
                  <a:pt x="0" y="203200"/>
                </a:moveTo>
                <a:cubicBezTo>
                  <a:pt x="0" y="90976"/>
                  <a:pt x="90976" y="0"/>
                  <a:pt x="203200" y="0"/>
                </a:cubicBezTo>
                <a:lnTo>
                  <a:pt x="10769600" y="0"/>
                </a:lnTo>
                <a:cubicBezTo>
                  <a:pt x="10881824" y="0"/>
                  <a:pt x="10972800" y="90976"/>
                  <a:pt x="10972800" y="203200"/>
                </a:cubicBezTo>
                <a:lnTo>
                  <a:pt x="10972800" y="2032000"/>
                </a:lnTo>
                <a:cubicBezTo>
                  <a:pt x="10972800" y="2144224"/>
                  <a:pt x="10881824" y="2235200"/>
                  <a:pt x="10769600" y="2235200"/>
                </a:cubicBezTo>
                <a:lnTo>
                  <a:pt x="203200" y="2235200"/>
                </a:lnTo>
                <a:cubicBezTo>
                  <a:pt x="90976" y="2235200"/>
                  <a:pt x="0" y="2144224"/>
                  <a:pt x="0" y="20320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装饰  5"/>
          <p:cNvSpPr>
            <a:spLocks noGrp="1"/>
          </p:cNvSpPr>
          <p:nvPr>
            <p:ph type="body" idx="16395" hasCustomPrompt="1"/>
            <p:custDataLst>
              <p:tags r:id="rId10"/>
            </p:custDataLst>
          </p:nvPr>
        </p:nvSpPr>
        <p:spPr>
          <a:xfrm>
            <a:off x="6096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6" hasCustomPrompt="1"/>
            <p:custDataLst>
              <p:tags r:id="rId11"/>
            </p:custDataLst>
          </p:nvPr>
        </p:nvSpPr>
        <p:spPr>
          <a:xfrm>
            <a:off x="762000" y="4216400"/>
            <a:ext cx="2133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8" name="文本占位符 17"/>
          <p:cNvSpPr>
            <a:spLocks noGrp="1"/>
          </p:cNvSpPr>
          <p:nvPr>
            <p:ph type="body" idx="16387" hasCustomPrompt="1"/>
            <p:custDataLst>
              <p:tags r:id="rId12"/>
            </p:custDataLst>
          </p:nvPr>
        </p:nvSpPr>
        <p:spPr>
          <a:xfrm>
            <a:off x="762000" y="4724400"/>
            <a:ext cx="2133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6" hasCustomPrompt="1"/>
            <p:custDataLst>
              <p:tags r:id="rId13"/>
            </p:custDataLst>
          </p:nvPr>
        </p:nvSpPr>
        <p:spPr>
          <a:xfrm>
            <a:off x="35052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88" hasCustomPrompt="1"/>
            <p:custDataLst>
              <p:tags r:id="rId14"/>
            </p:custDataLst>
          </p:nvPr>
        </p:nvSpPr>
        <p:spPr>
          <a:xfrm>
            <a:off x="3657600" y="4216400"/>
            <a:ext cx="2133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1" name="文本占位符 20"/>
          <p:cNvSpPr>
            <a:spLocks noGrp="1"/>
          </p:cNvSpPr>
          <p:nvPr>
            <p:ph type="body" idx="16389" hasCustomPrompt="1"/>
            <p:custDataLst>
              <p:tags r:id="rId15"/>
            </p:custDataLst>
          </p:nvPr>
        </p:nvSpPr>
        <p:spPr>
          <a:xfrm>
            <a:off x="3657600" y="4724400"/>
            <a:ext cx="2133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2" name="装饰  1"/>
          <p:cNvSpPr>
            <a:spLocks noGrp="1"/>
          </p:cNvSpPr>
          <p:nvPr>
            <p:ph type="body" idx="16397" hasCustomPrompt="1"/>
            <p:custDataLst>
              <p:tags r:id="rId16"/>
            </p:custDataLst>
          </p:nvPr>
        </p:nvSpPr>
        <p:spPr>
          <a:xfrm>
            <a:off x="64008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文本占位符 22"/>
          <p:cNvSpPr>
            <a:spLocks noGrp="1"/>
          </p:cNvSpPr>
          <p:nvPr>
            <p:ph type="body" idx="16390" hasCustomPrompt="1"/>
            <p:custDataLst>
              <p:tags r:id="rId17"/>
            </p:custDataLst>
          </p:nvPr>
        </p:nvSpPr>
        <p:spPr>
          <a:xfrm>
            <a:off x="6553200" y="4216400"/>
            <a:ext cx="2133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4" name="文本占位符 23"/>
          <p:cNvSpPr>
            <a:spLocks noGrp="1"/>
          </p:cNvSpPr>
          <p:nvPr>
            <p:ph type="body" idx="16391" hasCustomPrompt="1"/>
            <p:custDataLst>
              <p:tags r:id="rId18"/>
            </p:custDataLst>
          </p:nvPr>
        </p:nvSpPr>
        <p:spPr>
          <a:xfrm>
            <a:off x="6553200" y="4724400"/>
            <a:ext cx="2133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5" name="装饰  4"/>
          <p:cNvSpPr>
            <a:spLocks noGrp="1"/>
          </p:cNvSpPr>
          <p:nvPr>
            <p:ph type="body" idx="16398" hasCustomPrompt="1"/>
            <p:custDataLst>
              <p:tags r:id="rId19"/>
            </p:custDataLst>
          </p:nvPr>
        </p:nvSpPr>
        <p:spPr>
          <a:xfrm>
            <a:off x="92964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6" name="文本占位符 25"/>
          <p:cNvSpPr>
            <a:spLocks noGrp="1"/>
          </p:cNvSpPr>
          <p:nvPr>
            <p:ph type="body" idx="16392" hasCustomPrompt="1"/>
            <p:custDataLst>
              <p:tags r:id="rId20"/>
            </p:custDataLst>
          </p:nvPr>
        </p:nvSpPr>
        <p:spPr>
          <a:xfrm>
            <a:off x="9448800" y="4216400"/>
            <a:ext cx="2133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7" name="文本占位符 26"/>
          <p:cNvSpPr>
            <a:spLocks noGrp="1"/>
          </p:cNvSpPr>
          <p:nvPr>
            <p:ph type="body" idx="16393" hasCustomPrompt="1"/>
            <p:custDataLst>
              <p:tags r:id="rId21"/>
            </p:custDataLst>
          </p:nvPr>
        </p:nvSpPr>
        <p:spPr>
          <a:xfrm>
            <a:off x="9448800" y="4724400"/>
            <a:ext cx="21336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正文页-49_9">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5" hasCustomPrompt="1"/>
            <p:custDataLst>
              <p:tags r:id="rId9"/>
            </p:custDataLst>
          </p:nvPr>
        </p:nvSpPr>
        <p:spPr>
          <a:xfrm>
            <a:off x="1625600" y="2413000"/>
            <a:ext cx="1219200" cy="1219200"/>
          </a:xfrm>
          <a:custGeom>
            <a:avLst/>
            <a:gdLst>
              <a:gd name="connisteX0" fmla="*/ 0 w 1219200"/>
              <a:gd name="connsiteY0" fmla="*/ 304800 h 1219200"/>
              <a:gd name="connisteX1" fmla="*/ 304800 w 1219200"/>
              <a:gd name="connsiteY1" fmla="*/ 0 h 1219200"/>
              <a:gd name="connisteX2" fmla="*/ 914400 w 1219200"/>
              <a:gd name="connsiteY2" fmla="*/ 0 h 1219200"/>
              <a:gd name="connisteX3" fmla="*/ 1219200 w 1219200"/>
              <a:gd name="connsiteY3" fmla="*/ 304800 h 1219200"/>
              <a:gd name="connisteX4" fmla="*/ 1219200 w 1219200"/>
              <a:gd name="connsiteY4" fmla="*/ 914400 h 1219200"/>
              <a:gd name="connisteX5" fmla="*/ 914400 w 1219200"/>
              <a:gd name="connsiteY5" fmla="*/ 1219200 h 1219200"/>
              <a:gd name="connisteX6" fmla="*/ 304800 w 1219200"/>
              <a:gd name="connsiteY6" fmla="*/ 1219200 h 1219200"/>
              <a:gd name="connisteX7" fmla="*/ 0 w 1219200"/>
              <a:gd name="connsiteY7" fmla="*/ 914400 h 1219200"/>
              <a:gd name="connisteX8" fmla="*/ 0 w 1219200"/>
              <a:gd name="connsiteY8" fmla="*/ 3048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304800"/>
                </a:moveTo>
                <a:cubicBezTo>
                  <a:pt x="0" y="136464"/>
                  <a:pt x="136464" y="0"/>
                  <a:pt x="304800" y="0"/>
                </a:cubicBezTo>
                <a:lnTo>
                  <a:pt x="914400" y="0"/>
                </a:lnTo>
                <a:cubicBezTo>
                  <a:pt x="1082736" y="0"/>
                  <a:pt x="1219200" y="136464"/>
                  <a:pt x="1219200" y="304800"/>
                </a:cubicBezTo>
                <a:lnTo>
                  <a:pt x="1219200" y="914400"/>
                </a:lnTo>
                <a:cubicBezTo>
                  <a:pt x="1219200" y="1082736"/>
                  <a:pt x="1082736" y="1219200"/>
                  <a:pt x="914400" y="1219200"/>
                </a:cubicBezTo>
                <a:lnTo>
                  <a:pt x="304800" y="1219200"/>
                </a:lnTo>
                <a:cubicBezTo>
                  <a:pt x="136464" y="1219200"/>
                  <a:pt x="0" y="1082736"/>
                  <a:pt x="0" y="914400"/>
                </a:cubicBezTo>
                <a:lnTo>
                  <a:pt x="0" y="3048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a:spLocks noGrp="1"/>
          </p:cNvSpPr>
          <p:nvPr>
            <p:ph type="body" idx="16388" hasCustomPrompt="1"/>
            <p:custDataLst>
              <p:tags r:id="rId10"/>
            </p:custDataLst>
          </p:nvPr>
        </p:nvSpPr>
        <p:spPr>
          <a:xfrm>
            <a:off x="1873250" y="27178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rgbClr val="FFFFFF"/>
                </a:solidFill>
              </a:defRPr>
            </a:lvl1pPr>
          </a:lstStyle>
          <a:p>
            <a:pPr lvl="0"/>
            <a:r>
              <a:rPr lang="zh-CN" altLang="en-US" smtClean="0"/>
              <a:t>01</a:t>
            </a:r>
            <a:endParaRPr lang="zh-CN" altLang="en-US" smtClean="0"/>
          </a:p>
        </p:txBody>
      </p:sp>
      <p:sp>
        <p:nvSpPr>
          <p:cNvPr id="17" name="文本占位符 16"/>
          <p:cNvSpPr>
            <a:spLocks noGrp="1"/>
          </p:cNvSpPr>
          <p:nvPr>
            <p:ph type="body" idx="16386" hasCustomPrompt="1"/>
            <p:custDataLst>
              <p:tags r:id="rId11"/>
            </p:custDataLst>
          </p:nvPr>
        </p:nvSpPr>
        <p:spPr>
          <a:xfrm>
            <a:off x="609600" y="39370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7" hasCustomPrompt="1"/>
            <p:custDataLst>
              <p:tags r:id="rId12"/>
            </p:custDataLst>
          </p:nvPr>
        </p:nvSpPr>
        <p:spPr>
          <a:xfrm>
            <a:off x="609600" y="4445000"/>
            <a:ext cx="3251200" cy="9144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6" hasCustomPrompt="1"/>
            <p:custDataLst>
              <p:tags r:id="rId13"/>
            </p:custDataLst>
          </p:nvPr>
        </p:nvSpPr>
        <p:spPr>
          <a:xfrm>
            <a:off x="5486400" y="2413000"/>
            <a:ext cx="1219200" cy="1219200"/>
          </a:xfrm>
          <a:custGeom>
            <a:avLst/>
            <a:gdLst>
              <a:gd name="connisteX0" fmla="*/ 0 w 1219200"/>
              <a:gd name="connsiteY0" fmla="*/ 304800 h 1219200"/>
              <a:gd name="connisteX1" fmla="*/ 304800 w 1219200"/>
              <a:gd name="connsiteY1" fmla="*/ 0 h 1219200"/>
              <a:gd name="connisteX2" fmla="*/ 914400 w 1219200"/>
              <a:gd name="connsiteY2" fmla="*/ 0 h 1219200"/>
              <a:gd name="connisteX3" fmla="*/ 1219200 w 1219200"/>
              <a:gd name="connsiteY3" fmla="*/ 304800 h 1219200"/>
              <a:gd name="connisteX4" fmla="*/ 1219200 w 1219200"/>
              <a:gd name="connsiteY4" fmla="*/ 914400 h 1219200"/>
              <a:gd name="connisteX5" fmla="*/ 914400 w 1219200"/>
              <a:gd name="connsiteY5" fmla="*/ 1219200 h 1219200"/>
              <a:gd name="connisteX6" fmla="*/ 304800 w 1219200"/>
              <a:gd name="connsiteY6" fmla="*/ 1219200 h 1219200"/>
              <a:gd name="connisteX7" fmla="*/ 0 w 1219200"/>
              <a:gd name="connsiteY7" fmla="*/ 914400 h 1219200"/>
              <a:gd name="connisteX8" fmla="*/ 0 w 1219200"/>
              <a:gd name="connsiteY8" fmla="*/ 3048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304800"/>
                </a:moveTo>
                <a:cubicBezTo>
                  <a:pt x="0" y="136464"/>
                  <a:pt x="136464" y="0"/>
                  <a:pt x="304800" y="0"/>
                </a:cubicBezTo>
                <a:lnTo>
                  <a:pt x="914400" y="0"/>
                </a:lnTo>
                <a:cubicBezTo>
                  <a:pt x="1082736" y="0"/>
                  <a:pt x="1219200" y="136464"/>
                  <a:pt x="1219200" y="304800"/>
                </a:cubicBezTo>
                <a:lnTo>
                  <a:pt x="1219200" y="914400"/>
                </a:lnTo>
                <a:cubicBezTo>
                  <a:pt x="1219200" y="1082736"/>
                  <a:pt x="1082736" y="1219200"/>
                  <a:pt x="914400" y="1219200"/>
                </a:cubicBezTo>
                <a:lnTo>
                  <a:pt x="304800" y="1219200"/>
                </a:lnTo>
                <a:cubicBezTo>
                  <a:pt x="136464" y="1219200"/>
                  <a:pt x="0" y="1082736"/>
                  <a:pt x="0" y="914400"/>
                </a:cubicBezTo>
                <a:lnTo>
                  <a:pt x="0" y="3048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1" hasCustomPrompt="1"/>
            <p:custDataLst>
              <p:tags r:id="rId14"/>
            </p:custDataLst>
          </p:nvPr>
        </p:nvSpPr>
        <p:spPr>
          <a:xfrm>
            <a:off x="5734050" y="27178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rgbClr val="FFFFFF"/>
                </a:solidFill>
              </a:defRPr>
            </a:lvl1pPr>
          </a:lstStyle>
          <a:p>
            <a:pPr lvl="0"/>
            <a:r>
              <a:rPr lang="zh-CN" altLang="en-US" smtClean="0"/>
              <a:t>02</a:t>
            </a:r>
            <a:endParaRPr lang="zh-CN" altLang="en-US" smtClean="0"/>
          </a:p>
        </p:txBody>
      </p:sp>
      <p:sp>
        <p:nvSpPr>
          <p:cNvPr id="21" name="文本占位符 20"/>
          <p:cNvSpPr>
            <a:spLocks noGrp="1"/>
          </p:cNvSpPr>
          <p:nvPr>
            <p:ph type="body" idx="16389" hasCustomPrompt="1"/>
            <p:custDataLst>
              <p:tags r:id="rId15"/>
            </p:custDataLst>
          </p:nvPr>
        </p:nvSpPr>
        <p:spPr>
          <a:xfrm>
            <a:off x="4470400" y="39370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a:spLocks noGrp="1"/>
          </p:cNvSpPr>
          <p:nvPr>
            <p:ph type="body" idx="16390" hasCustomPrompt="1"/>
            <p:custDataLst>
              <p:tags r:id="rId16"/>
            </p:custDataLst>
          </p:nvPr>
        </p:nvSpPr>
        <p:spPr>
          <a:xfrm>
            <a:off x="4470400" y="4445000"/>
            <a:ext cx="3251200" cy="9144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7" hasCustomPrompt="1"/>
            <p:custDataLst>
              <p:tags r:id="rId17"/>
            </p:custDataLst>
          </p:nvPr>
        </p:nvSpPr>
        <p:spPr>
          <a:xfrm>
            <a:off x="9347200" y="2413000"/>
            <a:ext cx="1219200" cy="1219200"/>
          </a:xfrm>
          <a:custGeom>
            <a:avLst/>
            <a:gdLst>
              <a:gd name="connisteX0" fmla="*/ 0 w 1219200"/>
              <a:gd name="connsiteY0" fmla="*/ 304800 h 1219200"/>
              <a:gd name="connisteX1" fmla="*/ 304800 w 1219200"/>
              <a:gd name="connsiteY1" fmla="*/ 0 h 1219200"/>
              <a:gd name="connisteX2" fmla="*/ 914400 w 1219200"/>
              <a:gd name="connsiteY2" fmla="*/ 0 h 1219200"/>
              <a:gd name="connisteX3" fmla="*/ 1219200 w 1219200"/>
              <a:gd name="connsiteY3" fmla="*/ 304800 h 1219200"/>
              <a:gd name="connisteX4" fmla="*/ 1219200 w 1219200"/>
              <a:gd name="connsiteY4" fmla="*/ 914400 h 1219200"/>
              <a:gd name="connisteX5" fmla="*/ 914400 w 1219200"/>
              <a:gd name="connsiteY5" fmla="*/ 1219200 h 1219200"/>
              <a:gd name="connisteX6" fmla="*/ 304800 w 1219200"/>
              <a:gd name="connsiteY6" fmla="*/ 1219200 h 1219200"/>
              <a:gd name="connisteX7" fmla="*/ 0 w 1219200"/>
              <a:gd name="connsiteY7" fmla="*/ 914400 h 1219200"/>
              <a:gd name="connisteX8" fmla="*/ 0 w 1219200"/>
              <a:gd name="connsiteY8" fmla="*/ 3048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304800"/>
                </a:moveTo>
                <a:cubicBezTo>
                  <a:pt x="0" y="136464"/>
                  <a:pt x="136464" y="0"/>
                  <a:pt x="304800" y="0"/>
                </a:cubicBezTo>
                <a:lnTo>
                  <a:pt x="914400" y="0"/>
                </a:lnTo>
                <a:cubicBezTo>
                  <a:pt x="1082736" y="0"/>
                  <a:pt x="1219200" y="136464"/>
                  <a:pt x="1219200" y="304800"/>
                </a:cubicBezTo>
                <a:lnTo>
                  <a:pt x="1219200" y="914400"/>
                </a:lnTo>
                <a:cubicBezTo>
                  <a:pt x="1219200" y="1082736"/>
                  <a:pt x="1082736" y="1219200"/>
                  <a:pt x="914400" y="1219200"/>
                </a:cubicBezTo>
                <a:lnTo>
                  <a:pt x="304800" y="1219200"/>
                </a:lnTo>
                <a:cubicBezTo>
                  <a:pt x="136464" y="1219200"/>
                  <a:pt x="0" y="1082736"/>
                  <a:pt x="0" y="914400"/>
                </a:cubicBezTo>
                <a:lnTo>
                  <a:pt x="0" y="3048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文本占位符 23"/>
          <p:cNvSpPr>
            <a:spLocks noGrp="1"/>
          </p:cNvSpPr>
          <p:nvPr>
            <p:ph type="body" idx="16394" hasCustomPrompt="1"/>
            <p:custDataLst>
              <p:tags r:id="rId18"/>
            </p:custDataLst>
          </p:nvPr>
        </p:nvSpPr>
        <p:spPr>
          <a:xfrm>
            <a:off x="9594850" y="27178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rgbClr val="FFFFFF"/>
                </a:solidFill>
              </a:defRPr>
            </a:lvl1pPr>
          </a:lstStyle>
          <a:p>
            <a:pPr lvl="0"/>
            <a:r>
              <a:rPr lang="zh-CN" altLang="en-US" smtClean="0"/>
              <a:t>03</a:t>
            </a:r>
            <a:endParaRPr lang="zh-CN" altLang="en-US" smtClean="0"/>
          </a:p>
        </p:txBody>
      </p:sp>
      <p:sp>
        <p:nvSpPr>
          <p:cNvPr id="25" name="文本占位符 24"/>
          <p:cNvSpPr>
            <a:spLocks noGrp="1"/>
          </p:cNvSpPr>
          <p:nvPr>
            <p:ph type="body" idx="16392" hasCustomPrompt="1"/>
            <p:custDataLst>
              <p:tags r:id="rId19"/>
            </p:custDataLst>
          </p:nvPr>
        </p:nvSpPr>
        <p:spPr>
          <a:xfrm>
            <a:off x="8331200" y="39370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6" name="文本占位符 25"/>
          <p:cNvSpPr>
            <a:spLocks noGrp="1"/>
          </p:cNvSpPr>
          <p:nvPr>
            <p:ph type="body" idx="16393" hasCustomPrompt="1"/>
            <p:custDataLst>
              <p:tags r:id="rId20"/>
            </p:custDataLst>
          </p:nvPr>
        </p:nvSpPr>
        <p:spPr>
          <a:xfrm>
            <a:off x="8331200" y="4445000"/>
            <a:ext cx="3251200" cy="9144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正文页-56_4">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文本占位符 14"/>
          <p:cNvSpPr>
            <a:spLocks noGrp="1"/>
          </p:cNvSpPr>
          <p:nvPr>
            <p:ph type="body" idx="16386" hasCustomPrompt="1"/>
            <p:custDataLst>
              <p:tags r:id="rId9"/>
            </p:custDataLst>
          </p:nvPr>
        </p:nvSpPr>
        <p:spPr>
          <a:xfrm>
            <a:off x="609600" y="1295400"/>
            <a:ext cx="109728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
        <p:nvSpPr>
          <p:cNvPr id="16" name="装饰  5"/>
          <p:cNvSpPr>
            <a:spLocks noGrp="1"/>
          </p:cNvSpPr>
          <p:nvPr>
            <p:ph type="body" idx="16398" hasCustomPrompt="1"/>
            <p:custDataLst>
              <p:tags r:id="rId10"/>
            </p:custDataLst>
          </p:nvPr>
        </p:nvSpPr>
        <p:spPr>
          <a:xfrm>
            <a:off x="1066800" y="26162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7" hasCustomPrompt="1"/>
            <p:custDataLst>
              <p:tags r:id="rId11"/>
            </p:custDataLst>
          </p:nvPr>
        </p:nvSpPr>
        <p:spPr>
          <a:xfrm>
            <a:off x="1280160" y="28295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7" hasCustomPrompt="1"/>
            <p:custDataLst>
              <p:tags r:id="rId12"/>
            </p:custDataLst>
          </p:nvPr>
        </p:nvSpPr>
        <p:spPr>
          <a:xfrm>
            <a:off x="609600" y="3784600"/>
            <a:ext cx="1828800" cy="8128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文本占位符 18"/>
          <p:cNvSpPr>
            <a:spLocks noGrp="1"/>
          </p:cNvSpPr>
          <p:nvPr>
            <p:ph type="body" idx="16388" hasCustomPrompt="1"/>
            <p:custDataLst>
              <p:tags r:id="rId13"/>
            </p:custDataLst>
          </p:nvPr>
        </p:nvSpPr>
        <p:spPr>
          <a:xfrm>
            <a:off x="609600" y="4699000"/>
            <a:ext cx="18288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400" hasCustomPrompt="1"/>
            <p:custDataLst>
              <p:tags r:id="rId14"/>
            </p:custDataLst>
          </p:nvPr>
        </p:nvSpPr>
        <p:spPr>
          <a:xfrm>
            <a:off x="3352800" y="26162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图片占位符 20"/>
          <p:cNvSpPr>
            <a:spLocks noGrp="1"/>
          </p:cNvSpPr>
          <p:nvPr>
            <p:ph type="pic" idx="16399" hasCustomPrompt="1"/>
            <p:custDataLst>
              <p:tags r:id="rId15"/>
            </p:custDataLst>
          </p:nvPr>
        </p:nvSpPr>
        <p:spPr>
          <a:xfrm>
            <a:off x="3566160" y="28295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2" name="文本占位符 21"/>
          <p:cNvSpPr>
            <a:spLocks noGrp="1"/>
          </p:cNvSpPr>
          <p:nvPr>
            <p:ph type="body" idx="16389" hasCustomPrompt="1"/>
            <p:custDataLst>
              <p:tags r:id="rId16"/>
            </p:custDataLst>
          </p:nvPr>
        </p:nvSpPr>
        <p:spPr>
          <a:xfrm>
            <a:off x="2895600" y="3784600"/>
            <a:ext cx="1828800" cy="8128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0" hasCustomPrompt="1"/>
            <p:custDataLst>
              <p:tags r:id="rId17"/>
            </p:custDataLst>
          </p:nvPr>
        </p:nvSpPr>
        <p:spPr>
          <a:xfrm>
            <a:off x="2895600" y="4699000"/>
            <a:ext cx="18288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4" name="装饰  3"/>
          <p:cNvSpPr>
            <a:spLocks noGrp="1"/>
          </p:cNvSpPr>
          <p:nvPr>
            <p:ph type="body" idx="16402" hasCustomPrompt="1"/>
            <p:custDataLst>
              <p:tags r:id="rId18"/>
            </p:custDataLst>
          </p:nvPr>
        </p:nvSpPr>
        <p:spPr>
          <a:xfrm>
            <a:off x="5638800" y="26162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5" name="图片占位符 24"/>
          <p:cNvSpPr>
            <a:spLocks noGrp="1"/>
          </p:cNvSpPr>
          <p:nvPr>
            <p:ph type="pic" idx="16401" hasCustomPrompt="1"/>
            <p:custDataLst>
              <p:tags r:id="rId19"/>
            </p:custDataLst>
          </p:nvPr>
        </p:nvSpPr>
        <p:spPr>
          <a:xfrm>
            <a:off x="5852160" y="28295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6" name="文本占位符 25"/>
          <p:cNvSpPr>
            <a:spLocks noGrp="1"/>
          </p:cNvSpPr>
          <p:nvPr>
            <p:ph type="body" idx="16391" hasCustomPrompt="1"/>
            <p:custDataLst>
              <p:tags r:id="rId20"/>
            </p:custDataLst>
          </p:nvPr>
        </p:nvSpPr>
        <p:spPr>
          <a:xfrm>
            <a:off x="5181600" y="3784600"/>
            <a:ext cx="1828800" cy="8128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7" name="文本占位符 26"/>
          <p:cNvSpPr>
            <a:spLocks noGrp="1"/>
          </p:cNvSpPr>
          <p:nvPr>
            <p:ph type="body" idx="16392" hasCustomPrompt="1"/>
            <p:custDataLst>
              <p:tags r:id="rId21"/>
            </p:custDataLst>
          </p:nvPr>
        </p:nvSpPr>
        <p:spPr>
          <a:xfrm>
            <a:off x="5181600" y="4699000"/>
            <a:ext cx="18288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8" name="装饰  7"/>
          <p:cNvSpPr>
            <a:spLocks noGrp="1"/>
          </p:cNvSpPr>
          <p:nvPr>
            <p:ph type="body" idx="16404" hasCustomPrompt="1"/>
            <p:custDataLst>
              <p:tags r:id="rId22"/>
            </p:custDataLst>
          </p:nvPr>
        </p:nvSpPr>
        <p:spPr>
          <a:xfrm>
            <a:off x="7924800" y="26162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9" name="图片占位符 28"/>
          <p:cNvSpPr>
            <a:spLocks noGrp="1"/>
          </p:cNvSpPr>
          <p:nvPr>
            <p:ph type="pic" idx="16403" hasCustomPrompt="1"/>
            <p:custDataLst>
              <p:tags r:id="rId23"/>
            </p:custDataLst>
          </p:nvPr>
        </p:nvSpPr>
        <p:spPr>
          <a:xfrm>
            <a:off x="8138160" y="28295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0" name="文本占位符 29"/>
          <p:cNvSpPr>
            <a:spLocks noGrp="1"/>
          </p:cNvSpPr>
          <p:nvPr>
            <p:ph type="body" idx="16393" hasCustomPrompt="1"/>
            <p:custDataLst>
              <p:tags r:id="rId24"/>
            </p:custDataLst>
          </p:nvPr>
        </p:nvSpPr>
        <p:spPr>
          <a:xfrm>
            <a:off x="7467600" y="3784600"/>
            <a:ext cx="1828800" cy="8128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31" name="文本占位符 30"/>
          <p:cNvSpPr>
            <a:spLocks noGrp="1"/>
          </p:cNvSpPr>
          <p:nvPr>
            <p:ph type="body" idx="16394" hasCustomPrompt="1"/>
            <p:custDataLst>
              <p:tags r:id="rId25"/>
            </p:custDataLst>
          </p:nvPr>
        </p:nvSpPr>
        <p:spPr>
          <a:xfrm>
            <a:off x="7467600" y="4699000"/>
            <a:ext cx="18288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32" name="装饰  1"/>
          <p:cNvSpPr>
            <a:spLocks noGrp="1"/>
          </p:cNvSpPr>
          <p:nvPr>
            <p:ph type="body" idx="16406" hasCustomPrompt="1"/>
            <p:custDataLst>
              <p:tags r:id="rId26"/>
            </p:custDataLst>
          </p:nvPr>
        </p:nvSpPr>
        <p:spPr>
          <a:xfrm>
            <a:off x="10210800" y="2616200"/>
            <a:ext cx="914400" cy="91440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3" name="图片占位符 32"/>
          <p:cNvSpPr>
            <a:spLocks noGrp="1"/>
          </p:cNvSpPr>
          <p:nvPr>
            <p:ph type="pic" idx="16405" hasCustomPrompt="1"/>
            <p:custDataLst>
              <p:tags r:id="rId27"/>
            </p:custDataLst>
          </p:nvPr>
        </p:nvSpPr>
        <p:spPr>
          <a:xfrm>
            <a:off x="10424160" y="2829560"/>
            <a:ext cx="487680" cy="48768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34" name="文本占位符 33"/>
          <p:cNvSpPr>
            <a:spLocks noGrp="1"/>
          </p:cNvSpPr>
          <p:nvPr>
            <p:ph type="body" idx="16395" hasCustomPrompt="1"/>
            <p:custDataLst>
              <p:tags r:id="rId28"/>
            </p:custDataLst>
          </p:nvPr>
        </p:nvSpPr>
        <p:spPr>
          <a:xfrm>
            <a:off x="9753600" y="3784600"/>
            <a:ext cx="1828800" cy="8128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35" name="文本占位符 34"/>
          <p:cNvSpPr>
            <a:spLocks noGrp="1"/>
          </p:cNvSpPr>
          <p:nvPr>
            <p:ph type="body" idx="16396" hasCustomPrompt="1"/>
            <p:custDataLst>
              <p:tags r:id="rId29"/>
            </p:custDataLst>
          </p:nvPr>
        </p:nvSpPr>
        <p:spPr>
          <a:xfrm>
            <a:off x="9753600" y="4699000"/>
            <a:ext cx="18288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cxnSp>
        <p:nvCxnSpPr>
          <p:cNvPr id="7" name="直接连接符 6"/>
          <p:cNvCxnSpPr/>
          <p:nvPr userDrawn="1">
            <p:custDataLst>
              <p:tags r:id="rId2"/>
            </p:custDataLst>
          </p:nvPr>
        </p:nvCxnSpPr>
        <p:spPr>
          <a:xfrm>
            <a:off x="373380" y="413385"/>
            <a:ext cx="114446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custDataLst>
              <p:tags r:id="rId3"/>
            </p:custDataLst>
          </p:nvPr>
        </p:nvCxnSpPr>
        <p:spPr>
          <a:xfrm>
            <a:off x="518795"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4"/>
            </p:custDataLst>
          </p:nvPr>
        </p:nvCxnSpPr>
        <p:spPr>
          <a:xfrm>
            <a:off x="373380"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矩形 9"/>
          <p:cNvSpPr/>
          <p:nvPr userDrawn="1">
            <p:custDataLst>
              <p:tags r:id="rId5"/>
            </p:custDataLst>
          </p:nvPr>
        </p:nvSpPr>
        <p:spPr>
          <a:xfrm>
            <a:off x="11602720" y="6340475"/>
            <a:ext cx="215900" cy="32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olidFill>
                <a:schemeClr val="lt1"/>
              </a:solidFill>
              <a:latin typeface="MiSans Medium" panose="00000600000000000000" charset="-122"/>
              <a:ea typeface="MiSans Medium" panose="00000600000000000000" charset="-122"/>
              <a:cs typeface="MiSans Medium" panose="00000600000000000000" charset="-122"/>
              <a:sym typeface="+mn-ea"/>
            </a:endParaRPr>
          </a:p>
        </p:txBody>
      </p:sp>
      <p:sp>
        <p:nvSpPr>
          <p:cNvPr id="11" name="矩形 10"/>
          <p:cNvSpPr/>
          <p:nvPr userDrawn="1">
            <p:custDataLst>
              <p:tags r:id="rId6"/>
            </p:custDataLst>
          </p:nvPr>
        </p:nvSpPr>
        <p:spPr>
          <a:xfrm>
            <a:off x="11602720" y="6412865"/>
            <a:ext cx="215900" cy="32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olidFill>
                <a:schemeClr val="lt1"/>
              </a:solidFill>
              <a:latin typeface="MiSans Medium" panose="00000600000000000000" charset="-122"/>
              <a:ea typeface="MiSans Medium" panose="00000600000000000000" charset="-122"/>
              <a:cs typeface="MiSans Medium" panose="00000600000000000000" charset="-122"/>
              <a:sym typeface="+mn-ea"/>
            </a:endParaRPr>
          </a:p>
        </p:txBody>
      </p:sp>
      <p:sp>
        <p:nvSpPr>
          <p:cNvPr id="17" name="日期占位符 3"/>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18" name="页脚占位符 4"/>
          <p:cNvSpPr>
            <a:spLocks noGrp="1"/>
          </p:cNvSpPr>
          <p:nvPr>
            <p:ph type="ftr" sz="quarter" idx="11"/>
            <p:custDataLst>
              <p:tags r:id="rId8"/>
            </p:custDataLst>
          </p:nvPr>
        </p:nvSpPr>
        <p:spPr/>
        <p:txBody>
          <a:bodyPr/>
          <a:lstStyle/>
          <a:p>
            <a:endParaRPr lang="zh-CN" altLang="en-US"/>
          </a:p>
        </p:txBody>
      </p:sp>
      <p:sp>
        <p:nvSpPr>
          <p:cNvPr id="19" name="灯片编号占位符 5"/>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
        <p:nvSpPr>
          <p:cNvPr id="20" name="标题 19"/>
          <p:cNvSpPr>
            <a:spLocks noGrp="1"/>
          </p:cNvSpPr>
          <p:nvPr>
            <p:ph type="title" hasCustomPrompt="1"/>
            <p:custDataLst>
              <p:tags r:id="rId10"/>
            </p:custDataLst>
          </p:nvPr>
        </p:nvSpPr>
        <p:spPr>
          <a:xfrm>
            <a:off x="9744075" y="688975"/>
            <a:ext cx="1487805" cy="2451100"/>
          </a:xfrm>
        </p:spPr>
        <p:txBody>
          <a:bodyPr vert="mongolianVert">
            <a:noAutofit/>
          </a:bodyPr>
          <a:lstStyle>
            <a:lvl1pPr>
              <a:defRPr sz="8000"/>
            </a:lvl1pPr>
          </a:lstStyle>
          <a:p>
            <a:r>
              <a:rPr lang="zh-CN" altLang="en-US"/>
              <a:t>目录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正文页-53_11">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2" hasCustomPrompt="1"/>
            <p:custDataLst>
              <p:tags r:id="rId9"/>
            </p:custDataLst>
          </p:nvPr>
        </p:nvSpPr>
        <p:spPr>
          <a:xfrm>
            <a:off x="609600" y="3860800"/>
            <a:ext cx="3454400" cy="2387600"/>
          </a:xfrm>
          <a:custGeom>
            <a:avLst/>
            <a:gdLst>
              <a:gd name="connisteX0" fmla="*/ 0 w 3454400"/>
              <a:gd name="connsiteY0" fmla="*/ 0 h 2387600"/>
              <a:gd name="connisteX1" fmla="*/ 3454400 w 3454400"/>
              <a:gd name="connsiteY1" fmla="*/ 0 h 2387600"/>
              <a:gd name="connisteX2" fmla="*/ 3454400 w 3454400"/>
              <a:gd name="connsiteY2" fmla="*/ 2184400 h 2387600"/>
              <a:gd name="connisteX3" fmla="*/ 3251200 w 3454400"/>
              <a:gd name="connsiteY3" fmla="*/ 2387600 h 2387600"/>
              <a:gd name="connisteX4" fmla="*/ 203200 w 3454400"/>
              <a:gd name="connsiteY4" fmla="*/ 2387600 h 2387600"/>
              <a:gd name="connisteX5" fmla="*/ 0 w 3454400"/>
              <a:gd name="connsiteY5" fmla="*/ 2184400 h 2387600"/>
              <a:gd name="connisteX6" fmla="*/ 0 w 34544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0"/>
                </a:moveTo>
                <a:lnTo>
                  <a:pt x="3454400" y="0"/>
                </a:lnTo>
                <a:lnTo>
                  <a:pt x="3454400" y="2184400"/>
                </a:lnTo>
                <a:cubicBezTo>
                  <a:pt x="3454400" y="2296624"/>
                  <a:pt x="3363424" y="2387600"/>
                  <a:pt x="3251200" y="2387600"/>
                </a:cubicBezTo>
                <a:lnTo>
                  <a:pt x="203200" y="2387600"/>
                </a:lnTo>
                <a:cubicBezTo>
                  <a:pt x="90976" y="2387600"/>
                  <a:pt x="0" y="2296624"/>
                  <a:pt x="0" y="21844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图片占位符 15"/>
          <p:cNvSpPr>
            <a:spLocks noGrp="1"/>
          </p:cNvSpPr>
          <p:nvPr>
            <p:ph type="pic" idx="16393" hasCustomPrompt="1"/>
            <p:custDataLst>
              <p:tags r:id="rId10"/>
            </p:custDataLst>
          </p:nvPr>
        </p:nvSpPr>
        <p:spPr>
          <a:xfrm>
            <a:off x="609600" y="1524000"/>
            <a:ext cx="3454400" cy="2336800"/>
          </a:xfrm>
          <a:custGeom>
            <a:avLst/>
            <a:gd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7" name="文本占位符 16"/>
          <p:cNvSpPr>
            <a:spLocks noGrp="1"/>
          </p:cNvSpPr>
          <p:nvPr>
            <p:ph type="body" idx="16386" hasCustomPrompt="1"/>
            <p:custDataLst>
              <p:tags r:id="rId11"/>
            </p:custDataLst>
          </p:nvPr>
        </p:nvSpPr>
        <p:spPr>
          <a:xfrm>
            <a:off x="914400" y="4064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8" name="文本占位符 17"/>
          <p:cNvSpPr>
            <a:spLocks noGrp="1"/>
          </p:cNvSpPr>
          <p:nvPr>
            <p:ph type="body" idx="16387" hasCustomPrompt="1"/>
            <p:custDataLst>
              <p:tags r:id="rId12"/>
            </p:custDataLst>
          </p:nvPr>
        </p:nvSpPr>
        <p:spPr>
          <a:xfrm>
            <a:off x="914400" y="4521200"/>
            <a:ext cx="2844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4368800" y="3860800"/>
            <a:ext cx="3454400" cy="2387600"/>
          </a:xfrm>
          <a:custGeom>
            <a:avLst/>
            <a:gdLst>
              <a:gd name="connisteX0" fmla="*/ 0 w 3454400"/>
              <a:gd name="connsiteY0" fmla="*/ 0 h 2387600"/>
              <a:gd name="connisteX1" fmla="*/ 3454400 w 3454400"/>
              <a:gd name="connsiteY1" fmla="*/ 0 h 2387600"/>
              <a:gd name="connisteX2" fmla="*/ 3454400 w 3454400"/>
              <a:gd name="connsiteY2" fmla="*/ 2184400 h 2387600"/>
              <a:gd name="connisteX3" fmla="*/ 3251200 w 3454400"/>
              <a:gd name="connsiteY3" fmla="*/ 2387600 h 2387600"/>
              <a:gd name="connisteX4" fmla="*/ 203200 w 3454400"/>
              <a:gd name="connsiteY4" fmla="*/ 2387600 h 2387600"/>
              <a:gd name="connisteX5" fmla="*/ 0 w 3454400"/>
              <a:gd name="connsiteY5" fmla="*/ 2184400 h 2387600"/>
              <a:gd name="connisteX6" fmla="*/ 0 w 34544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0"/>
                </a:moveTo>
                <a:lnTo>
                  <a:pt x="3454400" y="0"/>
                </a:lnTo>
                <a:lnTo>
                  <a:pt x="3454400" y="2184400"/>
                </a:lnTo>
                <a:cubicBezTo>
                  <a:pt x="3454400" y="2296624"/>
                  <a:pt x="3363424" y="2387600"/>
                  <a:pt x="3251200" y="2387600"/>
                </a:cubicBezTo>
                <a:lnTo>
                  <a:pt x="203200" y="2387600"/>
                </a:lnTo>
                <a:cubicBezTo>
                  <a:pt x="90976" y="2387600"/>
                  <a:pt x="0" y="2296624"/>
                  <a:pt x="0" y="21844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图片占位符 19"/>
          <p:cNvSpPr>
            <a:spLocks noGrp="1"/>
          </p:cNvSpPr>
          <p:nvPr>
            <p:ph type="pic" idx="16395" hasCustomPrompt="1"/>
            <p:custDataLst>
              <p:tags r:id="rId14"/>
            </p:custDataLst>
          </p:nvPr>
        </p:nvSpPr>
        <p:spPr>
          <a:xfrm>
            <a:off x="4368800" y="1524000"/>
            <a:ext cx="3454400" cy="2336800"/>
          </a:xfrm>
          <a:custGeom>
            <a:avLst/>
            <a:gd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1" name="文本占位符 20"/>
          <p:cNvSpPr>
            <a:spLocks noGrp="1"/>
          </p:cNvSpPr>
          <p:nvPr>
            <p:ph type="body" idx="16388" hasCustomPrompt="1"/>
            <p:custDataLst>
              <p:tags r:id="rId15"/>
            </p:custDataLst>
          </p:nvPr>
        </p:nvSpPr>
        <p:spPr>
          <a:xfrm>
            <a:off x="4673600" y="4064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2" name="文本占位符 21"/>
          <p:cNvSpPr>
            <a:spLocks noGrp="1"/>
          </p:cNvSpPr>
          <p:nvPr>
            <p:ph type="body" idx="16389" hasCustomPrompt="1"/>
            <p:custDataLst>
              <p:tags r:id="rId16"/>
            </p:custDataLst>
          </p:nvPr>
        </p:nvSpPr>
        <p:spPr>
          <a:xfrm>
            <a:off x="4673600" y="4521200"/>
            <a:ext cx="2844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6" hasCustomPrompt="1"/>
            <p:custDataLst>
              <p:tags r:id="rId17"/>
            </p:custDataLst>
          </p:nvPr>
        </p:nvSpPr>
        <p:spPr>
          <a:xfrm>
            <a:off x="8128000" y="3860800"/>
            <a:ext cx="3454400" cy="2387600"/>
          </a:xfrm>
          <a:custGeom>
            <a:avLst/>
            <a:gdLst>
              <a:gd name="connisteX0" fmla="*/ 0 w 3454400"/>
              <a:gd name="connsiteY0" fmla="*/ 0 h 2387600"/>
              <a:gd name="connisteX1" fmla="*/ 3454400 w 3454400"/>
              <a:gd name="connsiteY1" fmla="*/ 0 h 2387600"/>
              <a:gd name="connisteX2" fmla="*/ 3454400 w 3454400"/>
              <a:gd name="connsiteY2" fmla="*/ 2184400 h 2387600"/>
              <a:gd name="connisteX3" fmla="*/ 3251200 w 3454400"/>
              <a:gd name="connsiteY3" fmla="*/ 2387600 h 2387600"/>
              <a:gd name="connisteX4" fmla="*/ 203200 w 3454400"/>
              <a:gd name="connsiteY4" fmla="*/ 2387600 h 2387600"/>
              <a:gd name="connisteX5" fmla="*/ 0 w 3454400"/>
              <a:gd name="connsiteY5" fmla="*/ 2184400 h 2387600"/>
              <a:gd name="connisteX6" fmla="*/ 0 w 34544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0"/>
                </a:moveTo>
                <a:lnTo>
                  <a:pt x="3454400" y="0"/>
                </a:lnTo>
                <a:lnTo>
                  <a:pt x="3454400" y="2184400"/>
                </a:lnTo>
                <a:cubicBezTo>
                  <a:pt x="3454400" y="2296624"/>
                  <a:pt x="3363424" y="2387600"/>
                  <a:pt x="3251200" y="2387600"/>
                </a:cubicBezTo>
                <a:lnTo>
                  <a:pt x="203200" y="2387600"/>
                </a:lnTo>
                <a:cubicBezTo>
                  <a:pt x="90976" y="2387600"/>
                  <a:pt x="0" y="2296624"/>
                  <a:pt x="0" y="21844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7" hasCustomPrompt="1"/>
            <p:custDataLst>
              <p:tags r:id="rId18"/>
            </p:custDataLst>
          </p:nvPr>
        </p:nvSpPr>
        <p:spPr>
          <a:xfrm>
            <a:off x="8128000" y="1524000"/>
            <a:ext cx="3454400" cy="2336800"/>
          </a:xfrm>
          <a:custGeom>
            <a:avLst/>
            <a:gd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8432800" y="4064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6" name="文本占位符 25"/>
          <p:cNvSpPr>
            <a:spLocks noGrp="1"/>
          </p:cNvSpPr>
          <p:nvPr>
            <p:ph type="body" idx="16391" hasCustomPrompt="1"/>
            <p:custDataLst>
              <p:tags r:id="rId20"/>
            </p:custDataLst>
          </p:nvPr>
        </p:nvSpPr>
        <p:spPr>
          <a:xfrm>
            <a:off x="8432800" y="4521200"/>
            <a:ext cx="2844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正文页-32_24">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3" hasCustomPrompt="1"/>
            <p:custDataLst>
              <p:tags r:id="rId9"/>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装饰  5"/>
          <p:cNvSpPr>
            <a:spLocks noGrp="1"/>
          </p:cNvSpPr>
          <p:nvPr>
            <p:ph type="body" idx="16394" hasCustomPrompt="1"/>
            <p:custDataLst>
              <p:tags r:id="rId10"/>
            </p:custDataLst>
          </p:nvPr>
        </p:nvSpPr>
        <p:spPr>
          <a:xfrm>
            <a:off x="17272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2" hasCustomPrompt="1"/>
            <p:custDataLst>
              <p:tags r:id="rId11"/>
            </p:custDataLst>
          </p:nvPr>
        </p:nvSpPr>
        <p:spPr>
          <a:xfrm>
            <a:off x="20116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6" hasCustomPrompt="1"/>
            <p:custDataLst>
              <p:tags r:id="rId12"/>
            </p:custDataLst>
          </p:nvPr>
        </p:nvSpPr>
        <p:spPr>
          <a:xfrm>
            <a:off x="10160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9" name="文本占位符 18"/>
          <p:cNvSpPr>
            <a:spLocks noGrp="1"/>
          </p:cNvSpPr>
          <p:nvPr>
            <p:ph type="body" idx="16387" hasCustomPrompt="1"/>
            <p:custDataLst>
              <p:tags r:id="rId13"/>
            </p:custDataLst>
          </p:nvPr>
        </p:nvSpPr>
        <p:spPr>
          <a:xfrm>
            <a:off x="10160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6" hasCustomPrompt="1"/>
            <p:custDataLst>
              <p:tags r:id="rId14"/>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装饰  0"/>
          <p:cNvSpPr>
            <a:spLocks noGrp="1"/>
          </p:cNvSpPr>
          <p:nvPr>
            <p:ph type="body" idx="16397" hasCustomPrompt="1"/>
            <p:custDataLst>
              <p:tags r:id="rId15"/>
            </p:custDataLst>
          </p:nvPr>
        </p:nvSpPr>
        <p:spPr>
          <a:xfrm>
            <a:off x="54864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FFFFFF"/>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2" name="图片占位符 21"/>
          <p:cNvSpPr>
            <a:spLocks noGrp="1"/>
          </p:cNvSpPr>
          <p:nvPr>
            <p:ph type="pic" idx="16395" hasCustomPrompt="1"/>
            <p:custDataLst>
              <p:tags r:id="rId16"/>
            </p:custDataLst>
          </p:nvPr>
        </p:nvSpPr>
        <p:spPr>
          <a:xfrm>
            <a:off x="57708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3" name="文本占位符 22"/>
          <p:cNvSpPr>
            <a:spLocks noGrp="1"/>
          </p:cNvSpPr>
          <p:nvPr>
            <p:ph type="body" idx="16388" hasCustomPrompt="1"/>
            <p:custDataLst>
              <p:tags r:id="rId17"/>
            </p:custDataLst>
          </p:nvPr>
        </p:nvSpPr>
        <p:spPr>
          <a:xfrm>
            <a:off x="47752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rgbClr val="FFFFFF"/>
                </a:solidFill>
              </a:defRPr>
            </a:lvl1pPr>
          </a:lstStyle>
          <a:p>
            <a:pPr lvl="0"/>
            <a:r>
              <a:rPr lang="zh-CN" altLang="en-US" smtClean="0"/>
              <a:t>单击添加项标题</a:t>
            </a:r>
            <a:endParaRPr lang="zh-CN" altLang="en-US" smtClean="0"/>
          </a:p>
        </p:txBody>
      </p:sp>
      <p:sp>
        <p:nvSpPr>
          <p:cNvPr id="24" name="文本占位符 23"/>
          <p:cNvSpPr>
            <a:spLocks noGrp="1"/>
          </p:cNvSpPr>
          <p:nvPr>
            <p:ph type="body" idx="16389" hasCustomPrompt="1"/>
            <p:custDataLst>
              <p:tags r:id="rId18"/>
            </p:custDataLst>
          </p:nvPr>
        </p:nvSpPr>
        <p:spPr>
          <a:xfrm>
            <a:off x="47752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5" name="装饰  4"/>
          <p:cNvSpPr>
            <a:spLocks noGrp="1"/>
          </p:cNvSpPr>
          <p:nvPr>
            <p:ph type="body" idx="16399" hasCustomPrompt="1"/>
            <p:custDataLst>
              <p:tags r:id="rId19"/>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6" name="装饰  5"/>
          <p:cNvSpPr>
            <a:spLocks noGrp="1"/>
          </p:cNvSpPr>
          <p:nvPr>
            <p:ph type="body" idx="16400" hasCustomPrompt="1"/>
            <p:custDataLst>
              <p:tags r:id="rId20"/>
            </p:custDataLst>
          </p:nvPr>
        </p:nvSpPr>
        <p:spPr>
          <a:xfrm>
            <a:off x="92456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7" name="图片占位符 26"/>
          <p:cNvSpPr>
            <a:spLocks noGrp="1"/>
          </p:cNvSpPr>
          <p:nvPr>
            <p:ph type="pic" idx="16398" hasCustomPrompt="1"/>
            <p:custDataLst>
              <p:tags r:id="rId21"/>
            </p:custDataLst>
          </p:nvPr>
        </p:nvSpPr>
        <p:spPr>
          <a:xfrm>
            <a:off x="95300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8" name="文本占位符 27"/>
          <p:cNvSpPr>
            <a:spLocks noGrp="1"/>
          </p:cNvSpPr>
          <p:nvPr>
            <p:ph type="body" idx="16390" hasCustomPrompt="1"/>
            <p:custDataLst>
              <p:tags r:id="rId22"/>
            </p:custDataLst>
          </p:nvPr>
        </p:nvSpPr>
        <p:spPr>
          <a:xfrm>
            <a:off x="85344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9" name="文本占位符 28"/>
          <p:cNvSpPr>
            <a:spLocks noGrp="1"/>
          </p:cNvSpPr>
          <p:nvPr>
            <p:ph type="body" idx="16391" hasCustomPrompt="1"/>
            <p:custDataLst>
              <p:tags r:id="rId23"/>
            </p:custDataLst>
          </p:nvPr>
        </p:nvSpPr>
        <p:spPr>
          <a:xfrm>
            <a:off x="85344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正文页-57_16">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2" hasCustomPrompt="1"/>
            <p:custDataLst>
              <p:tags r:id="rId9"/>
            </p:custDataLst>
          </p:nvPr>
        </p:nvSpPr>
        <p:spPr>
          <a:xfrm>
            <a:off x="609600" y="3860800"/>
            <a:ext cx="3454400" cy="2387600"/>
          </a:xfrm>
          <a:custGeom>
            <a:avLst/>
            <a:gdLst>
              <a:gd name="connisteX0" fmla="*/ 0 w 3454400"/>
              <a:gd name="connsiteY0" fmla="*/ 0 h 2387600"/>
              <a:gd name="connisteX1" fmla="*/ 3454400 w 3454400"/>
              <a:gd name="connsiteY1" fmla="*/ 0 h 2387600"/>
              <a:gd name="connisteX2" fmla="*/ 3454400 w 3454400"/>
              <a:gd name="connsiteY2" fmla="*/ 2184400 h 2387600"/>
              <a:gd name="connisteX3" fmla="*/ 3251200 w 3454400"/>
              <a:gd name="connsiteY3" fmla="*/ 2387600 h 2387600"/>
              <a:gd name="connisteX4" fmla="*/ 203200 w 3454400"/>
              <a:gd name="connsiteY4" fmla="*/ 2387600 h 2387600"/>
              <a:gd name="connisteX5" fmla="*/ 0 w 3454400"/>
              <a:gd name="connsiteY5" fmla="*/ 2184400 h 2387600"/>
              <a:gd name="connisteX6" fmla="*/ 0 w 34544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0"/>
                </a:moveTo>
                <a:lnTo>
                  <a:pt x="3454400" y="0"/>
                </a:lnTo>
                <a:lnTo>
                  <a:pt x="3454400" y="2184400"/>
                </a:lnTo>
                <a:cubicBezTo>
                  <a:pt x="3454400" y="2296624"/>
                  <a:pt x="3363424" y="2387600"/>
                  <a:pt x="3251200" y="2387600"/>
                </a:cubicBezTo>
                <a:lnTo>
                  <a:pt x="203200" y="2387600"/>
                </a:lnTo>
                <a:cubicBezTo>
                  <a:pt x="90976" y="2387600"/>
                  <a:pt x="0" y="2296624"/>
                  <a:pt x="0" y="21844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图片占位符 15"/>
          <p:cNvSpPr>
            <a:spLocks noGrp="1"/>
          </p:cNvSpPr>
          <p:nvPr>
            <p:ph type="pic" idx="16393" hasCustomPrompt="1"/>
            <p:custDataLst>
              <p:tags r:id="rId10"/>
            </p:custDataLst>
          </p:nvPr>
        </p:nvSpPr>
        <p:spPr>
          <a:xfrm>
            <a:off x="609600" y="1524000"/>
            <a:ext cx="3454400" cy="2336800"/>
          </a:xfrm>
          <a:custGeom>
            <a:avLst/>
            <a:gd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7" name="文本占位符 16"/>
          <p:cNvSpPr>
            <a:spLocks noGrp="1"/>
          </p:cNvSpPr>
          <p:nvPr>
            <p:ph type="body" idx="16386" hasCustomPrompt="1"/>
            <p:custDataLst>
              <p:tags r:id="rId11"/>
            </p:custDataLst>
          </p:nvPr>
        </p:nvSpPr>
        <p:spPr>
          <a:xfrm>
            <a:off x="914400" y="4165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单击添加项标题</a:t>
            </a:r>
            <a:endParaRPr lang="zh-CN" altLang="en-US" smtClean="0"/>
          </a:p>
        </p:txBody>
      </p:sp>
      <p:sp>
        <p:nvSpPr>
          <p:cNvPr id="18" name="文本占位符 17"/>
          <p:cNvSpPr>
            <a:spLocks noGrp="1"/>
          </p:cNvSpPr>
          <p:nvPr>
            <p:ph type="body" idx="16387" hasCustomPrompt="1"/>
            <p:custDataLst>
              <p:tags r:id="rId12"/>
            </p:custDataLst>
          </p:nvPr>
        </p:nvSpPr>
        <p:spPr>
          <a:xfrm>
            <a:off x="914400" y="4724400"/>
            <a:ext cx="2844800" cy="12192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4368800" y="3860800"/>
            <a:ext cx="3454400" cy="2387600"/>
          </a:xfrm>
          <a:custGeom>
            <a:avLst/>
            <a:gdLst>
              <a:gd name="connisteX0" fmla="*/ 0 w 3454400"/>
              <a:gd name="connsiteY0" fmla="*/ 0 h 2387600"/>
              <a:gd name="connisteX1" fmla="*/ 3454400 w 3454400"/>
              <a:gd name="connsiteY1" fmla="*/ 0 h 2387600"/>
              <a:gd name="connisteX2" fmla="*/ 3454400 w 3454400"/>
              <a:gd name="connsiteY2" fmla="*/ 2184400 h 2387600"/>
              <a:gd name="connisteX3" fmla="*/ 3251200 w 3454400"/>
              <a:gd name="connsiteY3" fmla="*/ 2387600 h 2387600"/>
              <a:gd name="connisteX4" fmla="*/ 203200 w 3454400"/>
              <a:gd name="connsiteY4" fmla="*/ 2387600 h 2387600"/>
              <a:gd name="connisteX5" fmla="*/ 0 w 3454400"/>
              <a:gd name="connsiteY5" fmla="*/ 2184400 h 2387600"/>
              <a:gd name="connisteX6" fmla="*/ 0 w 34544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0"/>
                </a:moveTo>
                <a:lnTo>
                  <a:pt x="3454400" y="0"/>
                </a:lnTo>
                <a:lnTo>
                  <a:pt x="3454400" y="2184400"/>
                </a:lnTo>
                <a:cubicBezTo>
                  <a:pt x="3454400" y="2296624"/>
                  <a:pt x="3363424" y="2387600"/>
                  <a:pt x="3251200" y="2387600"/>
                </a:cubicBezTo>
                <a:lnTo>
                  <a:pt x="203200" y="2387600"/>
                </a:lnTo>
                <a:cubicBezTo>
                  <a:pt x="90976" y="2387600"/>
                  <a:pt x="0" y="2296624"/>
                  <a:pt x="0" y="21844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图片占位符 19"/>
          <p:cNvSpPr>
            <a:spLocks noGrp="1"/>
          </p:cNvSpPr>
          <p:nvPr>
            <p:ph type="pic" idx="16395" hasCustomPrompt="1"/>
            <p:custDataLst>
              <p:tags r:id="rId14"/>
            </p:custDataLst>
          </p:nvPr>
        </p:nvSpPr>
        <p:spPr>
          <a:xfrm>
            <a:off x="4368800" y="1524000"/>
            <a:ext cx="3454400" cy="2336800"/>
          </a:xfrm>
          <a:custGeom>
            <a:avLst/>
            <a:gd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1" name="文本占位符 20"/>
          <p:cNvSpPr>
            <a:spLocks noGrp="1"/>
          </p:cNvSpPr>
          <p:nvPr>
            <p:ph type="body" idx="16388" hasCustomPrompt="1"/>
            <p:custDataLst>
              <p:tags r:id="rId15"/>
            </p:custDataLst>
          </p:nvPr>
        </p:nvSpPr>
        <p:spPr>
          <a:xfrm>
            <a:off x="4673600" y="4165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单击添加项标题</a:t>
            </a:r>
            <a:endParaRPr lang="zh-CN" altLang="en-US" smtClean="0"/>
          </a:p>
        </p:txBody>
      </p:sp>
      <p:sp>
        <p:nvSpPr>
          <p:cNvPr id="22" name="文本占位符 21"/>
          <p:cNvSpPr>
            <a:spLocks noGrp="1"/>
          </p:cNvSpPr>
          <p:nvPr>
            <p:ph type="body" idx="16389" hasCustomPrompt="1"/>
            <p:custDataLst>
              <p:tags r:id="rId16"/>
            </p:custDataLst>
          </p:nvPr>
        </p:nvSpPr>
        <p:spPr>
          <a:xfrm>
            <a:off x="4673600" y="4724400"/>
            <a:ext cx="2844800" cy="12192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6" hasCustomPrompt="1"/>
            <p:custDataLst>
              <p:tags r:id="rId17"/>
            </p:custDataLst>
          </p:nvPr>
        </p:nvSpPr>
        <p:spPr>
          <a:xfrm>
            <a:off x="8128000" y="3860800"/>
            <a:ext cx="3454400" cy="2387600"/>
          </a:xfrm>
          <a:custGeom>
            <a:avLst/>
            <a:gdLst>
              <a:gd name="connisteX0" fmla="*/ 0 w 3454400"/>
              <a:gd name="connsiteY0" fmla="*/ 0 h 2387600"/>
              <a:gd name="connisteX1" fmla="*/ 3454400 w 3454400"/>
              <a:gd name="connsiteY1" fmla="*/ 0 h 2387600"/>
              <a:gd name="connisteX2" fmla="*/ 3454400 w 3454400"/>
              <a:gd name="connsiteY2" fmla="*/ 2184400 h 2387600"/>
              <a:gd name="connisteX3" fmla="*/ 3251200 w 3454400"/>
              <a:gd name="connsiteY3" fmla="*/ 2387600 h 2387600"/>
              <a:gd name="connisteX4" fmla="*/ 203200 w 3454400"/>
              <a:gd name="connsiteY4" fmla="*/ 2387600 h 2387600"/>
              <a:gd name="connisteX5" fmla="*/ 0 w 3454400"/>
              <a:gd name="connsiteY5" fmla="*/ 2184400 h 2387600"/>
              <a:gd name="connisteX6" fmla="*/ 0 w 34544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0"/>
                </a:moveTo>
                <a:lnTo>
                  <a:pt x="3454400" y="0"/>
                </a:lnTo>
                <a:lnTo>
                  <a:pt x="3454400" y="2184400"/>
                </a:lnTo>
                <a:cubicBezTo>
                  <a:pt x="3454400" y="2296624"/>
                  <a:pt x="3363424" y="2387600"/>
                  <a:pt x="3251200" y="2387600"/>
                </a:cubicBezTo>
                <a:lnTo>
                  <a:pt x="203200" y="2387600"/>
                </a:lnTo>
                <a:cubicBezTo>
                  <a:pt x="90976" y="2387600"/>
                  <a:pt x="0" y="2296624"/>
                  <a:pt x="0" y="21844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7" hasCustomPrompt="1"/>
            <p:custDataLst>
              <p:tags r:id="rId18"/>
            </p:custDataLst>
          </p:nvPr>
        </p:nvSpPr>
        <p:spPr>
          <a:xfrm>
            <a:off x="8128000" y="1524000"/>
            <a:ext cx="3454400" cy="2336800"/>
          </a:xfrm>
          <a:custGeom>
            <a:avLst/>
            <a:gd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8432800" y="4165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单击添加项标题</a:t>
            </a:r>
            <a:endParaRPr lang="zh-CN" altLang="en-US" smtClean="0"/>
          </a:p>
        </p:txBody>
      </p:sp>
      <p:sp>
        <p:nvSpPr>
          <p:cNvPr id="26" name="文本占位符 25"/>
          <p:cNvSpPr>
            <a:spLocks noGrp="1"/>
          </p:cNvSpPr>
          <p:nvPr>
            <p:ph type="body" idx="16391" hasCustomPrompt="1"/>
            <p:custDataLst>
              <p:tags r:id="rId20"/>
            </p:custDataLst>
          </p:nvPr>
        </p:nvSpPr>
        <p:spPr>
          <a:xfrm>
            <a:off x="8432800" y="4724400"/>
            <a:ext cx="2844800" cy="12192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正文页-35_39">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文本占位符 14"/>
          <p:cNvSpPr>
            <a:spLocks noGrp="1"/>
          </p:cNvSpPr>
          <p:nvPr>
            <p:ph type="body" idx="16388" hasCustomPrompt="1"/>
            <p:custDataLst>
              <p:tags r:id="rId9"/>
            </p:custDataLst>
          </p:nvPr>
        </p:nvSpPr>
        <p:spPr>
          <a:xfrm>
            <a:off x="641350" y="2133600"/>
            <a:ext cx="546100" cy="457200"/>
          </a:xfrm>
          <a:noFill/>
        </p:spPr>
        <p:txBody>
          <a:bodyPr wrap="none" lIns="0" tIns="0" rIns="0" bIns="0" anchor="ctr">
            <a:noAutofit/>
          </a:bodyPr>
          <a:lstStyle>
            <a:lvl1pPr marL="0" indent="0" algn="ctr">
              <a:lnSpc>
                <a:spcPct val="109000"/>
              </a:lnSpc>
              <a:spcBef>
                <a:spcPct val="0"/>
              </a:spcBef>
              <a:spcAft>
                <a:spcPct val="0"/>
              </a:spcAft>
              <a:buNone/>
              <a:defRPr sz="3600" b="0" spc="0">
                <a:solidFill>
                  <a:schemeClr val="accent1"/>
                </a:solidFill>
              </a:defRPr>
            </a:lvl1pPr>
          </a:lstStyle>
          <a:p>
            <a:pPr lvl="0"/>
            <a:r>
              <a:rPr lang="zh-CN" altLang="en-US" smtClean="0"/>
              <a:t>01</a:t>
            </a:r>
            <a:endParaRPr lang="zh-CN" altLang="en-US" smtClean="0"/>
          </a:p>
        </p:txBody>
      </p:sp>
      <p:sp>
        <p:nvSpPr>
          <p:cNvPr id="16" name="文本占位符 15"/>
          <p:cNvSpPr>
            <a:spLocks noGrp="1"/>
          </p:cNvSpPr>
          <p:nvPr>
            <p:ph type="body" idx="16386" hasCustomPrompt="1"/>
            <p:custDataLst>
              <p:tags r:id="rId10"/>
            </p:custDataLst>
          </p:nvPr>
        </p:nvSpPr>
        <p:spPr>
          <a:xfrm>
            <a:off x="1422400" y="1828800"/>
            <a:ext cx="444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7" hasCustomPrompt="1"/>
            <p:custDataLst>
              <p:tags r:id="rId11"/>
            </p:custDataLst>
          </p:nvPr>
        </p:nvSpPr>
        <p:spPr>
          <a:xfrm>
            <a:off x="1422400" y="2286000"/>
            <a:ext cx="44450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a:spLocks noGrp="1"/>
          </p:cNvSpPr>
          <p:nvPr>
            <p:ph type="body" idx="16391" hasCustomPrompt="1"/>
            <p:custDataLst>
              <p:tags r:id="rId12"/>
            </p:custDataLst>
          </p:nvPr>
        </p:nvSpPr>
        <p:spPr>
          <a:xfrm>
            <a:off x="6356350" y="2133600"/>
            <a:ext cx="546100" cy="457200"/>
          </a:xfrm>
          <a:noFill/>
        </p:spPr>
        <p:txBody>
          <a:bodyPr wrap="none" lIns="0" tIns="0" rIns="0" bIns="0" anchor="ctr">
            <a:noAutofit/>
          </a:bodyPr>
          <a:lstStyle>
            <a:lvl1pPr marL="0" indent="0" algn="ctr">
              <a:lnSpc>
                <a:spcPct val="109000"/>
              </a:lnSpc>
              <a:spcBef>
                <a:spcPct val="0"/>
              </a:spcBef>
              <a:spcAft>
                <a:spcPct val="0"/>
              </a:spcAft>
              <a:buNone/>
              <a:defRPr sz="3600" b="0" spc="0">
                <a:solidFill>
                  <a:schemeClr val="accent1"/>
                </a:solidFill>
              </a:defRPr>
            </a:lvl1pPr>
          </a:lstStyle>
          <a:p>
            <a:pPr lvl="0"/>
            <a:r>
              <a:rPr lang="zh-CN" altLang="en-US" smtClean="0"/>
              <a:t>02</a:t>
            </a:r>
            <a:endParaRPr lang="zh-CN" altLang="en-US" smtClean="0"/>
          </a:p>
        </p:txBody>
      </p:sp>
      <p:sp>
        <p:nvSpPr>
          <p:cNvPr id="19" name="文本占位符 18"/>
          <p:cNvSpPr>
            <a:spLocks noGrp="1"/>
          </p:cNvSpPr>
          <p:nvPr>
            <p:ph type="body" idx="16389" hasCustomPrompt="1"/>
            <p:custDataLst>
              <p:tags r:id="rId13"/>
            </p:custDataLst>
          </p:nvPr>
        </p:nvSpPr>
        <p:spPr>
          <a:xfrm>
            <a:off x="7137400" y="1828800"/>
            <a:ext cx="444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0" name="文本占位符 19"/>
          <p:cNvSpPr>
            <a:spLocks noGrp="1"/>
          </p:cNvSpPr>
          <p:nvPr>
            <p:ph type="body" idx="16390" hasCustomPrompt="1"/>
            <p:custDataLst>
              <p:tags r:id="rId14"/>
            </p:custDataLst>
          </p:nvPr>
        </p:nvSpPr>
        <p:spPr>
          <a:xfrm>
            <a:off x="7137400" y="2286000"/>
            <a:ext cx="44450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1" name="文本占位符 20"/>
          <p:cNvSpPr>
            <a:spLocks noGrp="1"/>
          </p:cNvSpPr>
          <p:nvPr>
            <p:ph type="body" idx="16394" hasCustomPrompt="1"/>
            <p:custDataLst>
              <p:tags r:id="rId15"/>
            </p:custDataLst>
          </p:nvPr>
        </p:nvSpPr>
        <p:spPr>
          <a:xfrm>
            <a:off x="641350" y="3657600"/>
            <a:ext cx="546100" cy="457200"/>
          </a:xfrm>
          <a:noFill/>
        </p:spPr>
        <p:txBody>
          <a:bodyPr wrap="none" lIns="0" tIns="0" rIns="0" bIns="0" anchor="ctr">
            <a:noAutofit/>
          </a:bodyPr>
          <a:lstStyle>
            <a:lvl1pPr marL="0" indent="0" algn="ctr">
              <a:lnSpc>
                <a:spcPct val="109000"/>
              </a:lnSpc>
              <a:spcBef>
                <a:spcPct val="0"/>
              </a:spcBef>
              <a:spcAft>
                <a:spcPct val="0"/>
              </a:spcAft>
              <a:buNone/>
              <a:defRPr sz="3600" b="0" spc="0">
                <a:solidFill>
                  <a:schemeClr val="accent1"/>
                </a:solidFill>
              </a:defRPr>
            </a:lvl1pPr>
          </a:lstStyle>
          <a:p>
            <a:pPr lvl="0"/>
            <a:r>
              <a:rPr lang="zh-CN" altLang="en-US" smtClean="0"/>
              <a:t>03</a:t>
            </a:r>
            <a:endParaRPr lang="zh-CN" altLang="en-US" smtClean="0"/>
          </a:p>
        </p:txBody>
      </p:sp>
      <p:sp>
        <p:nvSpPr>
          <p:cNvPr id="22" name="文本占位符 21"/>
          <p:cNvSpPr>
            <a:spLocks noGrp="1"/>
          </p:cNvSpPr>
          <p:nvPr>
            <p:ph type="body" idx="16392" hasCustomPrompt="1"/>
            <p:custDataLst>
              <p:tags r:id="rId16"/>
            </p:custDataLst>
          </p:nvPr>
        </p:nvSpPr>
        <p:spPr>
          <a:xfrm>
            <a:off x="1422400" y="3352800"/>
            <a:ext cx="444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3" hasCustomPrompt="1"/>
            <p:custDataLst>
              <p:tags r:id="rId17"/>
            </p:custDataLst>
          </p:nvPr>
        </p:nvSpPr>
        <p:spPr>
          <a:xfrm>
            <a:off x="1422400" y="3810000"/>
            <a:ext cx="44450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4" name="文本占位符 23"/>
          <p:cNvSpPr>
            <a:spLocks noGrp="1"/>
          </p:cNvSpPr>
          <p:nvPr>
            <p:ph type="body" idx="16397" hasCustomPrompt="1"/>
            <p:custDataLst>
              <p:tags r:id="rId18"/>
            </p:custDataLst>
          </p:nvPr>
        </p:nvSpPr>
        <p:spPr>
          <a:xfrm>
            <a:off x="6356350" y="3657600"/>
            <a:ext cx="546100" cy="457200"/>
          </a:xfrm>
          <a:noFill/>
        </p:spPr>
        <p:txBody>
          <a:bodyPr wrap="none" lIns="0" tIns="0" rIns="0" bIns="0" anchor="ctr">
            <a:noAutofit/>
          </a:bodyPr>
          <a:lstStyle>
            <a:lvl1pPr marL="0" indent="0" algn="ctr">
              <a:lnSpc>
                <a:spcPct val="109000"/>
              </a:lnSpc>
              <a:spcBef>
                <a:spcPct val="0"/>
              </a:spcBef>
              <a:spcAft>
                <a:spcPct val="0"/>
              </a:spcAft>
              <a:buNone/>
              <a:defRPr sz="3600" b="0" spc="0">
                <a:solidFill>
                  <a:schemeClr val="accent1"/>
                </a:solidFill>
              </a:defRPr>
            </a:lvl1pPr>
          </a:lstStyle>
          <a:p>
            <a:pPr lvl="0"/>
            <a:r>
              <a:rPr lang="zh-CN" altLang="en-US" smtClean="0"/>
              <a:t>04</a:t>
            </a:r>
            <a:endParaRPr lang="zh-CN" altLang="en-US" smtClean="0"/>
          </a:p>
        </p:txBody>
      </p:sp>
      <p:sp>
        <p:nvSpPr>
          <p:cNvPr id="25" name="文本占位符 24"/>
          <p:cNvSpPr>
            <a:spLocks noGrp="1"/>
          </p:cNvSpPr>
          <p:nvPr>
            <p:ph type="body" idx="16395" hasCustomPrompt="1"/>
            <p:custDataLst>
              <p:tags r:id="rId19"/>
            </p:custDataLst>
          </p:nvPr>
        </p:nvSpPr>
        <p:spPr>
          <a:xfrm>
            <a:off x="7137400" y="3352800"/>
            <a:ext cx="444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6" name="文本占位符 25"/>
          <p:cNvSpPr>
            <a:spLocks noGrp="1"/>
          </p:cNvSpPr>
          <p:nvPr>
            <p:ph type="body" idx="16396" hasCustomPrompt="1"/>
            <p:custDataLst>
              <p:tags r:id="rId20"/>
            </p:custDataLst>
          </p:nvPr>
        </p:nvSpPr>
        <p:spPr>
          <a:xfrm>
            <a:off x="7137400" y="3810000"/>
            <a:ext cx="44450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7" name="文本占位符 26"/>
          <p:cNvSpPr>
            <a:spLocks noGrp="1"/>
          </p:cNvSpPr>
          <p:nvPr>
            <p:ph type="body" idx="16400" hasCustomPrompt="1"/>
            <p:custDataLst>
              <p:tags r:id="rId21"/>
            </p:custDataLst>
          </p:nvPr>
        </p:nvSpPr>
        <p:spPr>
          <a:xfrm>
            <a:off x="641350" y="5181600"/>
            <a:ext cx="546100" cy="457200"/>
          </a:xfrm>
          <a:noFill/>
        </p:spPr>
        <p:txBody>
          <a:bodyPr wrap="none" lIns="0" tIns="0" rIns="0" bIns="0" anchor="ctr">
            <a:noAutofit/>
          </a:bodyPr>
          <a:lstStyle>
            <a:lvl1pPr marL="0" indent="0" algn="ctr">
              <a:lnSpc>
                <a:spcPct val="109000"/>
              </a:lnSpc>
              <a:spcBef>
                <a:spcPct val="0"/>
              </a:spcBef>
              <a:spcAft>
                <a:spcPct val="0"/>
              </a:spcAft>
              <a:buNone/>
              <a:defRPr sz="3600" b="0" spc="0">
                <a:solidFill>
                  <a:schemeClr val="accent1"/>
                </a:solidFill>
              </a:defRPr>
            </a:lvl1pPr>
          </a:lstStyle>
          <a:p>
            <a:pPr lvl="0"/>
            <a:r>
              <a:rPr lang="zh-CN" altLang="en-US" smtClean="0"/>
              <a:t>05</a:t>
            </a:r>
            <a:endParaRPr lang="zh-CN" altLang="en-US" smtClean="0"/>
          </a:p>
        </p:txBody>
      </p:sp>
      <p:sp>
        <p:nvSpPr>
          <p:cNvPr id="28" name="文本占位符 27"/>
          <p:cNvSpPr>
            <a:spLocks noGrp="1"/>
          </p:cNvSpPr>
          <p:nvPr>
            <p:ph type="body" idx="16398" hasCustomPrompt="1"/>
            <p:custDataLst>
              <p:tags r:id="rId22"/>
            </p:custDataLst>
          </p:nvPr>
        </p:nvSpPr>
        <p:spPr>
          <a:xfrm>
            <a:off x="1422400" y="4876800"/>
            <a:ext cx="444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9" name="文本占位符 28"/>
          <p:cNvSpPr>
            <a:spLocks noGrp="1"/>
          </p:cNvSpPr>
          <p:nvPr>
            <p:ph type="body" idx="16399" hasCustomPrompt="1"/>
            <p:custDataLst>
              <p:tags r:id="rId23"/>
            </p:custDataLst>
          </p:nvPr>
        </p:nvSpPr>
        <p:spPr>
          <a:xfrm>
            <a:off x="1422400" y="5334000"/>
            <a:ext cx="44450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正文页-6_42">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73914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内容占位符 14"/>
          <p:cNvSpPr>
            <a:spLocks noGrp="1"/>
          </p:cNvSpPr>
          <p:nvPr>
            <p:ph idx="16394" hasCustomPrompt="1"/>
            <p:custDataLst>
              <p:tags r:id="rId9"/>
            </p:custDataLst>
          </p:nvPr>
        </p:nvSpPr>
        <p:spPr>
          <a:xfrm>
            <a:off x="8610600" y="0"/>
            <a:ext cx="3581400" cy="6858000"/>
          </a:xfrm>
          <a:custGeom>
            <a:avLst/>
            <a:gdLst>
              <a:gd name="connisteX0" fmla="*/ 0 w 3581400"/>
              <a:gd name="connsiteY0" fmla="*/ 0 h 6858000"/>
              <a:gd name="connisteX1" fmla="*/ 3581400 w 3581400"/>
              <a:gd name="connsiteY1" fmla="*/ 0 h 6858000"/>
              <a:gd name="connisteX2" fmla="*/ 3581400 w 3581400"/>
              <a:gd name="connsiteY2" fmla="*/ 6858000 h 6858000"/>
              <a:gd name="connisteX3" fmla="*/ 0 w 3581400"/>
              <a:gd name="connsiteY3" fmla="*/ 6858000 h 6858000"/>
              <a:gd name="connisteX4" fmla="*/ 0 w 3581400"/>
              <a:gd name="connsiteY4" fmla="*/ 0 h 6858000"/>
            </a:gdLst>
            <a:ahLst/>
            <a:cxnLst>
              <a:cxn ang="0">
                <a:pos x="connisteX0" y="connsiteY0"/>
              </a:cxn>
              <a:cxn ang="0">
                <a:pos x="connisteX1" y="connsiteY1"/>
              </a:cxn>
              <a:cxn ang="0">
                <a:pos x="connisteX2" y="connsiteY2"/>
              </a:cxn>
              <a:cxn ang="0">
                <a:pos x="connisteX3" y="connsiteY3"/>
              </a:cxn>
              <a:cxn ang="0">
                <a:pos x="connisteX4" y="connsiteY4"/>
              </a:cxn>
            </a:cxnLst>
            <a:pathLst>
              <a:path w="3581400" h="6858000">
                <a:moveTo>
                  <a:pt x="0" y="0"/>
                </a:moveTo>
                <a:lnTo>
                  <a:pt x="3581400" y="0"/>
                </a:lnTo>
                <a:lnTo>
                  <a:pt x="3581400" y="6858000"/>
                </a:lnTo>
                <a:lnTo>
                  <a:pt x="0" y="6858000"/>
                </a:lnTo>
                <a:lnTo>
                  <a:pt x="0" y="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装饰  5"/>
          <p:cNvSpPr>
            <a:spLocks noGrp="1"/>
          </p:cNvSpPr>
          <p:nvPr>
            <p:ph type="body" idx="16395" hasCustomPrompt="1"/>
            <p:custDataLst>
              <p:tags r:id="rId10"/>
            </p:custDataLst>
          </p:nvPr>
        </p:nvSpPr>
        <p:spPr>
          <a:xfrm>
            <a:off x="6096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6" hasCustomPrompt="1"/>
            <p:custDataLst>
              <p:tags r:id="rId11"/>
            </p:custDataLst>
          </p:nvPr>
        </p:nvSpPr>
        <p:spPr>
          <a:xfrm>
            <a:off x="762000" y="19304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7" hasCustomPrompt="1"/>
            <p:custDataLst>
              <p:tags r:id="rId12"/>
            </p:custDataLst>
          </p:nvPr>
        </p:nvSpPr>
        <p:spPr>
          <a:xfrm>
            <a:off x="762000" y="24384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6" hasCustomPrompt="1"/>
            <p:custDataLst>
              <p:tags r:id="rId13"/>
            </p:custDataLst>
          </p:nvPr>
        </p:nvSpPr>
        <p:spPr>
          <a:xfrm>
            <a:off x="4533900" y="19304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88" hasCustomPrompt="1"/>
            <p:custDataLst>
              <p:tags r:id="rId14"/>
            </p:custDataLst>
          </p:nvPr>
        </p:nvSpPr>
        <p:spPr>
          <a:xfrm>
            <a:off x="4686300" y="19304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89" hasCustomPrompt="1"/>
            <p:custDataLst>
              <p:tags r:id="rId15"/>
            </p:custDataLst>
          </p:nvPr>
        </p:nvSpPr>
        <p:spPr>
          <a:xfrm>
            <a:off x="4686300" y="24384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2" name="装饰  1"/>
          <p:cNvSpPr>
            <a:spLocks noGrp="1"/>
          </p:cNvSpPr>
          <p:nvPr>
            <p:ph type="body" idx="16397" hasCustomPrompt="1"/>
            <p:custDataLst>
              <p:tags r:id="rId16"/>
            </p:custDataLst>
          </p:nvPr>
        </p:nvSpPr>
        <p:spPr>
          <a:xfrm>
            <a:off x="6096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文本占位符 22"/>
          <p:cNvSpPr>
            <a:spLocks noGrp="1"/>
          </p:cNvSpPr>
          <p:nvPr>
            <p:ph type="body" idx="16390" hasCustomPrompt="1"/>
            <p:custDataLst>
              <p:tags r:id="rId17"/>
            </p:custDataLst>
          </p:nvPr>
        </p:nvSpPr>
        <p:spPr>
          <a:xfrm>
            <a:off x="762000" y="41148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4" name="文本占位符 23"/>
          <p:cNvSpPr>
            <a:spLocks noGrp="1"/>
          </p:cNvSpPr>
          <p:nvPr>
            <p:ph type="body" idx="16391" hasCustomPrompt="1"/>
            <p:custDataLst>
              <p:tags r:id="rId18"/>
            </p:custDataLst>
          </p:nvPr>
        </p:nvSpPr>
        <p:spPr>
          <a:xfrm>
            <a:off x="762000" y="46228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5" name="装饰  4"/>
          <p:cNvSpPr>
            <a:spLocks noGrp="1"/>
          </p:cNvSpPr>
          <p:nvPr>
            <p:ph type="body" idx="16398" hasCustomPrompt="1"/>
            <p:custDataLst>
              <p:tags r:id="rId19"/>
            </p:custDataLst>
          </p:nvPr>
        </p:nvSpPr>
        <p:spPr>
          <a:xfrm>
            <a:off x="4533900" y="41148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6" name="文本占位符 25"/>
          <p:cNvSpPr>
            <a:spLocks noGrp="1"/>
          </p:cNvSpPr>
          <p:nvPr>
            <p:ph type="body" idx="16392" hasCustomPrompt="1"/>
            <p:custDataLst>
              <p:tags r:id="rId20"/>
            </p:custDataLst>
          </p:nvPr>
        </p:nvSpPr>
        <p:spPr>
          <a:xfrm>
            <a:off x="4686300" y="4114800"/>
            <a:ext cx="33147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7" name="文本占位符 26"/>
          <p:cNvSpPr>
            <a:spLocks noGrp="1"/>
          </p:cNvSpPr>
          <p:nvPr>
            <p:ph type="body" idx="16393" hasCustomPrompt="1"/>
            <p:custDataLst>
              <p:tags r:id="rId21"/>
            </p:custDataLst>
          </p:nvPr>
        </p:nvSpPr>
        <p:spPr>
          <a:xfrm>
            <a:off x="4686300" y="4622800"/>
            <a:ext cx="33147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正文页-27_18">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5" hasCustomPrompt="1"/>
            <p:custDataLst>
              <p:tags r:id="rId9"/>
            </p:custDataLst>
          </p:nvPr>
        </p:nvSpPr>
        <p:spPr>
          <a:xfrm>
            <a:off x="609600" y="1955800"/>
            <a:ext cx="1219200" cy="1219200"/>
          </a:xfrm>
          <a:custGeom>
            <a:avLst/>
            <a:gdLst>
              <a:gd name="connisteX0" fmla="*/ 0 w 1219200"/>
              <a:gd name="connsiteY0" fmla="*/ 304800 h 1219200"/>
              <a:gd name="connisteX1" fmla="*/ 304800 w 1219200"/>
              <a:gd name="connsiteY1" fmla="*/ 0 h 1219200"/>
              <a:gd name="connisteX2" fmla="*/ 914400 w 1219200"/>
              <a:gd name="connsiteY2" fmla="*/ 0 h 1219200"/>
              <a:gd name="connisteX3" fmla="*/ 1219200 w 1219200"/>
              <a:gd name="connsiteY3" fmla="*/ 304800 h 1219200"/>
              <a:gd name="connisteX4" fmla="*/ 1219200 w 1219200"/>
              <a:gd name="connsiteY4" fmla="*/ 914400 h 1219200"/>
              <a:gd name="connisteX5" fmla="*/ 914400 w 1219200"/>
              <a:gd name="connsiteY5" fmla="*/ 1219200 h 1219200"/>
              <a:gd name="connisteX6" fmla="*/ 304800 w 1219200"/>
              <a:gd name="connsiteY6" fmla="*/ 1219200 h 1219200"/>
              <a:gd name="connisteX7" fmla="*/ 0 w 1219200"/>
              <a:gd name="connsiteY7" fmla="*/ 914400 h 1219200"/>
              <a:gd name="connisteX8" fmla="*/ 0 w 1219200"/>
              <a:gd name="connsiteY8" fmla="*/ 3048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304800"/>
                </a:moveTo>
                <a:cubicBezTo>
                  <a:pt x="0" y="136464"/>
                  <a:pt x="136464" y="0"/>
                  <a:pt x="304800" y="0"/>
                </a:cubicBezTo>
                <a:lnTo>
                  <a:pt x="914400" y="0"/>
                </a:lnTo>
                <a:cubicBezTo>
                  <a:pt x="1082736" y="0"/>
                  <a:pt x="1219200" y="136464"/>
                  <a:pt x="1219200" y="304800"/>
                </a:cubicBezTo>
                <a:lnTo>
                  <a:pt x="1219200" y="914400"/>
                </a:lnTo>
                <a:cubicBezTo>
                  <a:pt x="1219200" y="1082736"/>
                  <a:pt x="1082736" y="1219200"/>
                  <a:pt x="914400" y="1219200"/>
                </a:cubicBezTo>
                <a:lnTo>
                  <a:pt x="304800" y="1219200"/>
                </a:lnTo>
                <a:cubicBezTo>
                  <a:pt x="136464" y="1219200"/>
                  <a:pt x="0" y="1082736"/>
                  <a:pt x="0" y="914400"/>
                </a:cubicBezTo>
                <a:lnTo>
                  <a:pt x="0" y="3048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a:spLocks noGrp="1"/>
          </p:cNvSpPr>
          <p:nvPr>
            <p:ph type="body" idx="16388" hasCustomPrompt="1"/>
            <p:custDataLst>
              <p:tags r:id="rId10"/>
            </p:custDataLst>
          </p:nvPr>
        </p:nvSpPr>
        <p:spPr>
          <a:xfrm>
            <a:off x="857250" y="22606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rgbClr val="FFFFFF"/>
                </a:solidFill>
              </a:defRPr>
            </a:lvl1pPr>
          </a:lstStyle>
          <a:p>
            <a:pPr lvl="0"/>
            <a:r>
              <a:rPr lang="zh-CN" altLang="en-US" smtClean="0"/>
              <a:t>01</a:t>
            </a:r>
            <a:endParaRPr lang="zh-CN" altLang="en-US" smtClean="0"/>
          </a:p>
        </p:txBody>
      </p:sp>
      <p:sp>
        <p:nvSpPr>
          <p:cNvPr id="17" name="文本占位符 16"/>
          <p:cNvSpPr>
            <a:spLocks noGrp="1"/>
          </p:cNvSpPr>
          <p:nvPr>
            <p:ph type="body" idx="16386" hasCustomPrompt="1"/>
            <p:custDataLst>
              <p:tags r:id="rId11"/>
            </p:custDataLst>
          </p:nvPr>
        </p:nvSpPr>
        <p:spPr>
          <a:xfrm>
            <a:off x="609600" y="3479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7" hasCustomPrompt="1"/>
            <p:custDataLst>
              <p:tags r:id="rId12"/>
            </p:custDataLst>
          </p:nvPr>
        </p:nvSpPr>
        <p:spPr>
          <a:xfrm>
            <a:off x="609600" y="3987800"/>
            <a:ext cx="32512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6" hasCustomPrompt="1"/>
            <p:custDataLst>
              <p:tags r:id="rId13"/>
            </p:custDataLst>
          </p:nvPr>
        </p:nvSpPr>
        <p:spPr>
          <a:xfrm>
            <a:off x="4470400" y="1955800"/>
            <a:ext cx="1219200" cy="1219200"/>
          </a:xfrm>
          <a:custGeom>
            <a:avLst/>
            <a:gdLst>
              <a:gd name="connisteX0" fmla="*/ 0 w 1219200"/>
              <a:gd name="connsiteY0" fmla="*/ 304800 h 1219200"/>
              <a:gd name="connisteX1" fmla="*/ 304800 w 1219200"/>
              <a:gd name="connsiteY1" fmla="*/ 0 h 1219200"/>
              <a:gd name="connisteX2" fmla="*/ 914400 w 1219200"/>
              <a:gd name="connsiteY2" fmla="*/ 0 h 1219200"/>
              <a:gd name="connisteX3" fmla="*/ 1219200 w 1219200"/>
              <a:gd name="connsiteY3" fmla="*/ 304800 h 1219200"/>
              <a:gd name="connisteX4" fmla="*/ 1219200 w 1219200"/>
              <a:gd name="connsiteY4" fmla="*/ 914400 h 1219200"/>
              <a:gd name="connisteX5" fmla="*/ 914400 w 1219200"/>
              <a:gd name="connsiteY5" fmla="*/ 1219200 h 1219200"/>
              <a:gd name="connisteX6" fmla="*/ 304800 w 1219200"/>
              <a:gd name="connsiteY6" fmla="*/ 1219200 h 1219200"/>
              <a:gd name="connisteX7" fmla="*/ 0 w 1219200"/>
              <a:gd name="connsiteY7" fmla="*/ 914400 h 1219200"/>
              <a:gd name="connisteX8" fmla="*/ 0 w 1219200"/>
              <a:gd name="connsiteY8" fmla="*/ 3048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304800"/>
                </a:moveTo>
                <a:cubicBezTo>
                  <a:pt x="0" y="136464"/>
                  <a:pt x="136464" y="0"/>
                  <a:pt x="304800" y="0"/>
                </a:cubicBezTo>
                <a:lnTo>
                  <a:pt x="914400" y="0"/>
                </a:lnTo>
                <a:cubicBezTo>
                  <a:pt x="1082736" y="0"/>
                  <a:pt x="1219200" y="136464"/>
                  <a:pt x="1219200" y="304800"/>
                </a:cubicBezTo>
                <a:lnTo>
                  <a:pt x="1219200" y="914400"/>
                </a:lnTo>
                <a:cubicBezTo>
                  <a:pt x="1219200" y="1082736"/>
                  <a:pt x="1082736" y="1219200"/>
                  <a:pt x="914400" y="1219200"/>
                </a:cubicBezTo>
                <a:lnTo>
                  <a:pt x="304800" y="1219200"/>
                </a:lnTo>
                <a:cubicBezTo>
                  <a:pt x="136464" y="1219200"/>
                  <a:pt x="0" y="1082736"/>
                  <a:pt x="0" y="914400"/>
                </a:cubicBezTo>
                <a:lnTo>
                  <a:pt x="0" y="3048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91" hasCustomPrompt="1"/>
            <p:custDataLst>
              <p:tags r:id="rId14"/>
            </p:custDataLst>
          </p:nvPr>
        </p:nvSpPr>
        <p:spPr>
          <a:xfrm>
            <a:off x="4718050" y="22606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rgbClr val="FFFFFF"/>
                </a:solidFill>
              </a:defRPr>
            </a:lvl1pPr>
          </a:lstStyle>
          <a:p>
            <a:pPr lvl="0"/>
            <a:r>
              <a:rPr lang="zh-CN" altLang="en-US" smtClean="0"/>
              <a:t>02</a:t>
            </a:r>
            <a:endParaRPr lang="zh-CN" altLang="en-US" smtClean="0"/>
          </a:p>
        </p:txBody>
      </p:sp>
      <p:sp>
        <p:nvSpPr>
          <p:cNvPr id="21" name="文本占位符 20"/>
          <p:cNvSpPr>
            <a:spLocks noGrp="1"/>
          </p:cNvSpPr>
          <p:nvPr>
            <p:ph type="body" idx="16389" hasCustomPrompt="1"/>
            <p:custDataLst>
              <p:tags r:id="rId15"/>
            </p:custDataLst>
          </p:nvPr>
        </p:nvSpPr>
        <p:spPr>
          <a:xfrm>
            <a:off x="4470400" y="3479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a:spLocks noGrp="1"/>
          </p:cNvSpPr>
          <p:nvPr>
            <p:ph type="body" idx="16390" hasCustomPrompt="1"/>
            <p:custDataLst>
              <p:tags r:id="rId16"/>
            </p:custDataLst>
          </p:nvPr>
        </p:nvSpPr>
        <p:spPr>
          <a:xfrm>
            <a:off x="4470400" y="3987800"/>
            <a:ext cx="32512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7" hasCustomPrompt="1"/>
            <p:custDataLst>
              <p:tags r:id="rId17"/>
            </p:custDataLst>
          </p:nvPr>
        </p:nvSpPr>
        <p:spPr>
          <a:xfrm>
            <a:off x="8331200" y="1955800"/>
            <a:ext cx="1219200" cy="1219200"/>
          </a:xfrm>
          <a:custGeom>
            <a:avLst/>
            <a:gdLst>
              <a:gd name="connisteX0" fmla="*/ 0 w 1219200"/>
              <a:gd name="connsiteY0" fmla="*/ 304800 h 1219200"/>
              <a:gd name="connisteX1" fmla="*/ 304800 w 1219200"/>
              <a:gd name="connsiteY1" fmla="*/ 0 h 1219200"/>
              <a:gd name="connisteX2" fmla="*/ 914400 w 1219200"/>
              <a:gd name="connsiteY2" fmla="*/ 0 h 1219200"/>
              <a:gd name="connisteX3" fmla="*/ 1219200 w 1219200"/>
              <a:gd name="connsiteY3" fmla="*/ 304800 h 1219200"/>
              <a:gd name="connisteX4" fmla="*/ 1219200 w 1219200"/>
              <a:gd name="connsiteY4" fmla="*/ 914400 h 1219200"/>
              <a:gd name="connisteX5" fmla="*/ 914400 w 1219200"/>
              <a:gd name="connsiteY5" fmla="*/ 1219200 h 1219200"/>
              <a:gd name="connisteX6" fmla="*/ 304800 w 1219200"/>
              <a:gd name="connsiteY6" fmla="*/ 1219200 h 1219200"/>
              <a:gd name="connisteX7" fmla="*/ 0 w 1219200"/>
              <a:gd name="connsiteY7" fmla="*/ 914400 h 1219200"/>
              <a:gd name="connisteX8" fmla="*/ 0 w 1219200"/>
              <a:gd name="connsiteY8" fmla="*/ 3048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304800"/>
                </a:moveTo>
                <a:cubicBezTo>
                  <a:pt x="0" y="136464"/>
                  <a:pt x="136464" y="0"/>
                  <a:pt x="304800" y="0"/>
                </a:cubicBezTo>
                <a:lnTo>
                  <a:pt x="914400" y="0"/>
                </a:lnTo>
                <a:cubicBezTo>
                  <a:pt x="1082736" y="0"/>
                  <a:pt x="1219200" y="136464"/>
                  <a:pt x="1219200" y="304800"/>
                </a:cubicBezTo>
                <a:lnTo>
                  <a:pt x="1219200" y="914400"/>
                </a:lnTo>
                <a:cubicBezTo>
                  <a:pt x="1219200" y="1082736"/>
                  <a:pt x="1082736" y="1219200"/>
                  <a:pt x="914400" y="1219200"/>
                </a:cubicBezTo>
                <a:lnTo>
                  <a:pt x="304800" y="1219200"/>
                </a:lnTo>
                <a:cubicBezTo>
                  <a:pt x="136464" y="1219200"/>
                  <a:pt x="0" y="1082736"/>
                  <a:pt x="0" y="914400"/>
                </a:cubicBezTo>
                <a:lnTo>
                  <a:pt x="0" y="3048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文本占位符 23"/>
          <p:cNvSpPr>
            <a:spLocks noGrp="1"/>
          </p:cNvSpPr>
          <p:nvPr>
            <p:ph type="body" idx="16394" hasCustomPrompt="1"/>
            <p:custDataLst>
              <p:tags r:id="rId18"/>
            </p:custDataLst>
          </p:nvPr>
        </p:nvSpPr>
        <p:spPr>
          <a:xfrm>
            <a:off x="8578850" y="2260600"/>
            <a:ext cx="723900" cy="609600"/>
          </a:xfrm>
          <a:noFill/>
        </p:spPr>
        <p:txBody>
          <a:bodyPr wrap="none" lIns="0" tIns="0" rIns="0" bIns="0" anchor="ctr">
            <a:noAutofit/>
          </a:bodyPr>
          <a:lstStyle>
            <a:lvl1pPr marL="0" indent="0" algn="ctr">
              <a:lnSpc>
                <a:spcPct val="109000"/>
              </a:lnSpc>
              <a:spcBef>
                <a:spcPct val="0"/>
              </a:spcBef>
              <a:spcAft>
                <a:spcPct val="0"/>
              </a:spcAft>
              <a:buNone/>
              <a:defRPr sz="4800" b="0" spc="0">
                <a:solidFill>
                  <a:srgbClr val="FFFFFF"/>
                </a:solidFill>
              </a:defRPr>
            </a:lvl1pPr>
          </a:lstStyle>
          <a:p>
            <a:pPr lvl="0"/>
            <a:r>
              <a:rPr lang="zh-CN" altLang="en-US" smtClean="0"/>
              <a:t>03</a:t>
            </a:r>
            <a:endParaRPr lang="zh-CN" altLang="en-US" smtClean="0"/>
          </a:p>
        </p:txBody>
      </p:sp>
      <p:sp>
        <p:nvSpPr>
          <p:cNvPr id="25" name="文本占位符 24"/>
          <p:cNvSpPr>
            <a:spLocks noGrp="1"/>
          </p:cNvSpPr>
          <p:nvPr>
            <p:ph type="body" idx="16392" hasCustomPrompt="1"/>
            <p:custDataLst>
              <p:tags r:id="rId19"/>
            </p:custDataLst>
          </p:nvPr>
        </p:nvSpPr>
        <p:spPr>
          <a:xfrm>
            <a:off x="8331200" y="3479800"/>
            <a:ext cx="3251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6" name="文本占位符 25"/>
          <p:cNvSpPr>
            <a:spLocks noGrp="1"/>
          </p:cNvSpPr>
          <p:nvPr>
            <p:ph type="body" idx="16393" hasCustomPrompt="1"/>
            <p:custDataLst>
              <p:tags r:id="rId20"/>
            </p:custDataLst>
          </p:nvPr>
        </p:nvSpPr>
        <p:spPr>
          <a:xfrm>
            <a:off x="8331200" y="3987800"/>
            <a:ext cx="32512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正文页-39_17">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3" hasCustomPrompt="1"/>
            <p:custDataLst>
              <p:tags r:id="rId9"/>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图片占位符 15"/>
          <p:cNvSpPr>
            <a:spLocks noGrp="1"/>
          </p:cNvSpPr>
          <p:nvPr>
            <p:ph type="pic" idx="16392" hasCustomPrompt="1"/>
            <p:custDataLst>
              <p:tags r:id="rId10"/>
            </p:custDataLst>
          </p:nvPr>
        </p:nvSpPr>
        <p:spPr>
          <a:xfrm>
            <a:off x="1727200" y="2082800"/>
            <a:ext cx="1219200" cy="12192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7" name="文本占位符 16"/>
          <p:cNvSpPr>
            <a:spLocks noGrp="1"/>
          </p:cNvSpPr>
          <p:nvPr>
            <p:ph type="body" idx="16386" hasCustomPrompt="1"/>
            <p:custDataLst>
              <p:tags r:id="rId11"/>
            </p:custDataLst>
          </p:nvPr>
        </p:nvSpPr>
        <p:spPr>
          <a:xfrm>
            <a:off x="1016000" y="36068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8" name="文本占位符 17"/>
          <p:cNvSpPr>
            <a:spLocks noGrp="1"/>
          </p:cNvSpPr>
          <p:nvPr>
            <p:ph type="body" idx="16387" hasCustomPrompt="1"/>
            <p:custDataLst>
              <p:tags r:id="rId12"/>
            </p:custDataLst>
          </p:nvPr>
        </p:nvSpPr>
        <p:spPr>
          <a:xfrm>
            <a:off x="1016000" y="4165600"/>
            <a:ext cx="26416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图片占位符 19"/>
          <p:cNvSpPr>
            <a:spLocks noGrp="1"/>
          </p:cNvSpPr>
          <p:nvPr>
            <p:ph type="pic" idx="16394" hasCustomPrompt="1"/>
            <p:custDataLst>
              <p:tags r:id="rId14"/>
            </p:custDataLst>
          </p:nvPr>
        </p:nvSpPr>
        <p:spPr>
          <a:xfrm>
            <a:off x="5486400" y="2082800"/>
            <a:ext cx="1219200" cy="12192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1" name="文本占位符 20"/>
          <p:cNvSpPr>
            <a:spLocks noGrp="1"/>
          </p:cNvSpPr>
          <p:nvPr>
            <p:ph type="body" idx="16388" hasCustomPrompt="1"/>
            <p:custDataLst>
              <p:tags r:id="rId15"/>
            </p:custDataLst>
          </p:nvPr>
        </p:nvSpPr>
        <p:spPr>
          <a:xfrm>
            <a:off x="4775200" y="36068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2" name="文本占位符 21"/>
          <p:cNvSpPr>
            <a:spLocks noGrp="1"/>
          </p:cNvSpPr>
          <p:nvPr>
            <p:ph type="body" idx="16389" hasCustomPrompt="1"/>
            <p:custDataLst>
              <p:tags r:id="rId16"/>
            </p:custDataLst>
          </p:nvPr>
        </p:nvSpPr>
        <p:spPr>
          <a:xfrm>
            <a:off x="4775200" y="4165600"/>
            <a:ext cx="26416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7" hasCustomPrompt="1"/>
            <p:custDataLst>
              <p:tags r:id="rId17"/>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6" hasCustomPrompt="1"/>
            <p:custDataLst>
              <p:tags r:id="rId18"/>
            </p:custDataLst>
          </p:nvPr>
        </p:nvSpPr>
        <p:spPr>
          <a:xfrm>
            <a:off x="9245600" y="2082800"/>
            <a:ext cx="1219200" cy="12192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8534400" y="36068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6" name="文本占位符 25"/>
          <p:cNvSpPr>
            <a:spLocks noGrp="1"/>
          </p:cNvSpPr>
          <p:nvPr>
            <p:ph type="body" idx="16391" hasCustomPrompt="1"/>
            <p:custDataLst>
              <p:tags r:id="rId20"/>
            </p:custDataLst>
          </p:nvPr>
        </p:nvSpPr>
        <p:spPr>
          <a:xfrm>
            <a:off x="8534400" y="4165600"/>
            <a:ext cx="26416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正文页-26_17">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2" hasCustomPrompt="1"/>
            <p:custDataLst>
              <p:tags r:id="rId9"/>
            </p:custDataLst>
          </p:nvPr>
        </p:nvSpPr>
        <p:spPr>
          <a:xfrm>
            <a:off x="609600" y="3860800"/>
            <a:ext cx="3454400" cy="2387600"/>
          </a:xfrm>
          <a:custGeom>
            <a:avLst/>
            <a:gdLst>
              <a:gd name="connisteX0" fmla="*/ 0 w 3454400"/>
              <a:gd name="connsiteY0" fmla="*/ 0 h 2387600"/>
              <a:gd name="connisteX1" fmla="*/ 3454400 w 3454400"/>
              <a:gd name="connsiteY1" fmla="*/ 0 h 2387600"/>
              <a:gd name="connisteX2" fmla="*/ 3454400 w 3454400"/>
              <a:gd name="connsiteY2" fmla="*/ 2184400 h 2387600"/>
              <a:gd name="connisteX3" fmla="*/ 3251200 w 3454400"/>
              <a:gd name="connsiteY3" fmla="*/ 2387600 h 2387600"/>
              <a:gd name="connisteX4" fmla="*/ 203200 w 3454400"/>
              <a:gd name="connsiteY4" fmla="*/ 2387600 h 2387600"/>
              <a:gd name="connisteX5" fmla="*/ 0 w 3454400"/>
              <a:gd name="connsiteY5" fmla="*/ 2184400 h 2387600"/>
              <a:gd name="connisteX6" fmla="*/ 0 w 34544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0"/>
                </a:moveTo>
                <a:lnTo>
                  <a:pt x="3454400" y="0"/>
                </a:lnTo>
                <a:lnTo>
                  <a:pt x="3454400" y="2184400"/>
                </a:lnTo>
                <a:cubicBezTo>
                  <a:pt x="3454400" y="2296624"/>
                  <a:pt x="3363424" y="2387600"/>
                  <a:pt x="3251200" y="2387600"/>
                </a:cubicBezTo>
                <a:lnTo>
                  <a:pt x="203200" y="2387600"/>
                </a:lnTo>
                <a:cubicBezTo>
                  <a:pt x="90976" y="2387600"/>
                  <a:pt x="0" y="2296624"/>
                  <a:pt x="0" y="21844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图片占位符 15"/>
          <p:cNvSpPr>
            <a:spLocks noGrp="1"/>
          </p:cNvSpPr>
          <p:nvPr>
            <p:ph type="pic" idx="16393" hasCustomPrompt="1"/>
            <p:custDataLst>
              <p:tags r:id="rId10"/>
            </p:custDataLst>
          </p:nvPr>
        </p:nvSpPr>
        <p:spPr>
          <a:xfrm>
            <a:off x="609600" y="1524000"/>
            <a:ext cx="3454400" cy="2336800"/>
          </a:xfrm>
          <a:custGeom>
            <a:avLst/>
            <a:gd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7" name="文本占位符 16"/>
          <p:cNvSpPr>
            <a:spLocks noGrp="1"/>
          </p:cNvSpPr>
          <p:nvPr>
            <p:ph type="body" idx="16386" hasCustomPrompt="1"/>
            <p:custDataLst>
              <p:tags r:id="rId11"/>
            </p:custDataLst>
          </p:nvPr>
        </p:nvSpPr>
        <p:spPr>
          <a:xfrm>
            <a:off x="914400" y="4064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8" name="文本占位符 17"/>
          <p:cNvSpPr>
            <a:spLocks noGrp="1"/>
          </p:cNvSpPr>
          <p:nvPr>
            <p:ph type="body" idx="16387" hasCustomPrompt="1"/>
            <p:custDataLst>
              <p:tags r:id="rId12"/>
            </p:custDataLst>
          </p:nvPr>
        </p:nvSpPr>
        <p:spPr>
          <a:xfrm>
            <a:off x="914400" y="4521200"/>
            <a:ext cx="2844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4368800" y="1524000"/>
            <a:ext cx="3454400" cy="2387600"/>
          </a:xfrm>
          <a:custGeom>
            <a:avLst/>
            <a:gdLst>
              <a:gd name="connisteX0" fmla="*/ 0 w 3454400"/>
              <a:gd name="connsiteY0" fmla="*/ 203200 h 2387600"/>
              <a:gd name="connisteX1" fmla="*/ 203200 w 3454400"/>
              <a:gd name="connsiteY1" fmla="*/ 0 h 2387600"/>
              <a:gd name="connisteX2" fmla="*/ 3251200 w 3454400"/>
              <a:gd name="connsiteY2" fmla="*/ 0 h 2387600"/>
              <a:gd name="connisteX3" fmla="*/ 3454400 w 3454400"/>
              <a:gd name="connsiteY3" fmla="*/ 203200 h 2387600"/>
              <a:gd name="connisteX4" fmla="*/ 3454400 w 3454400"/>
              <a:gd name="connsiteY4" fmla="*/ 2387600 h 2387600"/>
              <a:gd name="connisteX5" fmla="*/ 0 w 3454400"/>
              <a:gd name="connsiteY5" fmla="*/ 2387600 h 2387600"/>
              <a:gd name="connisteX6" fmla="*/ 0 w 3454400"/>
              <a:gd name="connsiteY6" fmla="*/ 20320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203200"/>
                </a:moveTo>
                <a:cubicBezTo>
                  <a:pt x="0" y="90976"/>
                  <a:pt x="90976" y="0"/>
                  <a:pt x="203200" y="0"/>
                </a:cubicBezTo>
                <a:lnTo>
                  <a:pt x="3251200" y="0"/>
                </a:lnTo>
                <a:cubicBezTo>
                  <a:pt x="3363424" y="0"/>
                  <a:pt x="3454400" y="90976"/>
                  <a:pt x="3454400" y="203200"/>
                </a:cubicBezTo>
                <a:lnTo>
                  <a:pt x="3454400" y="2387600"/>
                </a:lnTo>
                <a:lnTo>
                  <a:pt x="0" y="2387600"/>
                </a:ln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图片占位符 19"/>
          <p:cNvSpPr>
            <a:spLocks noGrp="1"/>
          </p:cNvSpPr>
          <p:nvPr>
            <p:ph type="pic" idx="16395" hasCustomPrompt="1"/>
            <p:custDataLst>
              <p:tags r:id="rId14"/>
            </p:custDataLst>
          </p:nvPr>
        </p:nvSpPr>
        <p:spPr>
          <a:xfrm>
            <a:off x="4368800" y="3911600"/>
            <a:ext cx="3454400" cy="2336800"/>
          </a:xfrm>
          <a:custGeom>
            <a:avLst/>
            <a:gdLst>
              <a:gd name="connisteX0" fmla="*/ 0 w 3454400"/>
              <a:gd name="connsiteY0" fmla="*/ 0 h 2336800"/>
              <a:gd name="connisteX1" fmla="*/ 3454400 w 3454400"/>
              <a:gd name="connsiteY1" fmla="*/ 0 h 2336800"/>
              <a:gd name="connisteX2" fmla="*/ 3454400 w 3454400"/>
              <a:gd name="connsiteY2" fmla="*/ 2133600 h 2336800"/>
              <a:gd name="connisteX3" fmla="*/ 3251200 w 3454400"/>
              <a:gd name="connsiteY3" fmla="*/ 2336800 h 2336800"/>
              <a:gd name="connisteX4" fmla="*/ 203200 w 3454400"/>
              <a:gd name="connsiteY4" fmla="*/ 2336800 h 2336800"/>
              <a:gd name="connisteX5" fmla="*/ 0 w 3454400"/>
              <a:gd name="connsiteY5" fmla="*/ 2133600 h 2336800"/>
              <a:gd name="connisteX6" fmla="*/ 0 w 3454400"/>
              <a:gd name="connsiteY6" fmla="*/ 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0"/>
                </a:moveTo>
                <a:lnTo>
                  <a:pt x="3454400" y="0"/>
                </a:lnTo>
                <a:lnTo>
                  <a:pt x="3454400" y="2133600"/>
                </a:lnTo>
                <a:cubicBezTo>
                  <a:pt x="3454400" y="2245824"/>
                  <a:pt x="3363424" y="2336800"/>
                  <a:pt x="3251200" y="2336800"/>
                </a:cubicBezTo>
                <a:lnTo>
                  <a:pt x="203200" y="2336800"/>
                </a:lnTo>
                <a:cubicBezTo>
                  <a:pt x="90976" y="2336800"/>
                  <a:pt x="0" y="2245824"/>
                  <a:pt x="0" y="2133600"/>
                </a:cubicBez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1" name="文本占位符 20"/>
          <p:cNvSpPr>
            <a:spLocks noGrp="1"/>
          </p:cNvSpPr>
          <p:nvPr>
            <p:ph type="body" idx="16388" hasCustomPrompt="1"/>
            <p:custDataLst>
              <p:tags r:id="rId15"/>
            </p:custDataLst>
          </p:nvPr>
        </p:nvSpPr>
        <p:spPr>
          <a:xfrm>
            <a:off x="4673600" y="1727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2" name="文本占位符 21"/>
          <p:cNvSpPr>
            <a:spLocks noGrp="1"/>
          </p:cNvSpPr>
          <p:nvPr>
            <p:ph type="body" idx="16389" hasCustomPrompt="1"/>
            <p:custDataLst>
              <p:tags r:id="rId16"/>
            </p:custDataLst>
          </p:nvPr>
        </p:nvSpPr>
        <p:spPr>
          <a:xfrm>
            <a:off x="4673600" y="2184400"/>
            <a:ext cx="2844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6" hasCustomPrompt="1"/>
            <p:custDataLst>
              <p:tags r:id="rId17"/>
            </p:custDataLst>
          </p:nvPr>
        </p:nvSpPr>
        <p:spPr>
          <a:xfrm>
            <a:off x="8128000" y="3860800"/>
            <a:ext cx="3454400" cy="2387600"/>
          </a:xfrm>
          <a:custGeom>
            <a:avLst/>
            <a:gdLst>
              <a:gd name="connisteX0" fmla="*/ 0 w 3454400"/>
              <a:gd name="connsiteY0" fmla="*/ 0 h 2387600"/>
              <a:gd name="connisteX1" fmla="*/ 3454400 w 3454400"/>
              <a:gd name="connsiteY1" fmla="*/ 0 h 2387600"/>
              <a:gd name="connisteX2" fmla="*/ 3454400 w 3454400"/>
              <a:gd name="connsiteY2" fmla="*/ 2184400 h 2387600"/>
              <a:gd name="connisteX3" fmla="*/ 3251200 w 3454400"/>
              <a:gd name="connsiteY3" fmla="*/ 2387600 h 2387600"/>
              <a:gd name="connisteX4" fmla="*/ 203200 w 3454400"/>
              <a:gd name="connsiteY4" fmla="*/ 2387600 h 2387600"/>
              <a:gd name="connisteX5" fmla="*/ 0 w 3454400"/>
              <a:gd name="connsiteY5" fmla="*/ 2184400 h 2387600"/>
              <a:gd name="connisteX6" fmla="*/ 0 w 34544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87600">
                <a:moveTo>
                  <a:pt x="0" y="0"/>
                </a:moveTo>
                <a:lnTo>
                  <a:pt x="3454400" y="0"/>
                </a:lnTo>
                <a:lnTo>
                  <a:pt x="3454400" y="2184400"/>
                </a:lnTo>
                <a:cubicBezTo>
                  <a:pt x="3454400" y="2296624"/>
                  <a:pt x="3363424" y="2387600"/>
                  <a:pt x="3251200" y="2387600"/>
                </a:cubicBezTo>
                <a:lnTo>
                  <a:pt x="203200" y="2387600"/>
                </a:lnTo>
                <a:cubicBezTo>
                  <a:pt x="90976" y="2387600"/>
                  <a:pt x="0" y="2296624"/>
                  <a:pt x="0" y="21844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7" hasCustomPrompt="1"/>
            <p:custDataLst>
              <p:tags r:id="rId18"/>
            </p:custDataLst>
          </p:nvPr>
        </p:nvSpPr>
        <p:spPr>
          <a:xfrm>
            <a:off x="8128000" y="1524000"/>
            <a:ext cx="3454400" cy="2336800"/>
          </a:xfrm>
          <a:custGeom>
            <a:avLst/>
            <a:gd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8432800" y="40640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6" name="文本占位符 25"/>
          <p:cNvSpPr>
            <a:spLocks noGrp="1"/>
          </p:cNvSpPr>
          <p:nvPr>
            <p:ph type="body" idx="16391" hasCustomPrompt="1"/>
            <p:custDataLst>
              <p:tags r:id="rId20"/>
            </p:custDataLst>
          </p:nvPr>
        </p:nvSpPr>
        <p:spPr>
          <a:xfrm>
            <a:off x="8432800" y="4521200"/>
            <a:ext cx="2844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正文页-2_28">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4" hasCustomPrompt="1"/>
            <p:custDataLst>
              <p:tags r:id="rId9"/>
            </p:custDataLst>
          </p:nvPr>
        </p:nvSpPr>
        <p:spPr>
          <a:xfrm>
            <a:off x="609600" y="3860800"/>
            <a:ext cx="2514600" cy="2387600"/>
          </a:xfrm>
          <a:custGeom>
            <a:avLst/>
            <a:gdLst>
              <a:gd name="connisteX0" fmla="*/ 0 w 2514600"/>
              <a:gd name="connsiteY0" fmla="*/ 0 h 2387600"/>
              <a:gd name="connisteX1" fmla="*/ 2514600 w 2514600"/>
              <a:gd name="connsiteY1" fmla="*/ 0 h 2387600"/>
              <a:gd name="connisteX2" fmla="*/ 2514600 w 2514600"/>
              <a:gd name="connsiteY2" fmla="*/ 2184400 h 2387600"/>
              <a:gd name="connisteX3" fmla="*/ 2311400 w 2514600"/>
              <a:gd name="connsiteY3" fmla="*/ 2387600 h 2387600"/>
              <a:gd name="connisteX4" fmla="*/ 203200 w 2514600"/>
              <a:gd name="connsiteY4" fmla="*/ 2387600 h 2387600"/>
              <a:gd name="connisteX5" fmla="*/ 0 w 2514600"/>
              <a:gd name="connsiteY5" fmla="*/ 2184400 h 2387600"/>
              <a:gd name="connisteX6" fmla="*/ 0 w 25146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87600">
                <a:moveTo>
                  <a:pt x="0" y="0"/>
                </a:moveTo>
                <a:lnTo>
                  <a:pt x="2514600" y="0"/>
                </a:lnTo>
                <a:lnTo>
                  <a:pt x="2514600" y="2184400"/>
                </a:lnTo>
                <a:cubicBezTo>
                  <a:pt x="2514600" y="2296624"/>
                  <a:pt x="2423624" y="2387600"/>
                  <a:pt x="2311400" y="2387600"/>
                </a:cubicBezTo>
                <a:lnTo>
                  <a:pt x="203200" y="2387600"/>
                </a:lnTo>
                <a:cubicBezTo>
                  <a:pt x="90976" y="2387600"/>
                  <a:pt x="0" y="2296624"/>
                  <a:pt x="0" y="21844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图片占位符 15"/>
          <p:cNvSpPr>
            <a:spLocks noGrp="1"/>
          </p:cNvSpPr>
          <p:nvPr>
            <p:ph type="pic" idx="16395" hasCustomPrompt="1"/>
            <p:custDataLst>
              <p:tags r:id="rId10"/>
            </p:custDataLst>
          </p:nvPr>
        </p:nvSpPr>
        <p:spPr>
          <a:xfrm>
            <a:off x="609600" y="1524000"/>
            <a:ext cx="2514600" cy="2336800"/>
          </a:xfrm>
          <a:custGeom>
            <a:avLst/>
            <a:gdLst>
              <a:gd name="connisteX0" fmla="*/ 0 w 2514600"/>
              <a:gd name="connsiteY0" fmla="*/ 203200 h 2336800"/>
              <a:gd name="connisteX1" fmla="*/ 203200 w 2514600"/>
              <a:gd name="connsiteY1" fmla="*/ 0 h 2336800"/>
              <a:gd name="connisteX2" fmla="*/ 2311400 w 2514600"/>
              <a:gd name="connsiteY2" fmla="*/ 0 h 2336800"/>
              <a:gd name="connisteX3" fmla="*/ 2514600 w 2514600"/>
              <a:gd name="connsiteY3" fmla="*/ 203200 h 2336800"/>
              <a:gd name="connisteX4" fmla="*/ 2514600 w 2514600"/>
              <a:gd name="connsiteY4" fmla="*/ 2336800 h 2336800"/>
              <a:gd name="connisteX5" fmla="*/ 0 w 2514600"/>
              <a:gd name="connsiteY5" fmla="*/ 2336800 h 2336800"/>
              <a:gd name="connisteX6" fmla="*/ 0 w 25146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36800">
                <a:moveTo>
                  <a:pt x="0" y="203200"/>
                </a:moveTo>
                <a:cubicBezTo>
                  <a:pt x="0" y="90976"/>
                  <a:pt x="90976" y="0"/>
                  <a:pt x="203200" y="0"/>
                </a:cubicBezTo>
                <a:lnTo>
                  <a:pt x="2311400" y="0"/>
                </a:lnTo>
                <a:cubicBezTo>
                  <a:pt x="2423624" y="0"/>
                  <a:pt x="2514600" y="90976"/>
                  <a:pt x="2514600" y="203200"/>
                </a:cubicBezTo>
                <a:lnTo>
                  <a:pt x="25146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7" name="文本占位符 16"/>
          <p:cNvSpPr>
            <a:spLocks noGrp="1"/>
          </p:cNvSpPr>
          <p:nvPr>
            <p:ph type="body" idx="16386" hasCustomPrompt="1"/>
            <p:custDataLst>
              <p:tags r:id="rId11"/>
            </p:custDataLst>
          </p:nvPr>
        </p:nvSpPr>
        <p:spPr>
          <a:xfrm>
            <a:off x="914400" y="4165600"/>
            <a:ext cx="190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8" name="文本占位符 17"/>
          <p:cNvSpPr>
            <a:spLocks noGrp="1"/>
          </p:cNvSpPr>
          <p:nvPr>
            <p:ph type="body" idx="16387" hasCustomPrompt="1"/>
            <p:custDataLst>
              <p:tags r:id="rId12"/>
            </p:custDataLst>
          </p:nvPr>
        </p:nvSpPr>
        <p:spPr>
          <a:xfrm>
            <a:off x="914400" y="4724400"/>
            <a:ext cx="19050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6" hasCustomPrompt="1"/>
            <p:custDataLst>
              <p:tags r:id="rId13"/>
            </p:custDataLst>
          </p:nvPr>
        </p:nvSpPr>
        <p:spPr>
          <a:xfrm>
            <a:off x="3429000" y="3860800"/>
            <a:ext cx="2514600" cy="2387600"/>
          </a:xfrm>
          <a:custGeom>
            <a:avLst/>
            <a:gdLst>
              <a:gd name="connisteX0" fmla="*/ 0 w 2514600"/>
              <a:gd name="connsiteY0" fmla="*/ 0 h 2387600"/>
              <a:gd name="connisteX1" fmla="*/ 2514600 w 2514600"/>
              <a:gd name="connsiteY1" fmla="*/ 0 h 2387600"/>
              <a:gd name="connisteX2" fmla="*/ 2514600 w 2514600"/>
              <a:gd name="connsiteY2" fmla="*/ 2184400 h 2387600"/>
              <a:gd name="connisteX3" fmla="*/ 2311400 w 2514600"/>
              <a:gd name="connsiteY3" fmla="*/ 2387600 h 2387600"/>
              <a:gd name="connisteX4" fmla="*/ 203200 w 2514600"/>
              <a:gd name="connsiteY4" fmla="*/ 2387600 h 2387600"/>
              <a:gd name="connisteX5" fmla="*/ 0 w 2514600"/>
              <a:gd name="connsiteY5" fmla="*/ 2184400 h 2387600"/>
              <a:gd name="connisteX6" fmla="*/ 0 w 25146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87600">
                <a:moveTo>
                  <a:pt x="0" y="0"/>
                </a:moveTo>
                <a:lnTo>
                  <a:pt x="2514600" y="0"/>
                </a:lnTo>
                <a:lnTo>
                  <a:pt x="2514600" y="2184400"/>
                </a:lnTo>
                <a:cubicBezTo>
                  <a:pt x="2514600" y="2296624"/>
                  <a:pt x="2423624" y="2387600"/>
                  <a:pt x="2311400" y="2387600"/>
                </a:cubicBezTo>
                <a:lnTo>
                  <a:pt x="203200" y="2387600"/>
                </a:lnTo>
                <a:cubicBezTo>
                  <a:pt x="90976" y="2387600"/>
                  <a:pt x="0" y="2296624"/>
                  <a:pt x="0" y="21844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图片占位符 19"/>
          <p:cNvSpPr>
            <a:spLocks noGrp="1"/>
          </p:cNvSpPr>
          <p:nvPr>
            <p:ph type="pic" idx="16397" hasCustomPrompt="1"/>
            <p:custDataLst>
              <p:tags r:id="rId14"/>
            </p:custDataLst>
          </p:nvPr>
        </p:nvSpPr>
        <p:spPr>
          <a:xfrm>
            <a:off x="3429000" y="1524000"/>
            <a:ext cx="2514600" cy="2336800"/>
          </a:xfrm>
          <a:custGeom>
            <a:avLst/>
            <a:gdLst>
              <a:gd name="connisteX0" fmla="*/ 0 w 2514600"/>
              <a:gd name="connsiteY0" fmla="*/ 203200 h 2336800"/>
              <a:gd name="connisteX1" fmla="*/ 203200 w 2514600"/>
              <a:gd name="connsiteY1" fmla="*/ 0 h 2336800"/>
              <a:gd name="connisteX2" fmla="*/ 2311400 w 2514600"/>
              <a:gd name="connsiteY2" fmla="*/ 0 h 2336800"/>
              <a:gd name="connisteX3" fmla="*/ 2514600 w 2514600"/>
              <a:gd name="connsiteY3" fmla="*/ 203200 h 2336800"/>
              <a:gd name="connisteX4" fmla="*/ 2514600 w 2514600"/>
              <a:gd name="connsiteY4" fmla="*/ 2336800 h 2336800"/>
              <a:gd name="connisteX5" fmla="*/ 0 w 2514600"/>
              <a:gd name="connsiteY5" fmla="*/ 2336800 h 2336800"/>
              <a:gd name="connisteX6" fmla="*/ 0 w 25146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36800">
                <a:moveTo>
                  <a:pt x="0" y="203200"/>
                </a:moveTo>
                <a:cubicBezTo>
                  <a:pt x="0" y="90976"/>
                  <a:pt x="90976" y="0"/>
                  <a:pt x="203200" y="0"/>
                </a:cubicBezTo>
                <a:lnTo>
                  <a:pt x="2311400" y="0"/>
                </a:lnTo>
                <a:cubicBezTo>
                  <a:pt x="2423624" y="0"/>
                  <a:pt x="2514600" y="90976"/>
                  <a:pt x="2514600" y="203200"/>
                </a:cubicBezTo>
                <a:lnTo>
                  <a:pt x="25146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1" name="文本占位符 20"/>
          <p:cNvSpPr>
            <a:spLocks noGrp="1"/>
          </p:cNvSpPr>
          <p:nvPr>
            <p:ph type="body" idx="16388" hasCustomPrompt="1"/>
            <p:custDataLst>
              <p:tags r:id="rId15"/>
            </p:custDataLst>
          </p:nvPr>
        </p:nvSpPr>
        <p:spPr>
          <a:xfrm>
            <a:off x="3733800" y="4165600"/>
            <a:ext cx="19050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22" name="文本占位符 21"/>
          <p:cNvSpPr>
            <a:spLocks noGrp="1"/>
          </p:cNvSpPr>
          <p:nvPr>
            <p:ph type="body" idx="16389" hasCustomPrompt="1"/>
            <p:custDataLst>
              <p:tags r:id="rId16"/>
            </p:custDataLst>
          </p:nvPr>
        </p:nvSpPr>
        <p:spPr>
          <a:xfrm>
            <a:off x="3733800" y="4724400"/>
            <a:ext cx="1905000" cy="12192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8" hasCustomPrompt="1"/>
            <p:custDataLst>
              <p:tags r:id="rId17"/>
            </p:custDataLst>
          </p:nvPr>
        </p:nvSpPr>
        <p:spPr>
          <a:xfrm>
            <a:off x="6248400" y="3860800"/>
            <a:ext cx="2514600" cy="2387600"/>
          </a:xfrm>
          <a:custGeom>
            <a:avLst/>
            <a:gdLst>
              <a:gd name="connisteX0" fmla="*/ 0 w 2514600"/>
              <a:gd name="connsiteY0" fmla="*/ 0 h 2387600"/>
              <a:gd name="connisteX1" fmla="*/ 2514600 w 2514600"/>
              <a:gd name="connsiteY1" fmla="*/ 0 h 2387600"/>
              <a:gd name="connisteX2" fmla="*/ 2514600 w 2514600"/>
              <a:gd name="connsiteY2" fmla="*/ 2184400 h 2387600"/>
              <a:gd name="connisteX3" fmla="*/ 2311400 w 2514600"/>
              <a:gd name="connsiteY3" fmla="*/ 2387600 h 2387600"/>
              <a:gd name="connisteX4" fmla="*/ 203200 w 2514600"/>
              <a:gd name="connsiteY4" fmla="*/ 2387600 h 2387600"/>
              <a:gd name="connisteX5" fmla="*/ 0 w 2514600"/>
              <a:gd name="connsiteY5" fmla="*/ 2184400 h 2387600"/>
              <a:gd name="connisteX6" fmla="*/ 0 w 25146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87600">
                <a:moveTo>
                  <a:pt x="0" y="0"/>
                </a:moveTo>
                <a:lnTo>
                  <a:pt x="2514600" y="0"/>
                </a:lnTo>
                <a:lnTo>
                  <a:pt x="2514600" y="2184400"/>
                </a:lnTo>
                <a:cubicBezTo>
                  <a:pt x="2514600" y="2296624"/>
                  <a:pt x="2423624" y="2387600"/>
                  <a:pt x="2311400" y="2387600"/>
                </a:cubicBezTo>
                <a:lnTo>
                  <a:pt x="203200" y="2387600"/>
                </a:lnTo>
                <a:cubicBezTo>
                  <a:pt x="90976" y="2387600"/>
                  <a:pt x="0" y="2296624"/>
                  <a:pt x="0" y="21844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9" hasCustomPrompt="1"/>
            <p:custDataLst>
              <p:tags r:id="rId18"/>
            </p:custDataLst>
          </p:nvPr>
        </p:nvSpPr>
        <p:spPr>
          <a:xfrm>
            <a:off x="6248400" y="1524000"/>
            <a:ext cx="2514600" cy="2336800"/>
          </a:xfrm>
          <a:custGeom>
            <a:avLst/>
            <a:gdLst>
              <a:gd name="connisteX0" fmla="*/ 0 w 2514600"/>
              <a:gd name="connsiteY0" fmla="*/ 203200 h 2336800"/>
              <a:gd name="connisteX1" fmla="*/ 203200 w 2514600"/>
              <a:gd name="connsiteY1" fmla="*/ 0 h 2336800"/>
              <a:gd name="connisteX2" fmla="*/ 2311400 w 2514600"/>
              <a:gd name="connsiteY2" fmla="*/ 0 h 2336800"/>
              <a:gd name="connisteX3" fmla="*/ 2514600 w 2514600"/>
              <a:gd name="connsiteY3" fmla="*/ 203200 h 2336800"/>
              <a:gd name="connisteX4" fmla="*/ 2514600 w 2514600"/>
              <a:gd name="connsiteY4" fmla="*/ 2336800 h 2336800"/>
              <a:gd name="connisteX5" fmla="*/ 0 w 2514600"/>
              <a:gd name="connsiteY5" fmla="*/ 2336800 h 2336800"/>
              <a:gd name="connisteX6" fmla="*/ 0 w 25146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36800">
                <a:moveTo>
                  <a:pt x="0" y="203200"/>
                </a:moveTo>
                <a:cubicBezTo>
                  <a:pt x="0" y="90976"/>
                  <a:pt x="90976" y="0"/>
                  <a:pt x="203200" y="0"/>
                </a:cubicBezTo>
                <a:lnTo>
                  <a:pt x="2311400" y="0"/>
                </a:lnTo>
                <a:cubicBezTo>
                  <a:pt x="2423624" y="0"/>
                  <a:pt x="2514600" y="90976"/>
                  <a:pt x="2514600" y="203200"/>
                </a:cubicBezTo>
                <a:lnTo>
                  <a:pt x="25146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6553200" y="4165600"/>
            <a:ext cx="19050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6" name="文本占位符 25"/>
          <p:cNvSpPr>
            <a:spLocks noGrp="1"/>
          </p:cNvSpPr>
          <p:nvPr>
            <p:ph type="body" idx="16391" hasCustomPrompt="1"/>
            <p:custDataLst>
              <p:tags r:id="rId20"/>
            </p:custDataLst>
          </p:nvPr>
        </p:nvSpPr>
        <p:spPr>
          <a:xfrm>
            <a:off x="6553200" y="4724400"/>
            <a:ext cx="19050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7" name="装饰  6"/>
          <p:cNvSpPr>
            <a:spLocks noGrp="1"/>
          </p:cNvSpPr>
          <p:nvPr>
            <p:ph type="body" idx="16400" hasCustomPrompt="1"/>
            <p:custDataLst>
              <p:tags r:id="rId21"/>
            </p:custDataLst>
          </p:nvPr>
        </p:nvSpPr>
        <p:spPr>
          <a:xfrm>
            <a:off x="9067800" y="3860800"/>
            <a:ext cx="2514600" cy="2387600"/>
          </a:xfrm>
          <a:custGeom>
            <a:avLst/>
            <a:gdLst>
              <a:gd name="connisteX0" fmla="*/ 0 w 2514600"/>
              <a:gd name="connsiteY0" fmla="*/ 0 h 2387600"/>
              <a:gd name="connisteX1" fmla="*/ 2514600 w 2514600"/>
              <a:gd name="connsiteY1" fmla="*/ 0 h 2387600"/>
              <a:gd name="connisteX2" fmla="*/ 2514600 w 2514600"/>
              <a:gd name="connsiteY2" fmla="*/ 2184400 h 2387600"/>
              <a:gd name="connisteX3" fmla="*/ 2311400 w 2514600"/>
              <a:gd name="connsiteY3" fmla="*/ 2387600 h 2387600"/>
              <a:gd name="connisteX4" fmla="*/ 203200 w 2514600"/>
              <a:gd name="connsiteY4" fmla="*/ 2387600 h 2387600"/>
              <a:gd name="connisteX5" fmla="*/ 0 w 2514600"/>
              <a:gd name="connsiteY5" fmla="*/ 2184400 h 2387600"/>
              <a:gd name="connisteX6" fmla="*/ 0 w 2514600"/>
              <a:gd name="connsiteY6" fmla="*/ 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87600">
                <a:moveTo>
                  <a:pt x="0" y="0"/>
                </a:moveTo>
                <a:lnTo>
                  <a:pt x="2514600" y="0"/>
                </a:lnTo>
                <a:lnTo>
                  <a:pt x="2514600" y="2184400"/>
                </a:lnTo>
                <a:cubicBezTo>
                  <a:pt x="2514600" y="2296624"/>
                  <a:pt x="2423624" y="2387600"/>
                  <a:pt x="2311400" y="2387600"/>
                </a:cubicBezTo>
                <a:lnTo>
                  <a:pt x="203200" y="2387600"/>
                </a:lnTo>
                <a:cubicBezTo>
                  <a:pt x="90976" y="2387600"/>
                  <a:pt x="0" y="2296624"/>
                  <a:pt x="0" y="2184400"/>
                </a:cubicBezTo>
                <a:lnTo>
                  <a:pt x="0" y="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8" name="图片占位符 27"/>
          <p:cNvSpPr>
            <a:spLocks noGrp="1"/>
          </p:cNvSpPr>
          <p:nvPr>
            <p:ph type="pic" idx="16401" hasCustomPrompt="1"/>
            <p:custDataLst>
              <p:tags r:id="rId22"/>
            </p:custDataLst>
          </p:nvPr>
        </p:nvSpPr>
        <p:spPr>
          <a:xfrm>
            <a:off x="9067800" y="1524000"/>
            <a:ext cx="2514600" cy="2336800"/>
          </a:xfrm>
          <a:custGeom>
            <a:avLst/>
            <a:gdLst>
              <a:gd name="connisteX0" fmla="*/ 0 w 2514600"/>
              <a:gd name="connsiteY0" fmla="*/ 203200 h 2336800"/>
              <a:gd name="connisteX1" fmla="*/ 203200 w 2514600"/>
              <a:gd name="connsiteY1" fmla="*/ 0 h 2336800"/>
              <a:gd name="connisteX2" fmla="*/ 2311400 w 2514600"/>
              <a:gd name="connsiteY2" fmla="*/ 0 h 2336800"/>
              <a:gd name="connisteX3" fmla="*/ 2514600 w 2514600"/>
              <a:gd name="connsiteY3" fmla="*/ 203200 h 2336800"/>
              <a:gd name="connisteX4" fmla="*/ 2514600 w 2514600"/>
              <a:gd name="connsiteY4" fmla="*/ 2336800 h 2336800"/>
              <a:gd name="connisteX5" fmla="*/ 0 w 2514600"/>
              <a:gd name="connsiteY5" fmla="*/ 2336800 h 2336800"/>
              <a:gd name="connisteX6" fmla="*/ 0 w 2514600"/>
              <a:gd name="connsiteY6"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2514600" h="2336800">
                <a:moveTo>
                  <a:pt x="0" y="203200"/>
                </a:moveTo>
                <a:cubicBezTo>
                  <a:pt x="0" y="90976"/>
                  <a:pt x="90976" y="0"/>
                  <a:pt x="203200" y="0"/>
                </a:cubicBezTo>
                <a:lnTo>
                  <a:pt x="2311400" y="0"/>
                </a:lnTo>
                <a:cubicBezTo>
                  <a:pt x="2423624" y="0"/>
                  <a:pt x="2514600" y="90976"/>
                  <a:pt x="2514600" y="203200"/>
                </a:cubicBezTo>
                <a:lnTo>
                  <a:pt x="2514600" y="2336800"/>
                </a:lnTo>
                <a:lnTo>
                  <a:pt x="0" y="23368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9" name="文本占位符 28"/>
          <p:cNvSpPr>
            <a:spLocks noGrp="1"/>
          </p:cNvSpPr>
          <p:nvPr>
            <p:ph type="body" idx="16392" hasCustomPrompt="1"/>
            <p:custDataLst>
              <p:tags r:id="rId23"/>
            </p:custDataLst>
          </p:nvPr>
        </p:nvSpPr>
        <p:spPr>
          <a:xfrm>
            <a:off x="9372600" y="4165600"/>
            <a:ext cx="1905000" cy="406400"/>
          </a:xfrm>
          <a:noFill/>
        </p:spPr>
        <p:txBody>
          <a:bodyPr lIns="0" tIns="0" rIns="0" bIns="0" anchor="t">
            <a:normAutofit/>
          </a:bodyPr>
          <a:lstStyle>
            <a:lvl1pPr marL="0" indent="0" algn="l">
              <a:lnSpc>
                <a:spcPct val="111000"/>
              </a:lnSpc>
              <a:spcBef>
                <a:spcPct val="0"/>
              </a:spcBef>
              <a:spcAft>
                <a:spcPct val="0"/>
              </a:spcAft>
              <a:buNone/>
              <a:defRPr sz="2400" b="0" spc="0">
                <a:solidFill>
                  <a:srgbClr val="FFFFFF"/>
                </a:solidFill>
              </a:defRPr>
            </a:lvl1pPr>
          </a:lstStyle>
          <a:p>
            <a:pPr lvl="0"/>
            <a:r>
              <a:rPr lang="zh-CN" altLang="en-US" smtClean="0"/>
              <a:t>项标题</a:t>
            </a:r>
            <a:endParaRPr lang="zh-CN" altLang="en-US" smtClean="0"/>
          </a:p>
        </p:txBody>
      </p:sp>
      <p:sp>
        <p:nvSpPr>
          <p:cNvPr id="30" name="文本占位符 29"/>
          <p:cNvSpPr>
            <a:spLocks noGrp="1"/>
          </p:cNvSpPr>
          <p:nvPr>
            <p:ph type="body" idx="16393" hasCustomPrompt="1"/>
            <p:custDataLst>
              <p:tags r:id="rId24"/>
            </p:custDataLst>
          </p:nvPr>
        </p:nvSpPr>
        <p:spPr>
          <a:xfrm>
            <a:off x="9372600" y="4724400"/>
            <a:ext cx="1905000" cy="1219200"/>
          </a:xfrm>
          <a:noFill/>
        </p:spPr>
        <p:txBody>
          <a:bodyPr lIns="0" tIns="0" rIns="0" bIns="0" anchor="t">
            <a:normAutofit/>
          </a:bodyPr>
          <a:lstStyle>
            <a:lvl1pPr marL="0" indent="0" algn="l">
              <a:lnSpc>
                <a:spcPct val="125000"/>
              </a:lnSpc>
              <a:spcBef>
                <a:spcPct val="0"/>
              </a:spcBef>
              <a:spcAft>
                <a:spcPct val="0"/>
              </a:spcAft>
              <a:buNone/>
              <a:defRPr sz="1600" b="0" spc="0">
                <a:solidFill>
                  <a:srgbClr val="FFFFFF"/>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正文页-3_16">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3" hasCustomPrompt="1"/>
            <p:custDataLst>
              <p:tags r:id="rId9"/>
            </p:custDataLst>
          </p:nvPr>
        </p:nvSpPr>
        <p:spPr>
          <a:xfrm>
            <a:off x="1473200" y="21082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图片占位符 15"/>
          <p:cNvSpPr>
            <a:spLocks noGrp="1"/>
          </p:cNvSpPr>
          <p:nvPr>
            <p:ph type="pic" idx="16392" hasCustomPrompt="1"/>
            <p:custDataLst>
              <p:tags r:id="rId10"/>
            </p:custDataLst>
          </p:nvPr>
        </p:nvSpPr>
        <p:spPr>
          <a:xfrm>
            <a:off x="1828800" y="2463800"/>
            <a:ext cx="812800" cy="812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7" name="文本占位符 16"/>
          <p:cNvSpPr>
            <a:spLocks noGrp="1"/>
          </p:cNvSpPr>
          <p:nvPr>
            <p:ph type="body" idx="16386" hasCustomPrompt="1"/>
            <p:custDataLst>
              <p:tags r:id="rId11"/>
            </p:custDataLst>
          </p:nvPr>
        </p:nvSpPr>
        <p:spPr>
          <a:xfrm>
            <a:off x="609600" y="38862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7" hasCustomPrompt="1"/>
            <p:custDataLst>
              <p:tags r:id="rId12"/>
            </p:custDataLst>
          </p:nvPr>
        </p:nvSpPr>
        <p:spPr>
          <a:xfrm>
            <a:off x="609600" y="4445000"/>
            <a:ext cx="32512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5" hasCustomPrompt="1"/>
            <p:custDataLst>
              <p:tags r:id="rId13"/>
            </p:custDataLst>
          </p:nvPr>
        </p:nvSpPr>
        <p:spPr>
          <a:xfrm>
            <a:off x="5334000" y="21082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图片占位符 19"/>
          <p:cNvSpPr>
            <a:spLocks noGrp="1"/>
          </p:cNvSpPr>
          <p:nvPr>
            <p:ph type="pic" idx="16394" hasCustomPrompt="1"/>
            <p:custDataLst>
              <p:tags r:id="rId14"/>
            </p:custDataLst>
          </p:nvPr>
        </p:nvSpPr>
        <p:spPr>
          <a:xfrm>
            <a:off x="5689600" y="2463800"/>
            <a:ext cx="812800" cy="812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1" name="文本占位符 20"/>
          <p:cNvSpPr>
            <a:spLocks noGrp="1"/>
          </p:cNvSpPr>
          <p:nvPr>
            <p:ph type="body" idx="16388" hasCustomPrompt="1"/>
            <p:custDataLst>
              <p:tags r:id="rId15"/>
            </p:custDataLst>
          </p:nvPr>
        </p:nvSpPr>
        <p:spPr>
          <a:xfrm>
            <a:off x="4470400" y="38862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文本占位符 21"/>
          <p:cNvSpPr>
            <a:spLocks noGrp="1"/>
          </p:cNvSpPr>
          <p:nvPr>
            <p:ph type="body" idx="16389" hasCustomPrompt="1"/>
            <p:custDataLst>
              <p:tags r:id="rId16"/>
            </p:custDataLst>
          </p:nvPr>
        </p:nvSpPr>
        <p:spPr>
          <a:xfrm>
            <a:off x="4470400" y="4445000"/>
            <a:ext cx="32512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7" hasCustomPrompt="1"/>
            <p:custDataLst>
              <p:tags r:id="rId17"/>
            </p:custDataLst>
          </p:nvPr>
        </p:nvSpPr>
        <p:spPr>
          <a:xfrm>
            <a:off x="9194800" y="21082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6" hasCustomPrompt="1"/>
            <p:custDataLst>
              <p:tags r:id="rId18"/>
            </p:custDataLst>
          </p:nvPr>
        </p:nvSpPr>
        <p:spPr>
          <a:xfrm>
            <a:off x="9550400" y="2463800"/>
            <a:ext cx="812800" cy="81280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8331200" y="3886200"/>
            <a:ext cx="32512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6" name="文本占位符 25"/>
          <p:cNvSpPr>
            <a:spLocks noGrp="1"/>
          </p:cNvSpPr>
          <p:nvPr>
            <p:ph type="body" idx="16391" hasCustomPrompt="1"/>
            <p:custDataLst>
              <p:tags r:id="rId20"/>
            </p:custDataLst>
          </p:nvPr>
        </p:nvSpPr>
        <p:spPr>
          <a:xfrm>
            <a:off x="8331200" y="4445000"/>
            <a:ext cx="3251200" cy="12192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172200" y="1301750"/>
            <a:ext cx="5323840" cy="487585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4"/>
            </p:custDataLst>
          </p:nvPr>
        </p:nvSpPr>
        <p:spPr>
          <a:xfrm>
            <a:off x="69596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753983" y="6356350"/>
            <a:ext cx="2743200" cy="365125"/>
          </a:xfrm>
          <a:prstGeom prst="rect">
            <a:avLst/>
          </a:prstGeom>
        </p:spPr>
        <p:txBody>
          <a:bodyPr/>
          <a:lstStyle/>
          <a:p>
            <a:fld id="{49AE70B2-8BF9-45C0-BB95-33D1B9D3A854}" type="slidenum">
              <a:rPr lang="zh-CN" altLang="en-US" smtClean="0"/>
            </a:fld>
            <a:endParaRPr lang="zh-CN" altLang="en-US"/>
          </a:p>
        </p:txBody>
      </p:sp>
      <p:sp>
        <p:nvSpPr>
          <p:cNvPr id="8" name="标题 1"/>
          <p:cNvSpPr>
            <a:spLocks noGrp="1"/>
          </p:cNvSpPr>
          <p:nvPr>
            <p:ph type="title"/>
            <p:custDataLst>
              <p:tags r:id="rId7"/>
            </p:custDataLst>
          </p:nvPr>
        </p:nvSpPr>
        <p:spPr>
          <a:xfrm>
            <a:off x="695960" y="360000"/>
            <a:ext cx="10800000" cy="720000"/>
          </a:xfrm>
          <a:prstGeom prst="rect">
            <a:avLst/>
          </a:prstGeom>
        </p:spPr>
        <p:txBody>
          <a:bodyPr/>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正文页-30_28">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5257800" y="533400"/>
            <a:ext cx="63246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内容占位符 14"/>
          <p:cNvSpPr>
            <a:spLocks noGrp="1"/>
          </p:cNvSpPr>
          <p:nvPr>
            <p:ph idx="16392" hasCustomPrompt="1"/>
            <p:custDataLst>
              <p:tags r:id="rId9"/>
            </p:custDataLst>
          </p:nvPr>
        </p:nvSpPr>
        <p:spPr>
          <a:xfrm>
            <a:off x="609600" y="609600"/>
            <a:ext cx="4038600" cy="5638800"/>
          </a:xfrm>
          <a:custGeom>
            <a:avLst/>
            <a:gd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装饰  5"/>
          <p:cNvSpPr>
            <a:spLocks noGrp="1"/>
          </p:cNvSpPr>
          <p:nvPr>
            <p:ph type="body" idx="16393" hasCustomPrompt="1"/>
            <p:custDataLst>
              <p:tags r:id="rId10"/>
            </p:custDataLst>
          </p:nvPr>
        </p:nvSpPr>
        <p:spPr>
          <a:xfrm>
            <a:off x="5257800" y="16764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6" hasCustomPrompt="1"/>
            <p:custDataLst>
              <p:tags r:id="rId11"/>
            </p:custDataLst>
          </p:nvPr>
        </p:nvSpPr>
        <p:spPr>
          <a:xfrm>
            <a:off x="5410200" y="16764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7" hasCustomPrompt="1"/>
            <p:custDataLst>
              <p:tags r:id="rId12"/>
            </p:custDataLst>
          </p:nvPr>
        </p:nvSpPr>
        <p:spPr>
          <a:xfrm>
            <a:off x="5410200" y="21844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5257800" y="34036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88" hasCustomPrompt="1"/>
            <p:custDataLst>
              <p:tags r:id="rId14"/>
            </p:custDataLst>
          </p:nvPr>
        </p:nvSpPr>
        <p:spPr>
          <a:xfrm>
            <a:off x="5410200" y="34036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89" hasCustomPrompt="1"/>
            <p:custDataLst>
              <p:tags r:id="rId15"/>
            </p:custDataLst>
          </p:nvPr>
        </p:nvSpPr>
        <p:spPr>
          <a:xfrm>
            <a:off x="5410200" y="39116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2" name="装饰  1"/>
          <p:cNvSpPr>
            <a:spLocks noGrp="1"/>
          </p:cNvSpPr>
          <p:nvPr>
            <p:ph type="body" idx="16395" hasCustomPrompt="1"/>
            <p:custDataLst>
              <p:tags r:id="rId16"/>
            </p:custDataLst>
          </p:nvPr>
        </p:nvSpPr>
        <p:spPr>
          <a:xfrm>
            <a:off x="5257800" y="5130800"/>
            <a:ext cx="50800" cy="111760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文本占位符 22"/>
          <p:cNvSpPr>
            <a:spLocks noGrp="1"/>
          </p:cNvSpPr>
          <p:nvPr>
            <p:ph type="body" idx="16390" hasCustomPrompt="1"/>
            <p:custDataLst>
              <p:tags r:id="rId17"/>
            </p:custDataLst>
          </p:nvPr>
        </p:nvSpPr>
        <p:spPr>
          <a:xfrm>
            <a:off x="5410200" y="5130800"/>
            <a:ext cx="61722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4" name="文本占位符 23"/>
          <p:cNvSpPr>
            <a:spLocks noGrp="1"/>
          </p:cNvSpPr>
          <p:nvPr>
            <p:ph type="body" idx="16391" hasCustomPrompt="1"/>
            <p:custDataLst>
              <p:tags r:id="rId18"/>
            </p:custDataLst>
          </p:nvPr>
        </p:nvSpPr>
        <p:spPr>
          <a:xfrm>
            <a:off x="5410200" y="5638800"/>
            <a:ext cx="61722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正文页-38_18">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2" hasCustomPrompt="1"/>
            <p:custDataLst>
              <p:tags r:id="rId9"/>
            </p:custDataLst>
          </p:nvPr>
        </p:nvSpPr>
        <p:spPr>
          <a:xfrm>
            <a:off x="6096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图片占位符 15"/>
          <p:cNvSpPr>
            <a:spLocks noGrp="1"/>
          </p:cNvSpPr>
          <p:nvPr>
            <p:ph type="pic" idx="16393" hasCustomPrompt="1"/>
            <p:custDataLst>
              <p:tags r:id="rId10"/>
            </p:custDataLst>
          </p:nvPr>
        </p:nvSpPr>
        <p:spPr>
          <a:xfrm>
            <a:off x="6096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7" name="文本占位符 16"/>
          <p:cNvSpPr>
            <a:spLocks noGrp="1"/>
          </p:cNvSpPr>
          <p:nvPr>
            <p:ph type="body" idx="16386" hasCustomPrompt="1"/>
            <p:custDataLst>
              <p:tags r:id="rId11"/>
            </p:custDataLst>
          </p:nvPr>
        </p:nvSpPr>
        <p:spPr>
          <a:xfrm>
            <a:off x="9144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8" name="文本占位符 17"/>
          <p:cNvSpPr>
            <a:spLocks noGrp="1"/>
          </p:cNvSpPr>
          <p:nvPr>
            <p:ph type="body" idx="16387" hasCustomPrompt="1"/>
            <p:custDataLst>
              <p:tags r:id="rId12"/>
            </p:custDataLst>
          </p:nvPr>
        </p:nvSpPr>
        <p:spPr>
          <a:xfrm>
            <a:off x="9144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43688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图片占位符 19"/>
          <p:cNvSpPr>
            <a:spLocks noGrp="1"/>
          </p:cNvSpPr>
          <p:nvPr>
            <p:ph type="pic" idx="16395" hasCustomPrompt="1"/>
            <p:custDataLst>
              <p:tags r:id="rId14"/>
            </p:custDataLst>
          </p:nvPr>
        </p:nvSpPr>
        <p:spPr>
          <a:xfrm>
            <a:off x="43688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1" name="文本占位符 20"/>
          <p:cNvSpPr>
            <a:spLocks noGrp="1"/>
          </p:cNvSpPr>
          <p:nvPr>
            <p:ph type="body" idx="16388" hasCustomPrompt="1"/>
            <p:custDataLst>
              <p:tags r:id="rId15"/>
            </p:custDataLst>
          </p:nvPr>
        </p:nvSpPr>
        <p:spPr>
          <a:xfrm>
            <a:off x="46736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2" name="文本占位符 21"/>
          <p:cNvSpPr>
            <a:spLocks noGrp="1"/>
          </p:cNvSpPr>
          <p:nvPr>
            <p:ph type="body" idx="16389" hasCustomPrompt="1"/>
            <p:custDataLst>
              <p:tags r:id="rId16"/>
            </p:custDataLst>
          </p:nvPr>
        </p:nvSpPr>
        <p:spPr>
          <a:xfrm>
            <a:off x="46736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6" hasCustomPrompt="1"/>
            <p:custDataLst>
              <p:tags r:id="rId17"/>
            </p:custDataLst>
          </p:nvPr>
        </p:nvSpPr>
        <p:spPr>
          <a:xfrm>
            <a:off x="8128000" y="35560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7" hasCustomPrompt="1"/>
            <p:custDataLst>
              <p:tags r:id="rId18"/>
            </p:custDataLst>
          </p:nvPr>
        </p:nvSpPr>
        <p:spPr>
          <a:xfrm>
            <a:off x="8128000" y="1524000"/>
            <a:ext cx="3454400" cy="2032000"/>
          </a:xfrm>
          <a:custGeom>
            <a:avLst/>
            <a:gd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8432800" y="37592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6" name="文本占位符 25"/>
          <p:cNvSpPr>
            <a:spLocks noGrp="1"/>
          </p:cNvSpPr>
          <p:nvPr>
            <p:ph type="body" idx="16391" hasCustomPrompt="1"/>
            <p:custDataLst>
              <p:tags r:id="rId20"/>
            </p:custDataLst>
          </p:nvPr>
        </p:nvSpPr>
        <p:spPr>
          <a:xfrm>
            <a:off x="8432800" y="42164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正文页-54_12">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3" hasCustomPrompt="1"/>
            <p:custDataLst>
              <p:tags r:id="rId9"/>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装饰  5"/>
          <p:cNvSpPr>
            <a:spLocks noGrp="1"/>
          </p:cNvSpPr>
          <p:nvPr>
            <p:ph type="body" idx="16394" hasCustomPrompt="1"/>
            <p:custDataLst>
              <p:tags r:id="rId10"/>
            </p:custDataLst>
          </p:nvPr>
        </p:nvSpPr>
        <p:spPr>
          <a:xfrm>
            <a:off x="17272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图片占位符 16"/>
          <p:cNvSpPr>
            <a:spLocks noGrp="1"/>
          </p:cNvSpPr>
          <p:nvPr>
            <p:ph type="pic" idx="16392" hasCustomPrompt="1"/>
            <p:custDataLst>
              <p:tags r:id="rId11"/>
            </p:custDataLst>
          </p:nvPr>
        </p:nvSpPr>
        <p:spPr>
          <a:xfrm>
            <a:off x="20116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8" name="文本占位符 17"/>
          <p:cNvSpPr>
            <a:spLocks noGrp="1"/>
          </p:cNvSpPr>
          <p:nvPr>
            <p:ph type="body" idx="16386" hasCustomPrompt="1"/>
            <p:custDataLst>
              <p:tags r:id="rId12"/>
            </p:custDataLst>
          </p:nvPr>
        </p:nvSpPr>
        <p:spPr>
          <a:xfrm>
            <a:off x="10160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9" name="文本占位符 18"/>
          <p:cNvSpPr>
            <a:spLocks noGrp="1"/>
          </p:cNvSpPr>
          <p:nvPr>
            <p:ph type="body" idx="16387" hasCustomPrompt="1"/>
            <p:custDataLst>
              <p:tags r:id="rId13"/>
            </p:custDataLst>
          </p:nvPr>
        </p:nvSpPr>
        <p:spPr>
          <a:xfrm>
            <a:off x="10160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0" name="装饰  9"/>
          <p:cNvSpPr>
            <a:spLocks noGrp="1"/>
          </p:cNvSpPr>
          <p:nvPr>
            <p:ph type="body" idx="16396" hasCustomPrompt="1"/>
            <p:custDataLst>
              <p:tags r:id="rId14"/>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1" name="装饰  0"/>
          <p:cNvSpPr>
            <a:spLocks noGrp="1"/>
          </p:cNvSpPr>
          <p:nvPr>
            <p:ph type="body" idx="16397" hasCustomPrompt="1"/>
            <p:custDataLst>
              <p:tags r:id="rId15"/>
            </p:custDataLst>
          </p:nvPr>
        </p:nvSpPr>
        <p:spPr>
          <a:xfrm>
            <a:off x="54864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2" name="图片占位符 21"/>
          <p:cNvSpPr>
            <a:spLocks noGrp="1"/>
          </p:cNvSpPr>
          <p:nvPr>
            <p:ph type="pic" idx="16395" hasCustomPrompt="1"/>
            <p:custDataLst>
              <p:tags r:id="rId16"/>
            </p:custDataLst>
          </p:nvPr>
        </p:nvSpPr>
        <p:spPr>
          <a:xfrm>
            <a:off x="57708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3" name="文本占位符 22"/>
          <p:cNvSpPr>
            <a:spLocks noGrp="1"/>
          </p:cNvSpPr>
          <p:nvPr>
            <p:ph type="body" idx="16388" hasCustomPrompt="1"/>
            <p:custDataLst>
              <p:tags r:id="rId17"/>
            </p:custDataLst>
          </p:nvPr>
        </p:nvSpPr>
        <p:spPr>
          <a:xfrm>
            <a:off x="47752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4" name="文本占位符 23"/>
          <p:cNvSpPr>
            <a:spLocks noGrp="1"/>
          </p:cNvSpPr>
          <p:nvPr>
            <p:ph type="body" idx="16389" hasCustomPrompt="1"/>
            <p:custDataLst>
              <p:tags r:id="rId18"/>
            </p:custDataLst>
          </p:nvPr>
        </p:nvSpPr>
        <p:spPr>
          <a:xfrm>
            <a:off x="47752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5" name="装饰  4"/>
          <p:cNvSpPr>
            <a:spLocks noGrp="1"/>
          </p:cNvSpPr>
          <p:nvPr>
            <p:ph type="body" idx="16399" hasCustomPrompt="1"/>
            <p:custDataLst>
              <p:tags r:id="rId19"/>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6" name="装饰  5"/>
          <p:cNvSpPr>
            <a:spLocks noGrp="1"/>
          </p:cNvSpPr>
          <p:nvPr>
            <p:ph type="body" idx="16400" hasCustomPrompt="1"/>
            <p:custDataLst>
              <p:tags r:id="rId20"/>
            </p:custDataLst>
          </p:nvPr>
        </p:nvSpPr>
        <p:spPr>
          <a:xfrm>
            <a:off x="9245600" y="193040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7" name="图片占位符 26"/>
          <p:cNvSpPr>
            <a:spLocks noGrp="1"/>
          </p:cNvSpPr>
          <p:nvPr>
            <p:ph type="pic" idx="16398" hasCustomPrompt="1"/>
            <p:custDataLst>
              <p:tags r:id="rId21"/>
            </p:custDataLst>
          </p:nvPr>
        </p:nvSpPr>
        <p:spPr>
          <a:xfrm>
            <a:off x="9530080" y="2214880"/>
            <a:ext cx="650240" cy="650240"/>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8" name="文本占位符 27"/>
          <p:cNvSpPr>
            <a:spLocks noGrp="1"/>
          </p:cNvSpPr>
          <p:nvPr>
            <p:ph type="body" idx="16390" hasCustomPrompt="1"/>
            <p:custDataLst>
              <p:tags r:id="rId22"/>
            </p:custDataLst>
          </p:nvPr>
        </p:nvSpPr>
        <p:spPr>
          <a:xfrm>
            <a:off x="8534400" y="34544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9" name="文本占位符 28"/>
          <p:cNvSpPr>
            <a:spLocks noGrp="1"/>
          </p:cNvSpPr>
          <p:nvPr>
            <p:ph type="body" idx="16391" hasCustomPrompt="1"/>
            <p:custDataLst>
              <p:tags r:id="rId23"/>
            </p:custDataLst>
          </p:nvPr>
        </p:nvSpPr>
        <p:spPr>
          <a:xfrm>
            <a:off x="8534400" y="4013200"/>
            <a:ext cx="2641600" cy="18288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正文页-31_23">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2" hasCustomPrompt="1"/>
            <p:custDataLst>
              <p:tags r:id="rId9"/>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图片占位符 15"/>
          <p:cNvSpPr>
            <a:spLocks noGrp="1"/>
          </p:cNvSpPr>
          <p:nvPr>
            <p:ph type="pic" idx="16393" hasCustomPrompt="1"/>
            <p:custDataLst>
              <p:tags r:id="rId10"/>
            </p:custDataLst>
          </p:nvPr>
        </p:nvSpPr>
        <p:spPr>
          <a:xfrm>
            <a:off x="1574800" y="19050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7" name="文本占位符 16"/>
          <p:cNvSpPr>
            <a:spLocks noGrp="1"/>
          </p:cNvSpPr>
          <p:nvPr>
            <p:ph type="body" idx="16386" hasCustomPrompt="1"/>
            <p:custDataLst>
              <p:tags r:id="rId11"/>
            </p:custDataLst>
          </p:nvPr>
        </p:nvSpPr>
        <p:spPr>
          <a:xfrm>
            <a:off x="1016000" y="37846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8" name="文本占位符 17"/>
          <p:cNvSpPr>
            <a:spLocks noGrp="1"/>
          </p:cNvSpPr>
          <p:nvPr>
            <p:ph type="body" idx="16387" hasCustomPrompt="1"/>
            <p:custDataLst>
              <p:tags r:id="rId12"/>
            </p:custDataLst>
          </p:nvPr>
        </p:nvSpPr>
        <p:spPr>
          <a:xfrm>
            <a:off x="1016000" y="4343400"/>
            <a:ext cx="26416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图片占位符 19"/>
          <p:cNvSpPr>
            <a:spLocks noGrp="1"/>
          </p:cNvSpPr>
          <p:nvPr>
            <p:ph type="pic" idx="16395" hasCustomPrompt="1"/>
            <p:custDataLst>
              <p:tags r:id="rId14"/>
            </p:custDataLst>
          </p:nvPr>
        </p:nvSpPr>
        <p:spPr>
          <a:xfrm>
            <a:off x="5334000" y="19050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1" name="文本占位符 20"/>
          <p:cNvSpPr>
            <a:spLocks noGrp="1"/>
          </p:cNvSpPr>
          <p:nvPr>
            <p:ph type="body" idx="16388" hasCustomPrompt="1"/>
            <p:custDataLst>
              <p:tags r:id="rId15"/>
            </p:custDataLst>
          </p:nvPr>
        </p:nvSpPr>
        <p:spPr>
          <a:xfrm>
            <a:off x="4775200" y="37846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2" name="文本占位符 21"/>
          <p:cNvSpPr>
            <a:spLocks noGrp="1"/>
          </p:cNvSpPr>
          <p:nvPr>
            <p:ph type="body" idx="16389" hasCustomPrompt="1"/>
            <p:custDataLst>
              <p:tags r:id="rId16"/>
            </p:custDataLst>
          </p:nvPr>
        </p:nvSpPr>
        <p:spPr>
          <a:xfrm>
            <a:off x="4775200" y="4343400"/>
            <a:ext cx="26416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6" hasCustomPrompt="1"/>
            <p:custDataLst>
              <p:tags r:id="rId17"/>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7" hasCustomPrompt="1"/>
            <p:custDataLst>
              <p:tags r:id="rId18"/>
            </p:custDataLst>
          </p:nvPr>
        </p:nvSpPr>
        <p:spPr>
          <a:xfrm>
            <a:off x="9093200" y="1905000"/>
            <a:ext cx="1524000" cy="1524000"/>
          </a:xfrm>
          <a:custGeom>
            <a:avLst/>
            <a:gd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8534400" y="3784600"/>
            <a:ext cx="26416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6" name="文本占位符 25"/>
          <p:cNvSpPr>
            <a:spLocks noGrp="1"/>
          </p:cNvSpPr>
          <p:nvPr>
            <p:ph type="body" idx="16391" hasCustomPrompt="1"/>
            <p:custDataLst>
              <p:tags r:id="rId20"/>
            </p:custDataLst>
          </p:nvPr>
        </p:nvSpPr>
        <p:spPr>
          <a:xfrm>
            <a:off x="8534400" y="4343400"/>
            <a:ext cx="2641600" cy="15240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正文页-51_47">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32258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内容占位符 14"/>
          <p:cNvSpPr>
            <a:spLocks noGrp="1"/>
          </p:cNvSpPr>
          <p:nvPr>
            <p:ph idx="16392" hasCustomPrompt="1"/>
            <p:custDataLst>
              <p:tags r:id="rId9"/>
            </p:custDataLst>
          </p:nvPr>
        </p:nvSpPr>
        <p:spPr>
          <a:xfrm>
            <a:off x="609600" y="609600"/>
            <a:ext cx="10972800" cy="2082800"/>
          </a:xfrm>
          <a:custGeom>
            <a:avLst/>
            <a:gdLst>
              <a:gd name="connisteX0" fmla="*/ 0 w 10972800"/>
              <a:gd name="connsiteY0" fmla="*/ 203200 h 2082800"/>
              <a:gd name="connisteX1" fmla="*/ 203200 w 10972800"/>
              <a:gd name="connsiteY1" fmla="*/ 0 h 2082800"/>
              <a:gd name="connisteX2" fmla="*/ 10769600 w 10972800"/>
              <a:gd name="connsiteY2" fmla="*/ 0 h 2082800"/>
              <a:gd name="connisteX3" fmla="*/ 10972800 w 10972800"/>
              <a:gd name="connsiteY3" fmla="*/ 203200 h 2082800"/>
              <a:gd name="connisteX4" fmla="*/ 10972800 w 10972800"/>
              <a:gd name="connsiteY4" fmla="*/ 1879600 h 2082800"/>
              <a:gd name="connisteX5" fmla="*/ 10769600 w 10972800"/>
              <a:gd name="connsiteY5" fmla="*/ 2082800 h 2082800"/>
              <a:gd name="connisteX6" fmla="*/ 203200 w 10972800"/>
              <a:gd name="connsiteY6" fmla="*/ 2082800 h 2082800"/>
              <a:gd name="connisteX7" fmla="*/ 0 w 10972800"/>
              <a:gd name="connsiteY7" fmla="*/ 1879600 h 2082800"/>
              <a:gd name="connisteX8" fmla="*/ 0 w 10972800"/>
              <a:gd name="connsiteY8" fmla="*/ 203200 h 208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082800">
                <a:moveTo>
                  <a:pt x="0" y="203200"/>
                </a:moveTo>
                <a:cubicBezTo>
                  <a:pt x="0" y="90976"/>
                  <a:pt x="90976" y="0"/>
                  <a:pt x="203200" y="0"/>
                </a:cubicBezTo>
                <a:lnTo>
                  <a:pt x="10769600" y="0"/>
                </a:lnTo>
                <a:cubicBezTo>
                  <a:pt x="10881824" y="0"/>
                  <a:pt x="10972800" y="90976"/>
                  <a:pt x="10972800" y="203200"/>
                </a:cubicBezTo>
                <a:lnTo>
                  <a:pt x="10972800" y="1879600"/>
                </a:lnTo>
                <a:cubicBezTo>
                  <a:pt x="10972800" y="1991824"/>
                  <a:pt x="10881824" y="2082800"/>
                  <a:pt x="10769600" y="2082800"/>
                </a:cubicBezTo>
                <a:lnTo>
                  <a:pt x="203200" y="2082800"/>
                </a:lnTo>
                <a:cubicBezTo>
                  <a:pt x="90976" y="2082800"/>
                  <a:pt x="0" y="1991824"/>
                  <a:pt x="0" y="18796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装饰  5"/>
          <p:cNvSpPr>
            <a:spLocks noGrp="1"/>
          </p:cNvSpPr>
          <p:nvPr>
            <p:ph type="body" idx="16393" hasCustomPrompt="1"/>
            <p:custDataLst>
              <p:tags r:id="rId10"/>
            </p:custDataLst>
          </p:nvPr>
        </p:nvSpPr>
        <p:spPr>
          <a:xfrm>
            <a:off x="6096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6" hasCustomPrompt="1"/>
            <p:custDataLst>
              <p:tags r:id="rId11"/>
            </p:custDataLst>
          </p:nvPr>
        </p:nvSpPr>
        <p:spPr>
          <a:xfrm>
            <a:off x="762000" y="42164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7" hasCustomPrompt="1"/>
            <p:custDataLst>
              <p:tags r:id="rId12"/>
            </p:custDataLst>
          </p:nvPr>
        </p:nvSpPr>
        <p:spPr>
          <a:xfrm>
            <a:off x="762000" y="4724400"/>
            <a:ext cx="3098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44704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88" hasCustomPrompt="1"/>
            <p:custDataLst>
              <p:tags r:id="rId14"/>
            </p:custDataLst>
          </p:nvPr>
        </p:nvSpPr>
        <p:spPr>
          <a:xfrm>
            <a:off x="4622800" y="42164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89" hasCustomPrompt="1"/>
            <p:custDataLst>
              <p:tags r:id="rId15"/>
            </p:custDataLst>
          </p:nvPr>
        </p:nvSpPr>
        <p:spPr>
          <a:xfrm>
            <a:off x="4622800" y="4724400"/>
            <a:ext cx="3098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2" name="装饰  1"/>
          <p:cNvSpPr>
            <a:spLocks noGrp="1"/>
          </p:cNvSpPr>
          <p:nvPr>
            <p:ph type="body" idx="16395" hasCustomPrompt="1"/>
            <p:custDataLst>
              <p:tags r:id="rId16"/>
            </p:custDataLst>
          </p:nvPr>
        </p:nvSpPr>
        <p:spPr>
          <a:xfrm>
            <a:off x="8331200" y="42164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文本占位符 22"/>
          <p:cNvSpPr>
            <a:spLocks noGrp="1"/>
          </p:cNvSpPr>
          <p:nvPr>
            <p:ph type="body" idx="16390" hasCustomPrompt="1"/>
            <p:custDataLst>
              <p:tags r:id="rId17"/>
            </p:custDataLst>
          </p:nvPr>
        </p:nvSpPr>
        <p:spPr>
          <a:xfrm>
            <a:off x="8483600" y="42164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4" name="文本占位符 23"/>
          <p:cNvSpPr>
            <a:spLocks noGrp="1"/>
          </p:cNvSpPr>
          <p:nvPr>
            <p:ph type="body" idx="16391" hasCustomPrompt="1"/>
            <p:custDataLst>
              <p:tags r:id="rId18"/>
            </p:custDataLst>
          </p:nvPr>
        </p:nvSpPr>
        <p:spPr>
          <a:xfrm>
            <a:off x="8483600" y="4724400"/>
            <a:ext cx="3098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正文页-48_12">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装饰  4"/>
          <p:cNvSpPr>
            <a:spLocks noGrp="1"/>
          </p:cNvSpPr>
          <p:nvPr>
            <p:ph type="body" idx="16392" hasCustomPrompt="1"/>
            <p:custDataLst>
              <p:tags r:id="rId9"/>
            </p:custDataLst>
          </p:nvPr>
        </p:nvSpPr>
        <p:spPr>
          <a:xfrm>
            <a:off x="6096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图片占位符 15"/>
          <p:cNvSpPr>
            <a:spLocks noGrp="1"/>
          </p:cNvSpPr>
          <p:nvPr>
            <p:ph type="pic" idx="16393" hasCustomPrompt="1"/>
            <p:custDataLst>
              <p:tags r:id="rId10"/>
            </p:custDataLst>
          </p:nvPr>
        </p:nvSpPr>
        <p:spPr>
          <a:xfrm>
            <a:off x="914400" y="1828800"/>
            <a:ext cx="2844800" cy="1625600"/>
          </a:xfr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17" name="文本占位符 16"/>
          <p:cNvSpPr>
            <a:spLocks noGrp="1"/>
          </p:cNvSpPr>
          <p:nvPr>
            <p:ph type="body" idx="16386" hasCustomPrompt="1"/>
            <p:custDataLst>
              <p:tags r:id="rId11"/>
            </p:custDataLst>
          </p:nvPr>
        </p:nvSpPr>
        <p:spPr>
          <a:xfrm>
            <a:off x="914400" y="3657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18" name="文本占位符 17"/>
          <p:cNvSpPr>
            <a:spLocks noGrp="1"/>
          </p:cNvSpPr>
          <p:nvPr>
            <p:ph type="body" idx="16387" hasCustomPrompt="1"/>
            <p:custDataLst>
              <p:tags r:id="rId12"/>
            </p:custDataLst>
          </p:nvPr>
        </p:nvSpPr>
        <p:spPr>
          <a:xfrm>
            <a:off x="914400" y="41148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43688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图片占位符 19"/>
          <p:cNvSpPr>
            <a:spLocks noGrp="1"/>
          </p:cNvSpPr>
          <p:nvPr>
            <p:ph type="pic" idx="16395" hasCustomPrompt="1"/>
            <p:custDataLst>
              <p:tags r:id="rId14"/>
            </p:custDataLst>
          </p:nvPr>
        </p:nvSpPr>
        <p:spPr>
          <a:xfrm>
            <a:off x="4673600" y="1828800"/>
            <a:ext cx="2844800" cy="1625600"/>
          </a:xfr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1" name="文本占位符 20"/>
          <p:cNvSpPr>
            <a:spLocks noGrp="1"/>
          </p:cNvSpPr>
          <p:nvPr>
            <p:ph type="body" idx="16388" hasCustomPrompt="1"/>
            <p:custDataLst>
              <p:tags r:id="rId15"/>
            </p:custDataLst>
          </p:nvPr>
        </p:nvSpPr>
        <p:spPr>
          <a:xfrm>
            <a:off x="4673600" y="3657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2" name="文本占位符 21"/>
          <p:cNvSpPr>
            <a:spLocks noGrp="1"/>
          </p:cNvSpPr>
          <p:nvPr>
            <p:ph type="body" idx="16389" hasCustomPrompt="1"/>
            <p:custDataLst>
              <p:tags r:id="rId16"/>
            </p:custDataLst>
          </p:nvPr>
        </p:nvSpPr>
        <p:spPr>
          <a:xfrm>
            <a:off x="4673600" y="41148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3" name="装饰  2"/>
          <p:cNvSpPr>
            <a:spLocks noGrp="1"/>
          </p:cNvSpPr>
          <p:nvPr>
            <p:ph type="body" idx="16396" hasCustomPrompt="1"/>
            <p:custDataLst>
              <p:tags r:id="rId17"/>
            </p:custDataLst>
          </p:nvPr>
        </p:nvSpPr>
        <p:spPr>
          <a:xfrm>
            <a:off x="8128000" y="1524000"/>
            <a:ext cx="3454400" cy="4724400"/>
          </a:xfrm>
          <a:custGeom>
            <a:avLst/>
            <a:gdLst>
              <a:gd name="connisteX0" fmla="*/ 0 w 3454400"/>
              <a:gd name="connsiteY0" fmla="*/ 203200 h 4724400"/>
              <a:gd name="connisteX1" fmla="*/ 203200 w 3454400"/>
              <a:gd name="connsiteY1" fmla="*/ 0 h 4724400"/>
              <a:gd name="connisteX2" fmla="*/ 3251200 w 3454400"/>
              <a:gd name="connsiteY2" fmla="*/ 0 h 4724400"/>
              <a:gd name="connisteX3" fmla="*/ 3454400 w 3454400"/>
              <a:gd name="connsiteY3" fmla="*/ 203200 h 4724400"/>
              <a:gd name="connisteX4" fmla="*/ 3454400 w 3454400"/>
              <a:gd name="connsiteY4" fmla="*/ 4521200 h 4724400"/>
              <a:gd name="connisteX5" fmla="*/ 3251200 w 3454400"/>
              <a:gd name="connsiteY5" fmla="*/ 4724400 h 4724400"/>
              <a:gd name="connisteX6" fmla="*/ 203200 w 3454400"/>
              <a:gd name="connsiteY6" fmla="*/ 4724400 h 4724400"/>
              <a:gd name="connisteX7" fmla="*/ 0 w 3454400"/>
              <a:gd name="connsiteY7" fmla="*/ 4521200 h 4724400"/>
              <a:gd name="connisteX8" fmla="*/ 0 w 3454400"/>
              <a:gd name="connsiteY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4724400">
                <a:moveTo>
                  <a:pt x="0" y="203200"/>
                </a:moveTo>
                <a:cubicBezTo>
                  <a:pt x="0" y="90976"/>
                  <a:pt x="90976" y="0"/>
                  <a:pt x="203200" y="0"/>
                </a:cubicBezTo>
                <a:lnTo>
                  <a:pt x="3251200" y="0"/>
                </a:lnTo>
                <a:cubicBezTo>
                  <a:pt x="3363424" y="0"/>
                  <a:pt x="3454400" y="90976"/>
                  <a:pt x="3454400" y="203200"/>
                </a:cubicBezTo>
                <a:lnTo>
                  <a:pt x="3454400" y="4521200"/>
                </a:lnTo>
                <a:cubicBezTo>
                  <a:pt x="3454400" y="4633424"/>
                  <a:pt x="3363424" y="4724400"/>
                  <a:pt x="3251200" y="4724400"/>
                </a:cubicBezTo>
                <a:lnTo>
                  <a:pt x="203200" y="4724400"/>
                </a:lnTo>
                <a:cubicBezTo>
                  <a:pt x="90976" y="4724400"/>
                  <a:pt x="0" y="4633424"/>
                  <a:pt x="0" y="45212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4" name="图片占位符 23"/>
          <p:cNvSpPr>
            <a:spLocks noGrp="1"/>
          </p:cNvSpPr>
          <p:nvPr>
            <p:ph type="pic" idx="16397" hasCustomPrompt="1"/>
            <p:custDataLst>
              <p:tags r:id="rId18"/>
            </p:custDataLst>
          </p:nvPr>
        </p:nvSpPr>
        <p:spPr>
          <a:xfrm>
            <a:off x="8432800" y="1828800"/>
            <a:ext cx="2844800" cy="1625600"/>
          </a:xfr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endParaRPr lang="zh-CN" altLang="en-US"/>
          </a:p>
        </p:txBody>
      </p:sp>
      <p:sp>
        <p:nvSpPr>
          <p:cNvPr id="25" name="文本占位符 24"/>
          <p:cNvSpPr>
            <a:spLocks noGrp="1"/>
          </p:cNvSpPr>
          <p:nvPr>
            <p:ph type="body" idx="16390" hasCustomPrompt="1"/>
            <p:custDataLst>
              <p:tags r:id="rId19"/>
            </p:custDataLst>
          </p:nvPr>
        </p:nvSpPr>
        <p:spPr>
          <a:xfrm>
            <a:off x="8432800" y="3657600"/>
            <a:ext cx="2844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单击添加项标题</a:t>
            </a:r>
            <a:endParaRPr lang="zh-CN" altLang="en-US" smtClean="0"/>
          </a:p>
        </p:txBody>
      </p:sp>
      <p:sp>
        <p:nvSpPr>
          <p:cNvPr id="26" name="文本占位符 25"/>
          <p:cNvSpPr>
            <a:spLocks noGrp="1"/>
          </p:cNvSpPr>
          <p:nvPr>
            <p:ph type="body" idx="16391" hasCustomPrompt="1"/>
            <p:custDataLst>
              <p:tags r:id="rId20"/>
            </p:custDataLst>
          </p:nvPr>
        </p:nvSpPr>
        <p:spPr>
          <a:xfrm>
            <a:off x="8432800" y="4114800"/>
            <a:ext cx="2844800" cy="1828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正文页-59_17">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内容占位符 14"/>
          <p:cNvSpPr>
            <a:spLocks noGrp="1"/>
          </p:cNvSpPr>
          <p:nvPr>
            <p:ph idx="16392" hasCustomPrompt="1"/>
            <p:custDataLst>
              <p:tags r:id="rId9"/>
            </p:custDataLst>
          </p:nvPr>
        </p:nvSpPr>
        <p:spPr>
          <a:xfrm>
            <a:off x="609600" y="4013200"/>
            <a:ext cx="10972800" cy="2235200"/>
          </a:xfrm>
          <a:custGeom>
            <a:avLst/>
            <a:gdLst>
              <a:gd name="connisteX0" fmla="*/ 0 w 10972800"/>
              <a:gd name="connsiteY0" fmla="*/ 203200 h 2235200"/>
              <a:gd name="connisteX1" fmla="*/ 203200 w 10972800"/>
              <a:gd name="connsiteY1" fmla="*/ 0 h 2235200"/>
              <a:gd name="connisteX2" fmla="*/ 10769600 w 10972800"/>
              <a:gd name="connsiteY2" fmla="*/ 0 h 2235200"/>
              <a:gd name="connisteX3" fmla="*/ 10972800 w 10972800"/>
              <a:gd name="connsiteY3" fmla="*/ 203200 h 2235200"/>
              <a:gd name="connisteX4" fmla="*/ 10972800 w 10972800"/>
              <a:gd name="connsiteY4" fmla="*/ 2032000 h 2235200"/>
              <a:gd name="connisteX5" fmla="*/ 10769600 w 10972800"/>
              <a:gd name="connsiteY5" fmla="*/ 2235200 h 2235200"/>
              <a:gd name="connisteX6" fmla="*/ 203200 w 10972800"/>
              <a:gd name="connsiteY6" fmla="*/ 2235200 h 2235200"/>
              <a:gd name="connisteX7" fmla="*/ 0 w 10972800"/>
              <a:gd name="connsiteY7" fmla="*/ 2032000 h 2235200"/>
              <a:gd name="connisteX8" fmla="*/ 0 w 10972800"/>
              <a:gd name="connsiteY8" fmla="*/ 203200 h 2235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2235200">
                <a:moveTo>
                  <a:pt x="0" y="203200"/>
                </a:moveTo>
                <a:cubicBezTo>
                  <a:pt x="0" y="90976"/>
                  <a:pt x="90976" y="0"/>
                  <a:pt x="203200" y="0"/>
                </a:cubicBezTo>
                <a:lnTo>
                  <a:pt x="10769600" y="0"/>
                </a:lnTo>
                <a:cubicBezTo>
                  <a:pt x="10881824" y="0"/>
                  <a:pt x="10972800" y="90976"/>
                  <a:pt x="10972800" y="203200"/>
                </a:cubicBezTo>
                <a:lnTo>
                  <a:pt x="10972800" y="2032000"/>
                </a:lnTo>
                <a:cubicBezTo>
                  <a:pt x="10972800" y="2144224"/>
                  <a:pt x="10881824" y="2235200"/>
                  <a:pt x="10769600" y="2235200"/>
                </a:cubicBezTo>
                <a:lnTo>
                  <a:pt x="203200" y="2235200"/>
                </a:lnTo>
                <a:cubicBezTo>
                  <a:pt x="90976" y="2235200"/>
                  <a:pt x="0" y="2144224"/>
                  <a:pt x="0" y="20320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装饰  5"/>
          <p:cNvSpPr>
            <a:spLocks noGrp="1"/>
          </p:cNvSpPr>
          <p:nvPr>
            <p:ph type="body" idx="16393" hasCustomPrompt="1"/>
            <p:custDataLst>
              <p:tags r:id="rId10"/>
            </p:custDataLst>
          </p:nvPr>
        </p:nvSpPr>
        <p:spPr>
          <a:xfrm>
            <a:off x="609600" y="15240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6" hasCustomPrompt="1"/>
            <p:custDataLst>
              <p:tags r:id="rId11"/>
            </p:custDataLst>
          </p:nvPr>
        </p:nvSpPr>
        <p:spPr>
          <a:xfrm>
            <a:off x="762000" y="15240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1"/>
          </p:cNvSpPr>
          <p:nvPr>
            <p:ph type="body" idx="16387" hasCustomPrompt="1"/>
            <p:custDataLst>
              <p:tags r:id="rId12"/>
            </p:custDataLst>
          </p:nvPr>
        </p:nvSpPr>
        <p:spPr>
          <a:xfrm>
            <a:off x="762000" y="2032000"/>
            <a:ext cx="3098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4470400" y="15240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88" hasCustomPrompt="1"/>
            <p:custDataLst>
              <p:tags r:id="rId14"/>
            </p:custDataLst>
          </p:nvPr>
        </p:nvSpPr>
        <p:spPr>
          <a:xfrm>
            <a:off x="4622800" y="15240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1" name="文本占位符 20"/>
          <p:cNvSpPr>
            <a:spLocks noGrp="1"/>
          </p:cNvSpPr>
          <p:nvPr>
            <p:ph type="body" idx="16389" hasCustomPrompt="1"/>
            <p:custDataLst>
              <p:tags r:id="rId15"/>
            </p:custDataLst>
          </p:nvPr>
        </p:nvSpPr>
        <p:spPr>
          <a:xfrm>
            <a:off x="4622800" y="2032000"/>
            <a:ext cx="3098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2" name="装饰  1"/>
          <p:cNvSpPr>
            <a:spLocks noGrp="1"/>
          </p:cNvSpPr>
          <p:nvPr>
            <p:ph type="body" idx="16395" hasCustomPrompt="1"/>
            <p:custDataLst>
              <p:tags r:id="rId16"/>
            </p:custDataLst>
          </p:nvPr>
        </p:nvSpPr>
        <p:spPr>
          <a:xfrm>
            <a:off x="8331200" y="1524000"/>
            <a:ext cx="50800" cy="2032000"/>
          </a:xfrm>
          <a:custGeom>
            <a:avLst/>
            <a:gdLst>
              <a:gd name="connisteX0" fmla="*/ 0 w 50800"/>
              <a:gd name="connsiteY0" fmla="*/ 25400 h 2032000"/>
              <a:gd name="connisteX1" fmla="*/ 25400 w 50800"/>
              <a:gd name="connsiteY1" fmla="*/ 0 h 2032000"/>
              <a:gd name="connisteX2" fmla="*/ 25400 w 50800"/>
              <a:gd name="connsiteY2" fmla="*/ 0 h 2032000"/>
              <a:gd name="connisteX3" fmla="*/ 50800 w 50800"/>
              <a:gd name="connsiteY3" fmla="*/ 25400 h 2032000"/>
              <a:gd name="connisteX4" fmla="*/ 50800 w 50800"/>
              <a:gd name="connsiteY4" fmla="*/ 2006600 h 2032000"/>
              <a:gd name="connisteX5" fmla="*/ 25400 w 50800"/>
              <a:gd name="connsiteY5" fmla="*/ 2032000 h 2032000"/>
              <a:gd name="connisteX6" fmla="*/ 25400 w 50800"/>
              <a:gd name="connsiteY6" fmla="*/ 2032000 h 2032000"/>
              <a:gd name="connisteX7" fmla="*/ 0 w 50800"/>
              <a:gd name="connsiteY7" fmla="*/ 2006600 h 2032000"/>
              <a:gd name="connisteX8" fmla="*/ 0 w 50800"/>
              <a:gd name="connsiteY8" fmla="*/ 254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2032000">
                <a:moveTo>
                  <a:pt x="0" y="25400"/>
                </a:moveTo>
                <a:cubicBezTo>
                  <a:pt x="0" y="11372"/>
                  <a:pt x="11372" y="0"/>
                  <a:pt x="25400" y="0"/>
                </a:cubicBezTo>
                <a:lnTo>
                  <a:pt x="25400" y="0"/>
                </a:lnTo>
                <a:cubicBezTo>
                  <a:pt x="39428" y="0"/>
                  <a:pt x="50800" y="11372"/>
                  <a:pt x="50800" y="25400"/>
                </a:cubicBezTo>
                <a:lnTo>
                  <a:pt x="50800" y="2006600"/>
                </a:lnTo>
                <a:cubicBezTo>
                  <a:pt x="50800" y="2020628"/>
                  <a:pt x="39428" y="2032000"/>
                  <a:pt x="25400" y="2032000"/>
                </a:cubicBezTo>
                <a:lnTo>
                  <a:pt x="25400" y="2032000"/>
                </a:lnTo>
                <a:cubicBezTo>
                  <a:pt x="11372" y="2032000"/>
                  <a:pt x="0" y="2020628"/>
                  <a:pt x="0" y="20066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文本占位符 22"/>
          <p:cNvSpPr>
            <a:spLocks noGrp="1"/>
          </p:cNvSpPr>
          <p:nvPr>
            <p:ph type="body" idx="16390" hasCustomPrompt="1"/>
            <p:custDataLst>
              <p:tags r:id="rId17"/>
            </p:custDataLst>
          </p:nvPr>
        </p:nvSpPr>
        <p:spPr>
          <a:xfrm>
            <a:off x="8483600" y="1524000"/>
            <a:ext cx="309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4" name="文本占位符 23"/>
          <p:cNvSpPr>
            <a:spLocks noGrp="1"/>
          </p:cNvSpPr>
          <p:nvPr>
            <p:ph type="body" idx="16391" hasCustomPrompt="1"/>
            <p:custDataLst>
              <p:tags r:id="rId18"/>
            </p:custDataLst>
          </p:nvPr>
        </p:nvSpPr>
        <p:spPr>
          <a:xfrm>
            <a:off x="8483600" y="2032000"/>
            <a:ext cx="3098800" cy="15240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正文页-62_22">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3429000" cy="12192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内容占位符 14"/>
          <p:cNvSpPr>
            <a:spLocks noGrp="1"/>
          </p:cNvSpPr>
          <p:nvPr>
            <p:ph idx="16392" hasCustomPrompt="1"/>
            <p:custDataLst>
              <p:tags r:id="rId9"/>
            </p:custDataLst>
          </p:nvPr>
        </p:nvSpPr>
        <p:spPr>
          <a:xfrm>
            <a:off x="609600" y="2794000"/>
            <a:ext cx="10972800" cy="3454400"/>
          </a:xfrm>
          <a:custGeom>
            <a:avLst/>
            <a:gdLst>
              <a:gd name="connisteX0" fmla="*/ 0 w 10972800"/>
              <a:gd name="connsiteY0" fmla="*/ 203200 h 3454400"/>
              <a:gd name="connisteX1" fmla="*/ 203200 w 10972800"/>
              <a:gd name="connsiteY1" fmla="*/ 0 h 3454400"/>
              <a:gd name="connisteX2" fmla="*/ 10769600 w 10972800"/>
              <a:gd name="connsiteY2" fmla="*/ 0 h 3454400"/>
              <a:gd name="connisteX3" fmla="*/ 10972800 w 10972800"/>
              <a:gd name="connsiteY3" fmla="*/ 203200 h 3454400"/>
              <a:gd name="connisteX4" fmla="*/ 10972800 w 10972800"/>
              <a:gd name="connsiteY4" fmla="*/ 3251200 h 3454400"/>
              <a:gd name="connisteX5" fmla="*/ 10769600 w 10972800"/>
              <a:gd name="connsiteY5" fmla="*/ 3454400 h 3454400"/>
              <a:gd name="connisteX6" fmla="*/ 203200 w 10972800"/>
              <a:gd name="connsiteY6" fmla="*/ 3454400 h 3454400"/>
              <a:gd name="connisteX7" fmla="*/ 0 w 10972800"/>
              <a:gd name="connsiteY7" fmla="*/ 3251200 h 3454400"/>
              <a:gd name="connisteX8" fmla="*/ 0 w 10972800"/>
              <a:gd name="connsiteY8" fmla="*/ 203200 h 345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10972800" h="3454400">
                <a:moveTo>
                  <a:pt x="0" y="203200"/>
                </a:moveTo>
                <a:cubicBezTo>
                  <a:pt x="0" y="90976"/>
                  <a:pt x="90976" y="0"/>
                  <a:pt x="203200" y="0"/>
                </a:cubicBezTo>
                <a:lnTo>
                  <a:pt x="10769600" y="0"/>
                </a:lnTo>
                <a:cubicBezTo>
                  <a:pt x="10881824" y="0"/>
                  <a:pt x="10972800" y="90976"/>
                  <a:pt x="10972800" y="203200"/>
                </a:cubicBezTo>
                <a:lnTo>
                  <a:pt x="10972800" y="3251200"/>
                </a:lnTo>
                <a:cubicBezTo>
                  <a:pt x="10972800" y="3363424"/>
                  <a:pt x="10881824" y="3454400"/>
                  <a:pt x="10769600" y="3454400"/>
                </a:cubicBezTo>
                <a:lnTo>
                  <a:pt x="203200" y="3454400"/>
                </a:lnTo>
                <a:cubicBezTo>
                  <a:pt x="90976" y="3454400"/>
                  <a:pt x="0" y="3363424"/>
                  <a:pt x="0" y="32512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装饰  5"/>
          <p:cNvSpPr>
            <a:spLocks noGrp="1"/>
          </p:cNvSpPr>
          <p:nvPr>
            <p:ph type="body" idx="16393" hasCustomPrompt="1"/>
            <p:custDataLst>
              <p:tags r:id="rId10"/>
            </p:custDataLst>
          </p:nvPr>
        </p:nvSpPr>
        <p:spPr>
          <a:xfrm>
            <a:off x="4648200" y="6096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6" hasCustomPrompt="1"/>
            <p:custDataLst>
              <p:tags r:id="rId11"/>
            </p:custDataLst>
          </p:nvPr>
        </p:nvSpPr>
        <p:spPr>
          <a:xfrm>
            <a:off x="4800600" y="609600"/>
            <a:ext cx="175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18" name="文本占位符 17"/>
          <p:cNvSpPr>
            <a:spLocks noGrp="1"/>
          </p:cNvSpPr>
          <p:nvPr>
            <p:ph type="body" idx="16387" hasCustomPrompt="1"/>
            <p:custDataLst>
              <p:tags r:id="rId12"/>
            </p:custDataLst>
          </p:nvPr>
        </p:nvSpPr>
        <p:spPr>
          <a:xfrm>
            <a:off x="4800600" y="1117600"/>
            <a:ext cx="1752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9" name="装饰  8"/>
          <p:cNvSpPr>
            <a:spLocks noGrp="1"/>
          </p:cNvSpPr>
          <p:nvPr>
            <p:ph type="body" idx="16394" hasCustomPrompt="1"/>
            <p:custDataLst>
              <p:tags r:id="rId13"/>
            </p:custDataLst>
          </p:nvPr>
        </p:nvSpPr>
        <p:spPr>
          <a:xfrm>
            <a:off x="7162800" y="6096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88" hasCustomPrompt="1"/>
            <p:custDataLst>
              <p:tags r:id="rId14"/>
            </p:custDataLst>
          </p:nvPr>
        </p:nvSpPr>
        <p:spPr>
          <a:xfrm>
            <a:off x="7315200" y="609600"/>
            <a:ext cx="175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1" name="文本占位符 20"/>
          <p:cNvSpPr>
            <a:spLocks noGrp="1"/>
          </p:cNvSpPr>
          <p:nvPr>
            <p:ph type="body" idx="16389" hasCustomPrompt="1"/>
            <p:custDataLst>
              <p:tags r:id="rId15"/>
            </p:custDataLst>
          </p:nvPr>
        </p:nvSpPr>
        <p:spPr>
          <a:xfrm>
            <a:off x="7315200" y="1117600"/>
            <a:ext cx="1752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2" name="装饰  1"/>
          <p:cNvSpPr>
            <a:spLocks noGrp="1"/>
          </p:cNvSpPr>
          <p:nvPr>
            <p:ph type="body" idx="16395" hasCustomPrompt="1"/>
            <p:custDataLst>
              <p:tags r:id="rId16"/>
            </p:custDataLst>
          </p:nvPr>
        </p:nvSpPr>
        <p:spPr>
          <a:xfrm>
            <a:off x="9677400" y="609600"/>
            <a:ext cx="50800" cy="1727200"/>
          </a:xfrm>
          <a:custGeom>
            <a:avLst/>
            <a:gdLst>
              <a:gd name="connisteX0" fmla="*/ 0 w 50800"/>
              <a:gd name="connsiteY0" fmla="*/ 25400 h 1727200"/>
              <a:gd name="connisteX1" fmla="*/ 25400 w 50800"/>
              <a:gd name="connsiteY1" fmla="*/ 0 h 1727200"/>
              <a:gd name="connisteX2" fmla="*/ 25400 w 50800"/>
              <a:gd name="connsiteY2" fmla="*/ 0 h 1727200"/>
              <a:gd name="connisteX3" fmla="*/ 50800 w 50800"/>
              <a:gd name="connsiteY3" fmla="*/ 25400 h 1727200"/>
              <a:gd name="connisteX4" fmla="*/ 50800 w 50800"/>
              <a:gd name="connsiteY4" fmla="*/ 1701800 h 1727200"/>
              <a:gd name="connisteX5" fmla="*/ 25400 w 50800"/>
              <a:gd name="connsiteY5" fmla="*/ 1727200 h 1727200"/>
              <a:gd name="connisteX6" fmla="*/ 25400 w 50800"/>
              <a:gd name="connsiteY6" fmla="*/ 1727200 h 1727200"/>
              <a:gd name="connisteX7" fmla="*/ 0 w 50800"/>
              <a:gd name="connsiteY7" fmla="*/ 1701800 h 1727200"/>
              <a:gd name="connisteX8" fmla="*/ 0 w 50800"/>
              <a:gd name="connsiteY8" fmla="*/ 254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727200">
                <a:moveTo>
                  <a:pt x="0" y="25400"/>
                </a:moveTo>
                <a:cubicBezTo>
                  <a:pt x="0" y="11372"/>
                  <a:pt x="11372" y="0"/>
                  <a:pt x="25400" y="0"/>
                </a:cubicBezTo>
                <a:lnTo>
                  <a:pt x="25400" y="0"/>
                </a:lnTo>
                <a:cubicBezTo>
                  <a:pt x="39428" y="0"/>
                  <a:pt x="50800" y="11372"/>
                  <a:pt x="50800" y="25400"/>
                </a:cubicBezTo>
                <a:lnTo>
                  <a:pt x="50800" y="1701800"/>
                </a:lnTo>
                <a:cubicBezTo>
                  <a:pt x="50800" y="1715828"/>
                  <a:pt x="39428" y="1727200"/>
                  <a:pt x="25400" y="1727200"/>
                </a:cubicBezTo>
                <a:lnTo>
                  <a:pt x="25400" y="1727200"/>
                </a:lnTo>
                <a:cubicBezTo>
                  <a:pt x="11372" y="1727200"/>
                  <a:pt x="0" y="1715828"/>
                  <a:pt x="0" y="17018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文本占位符 22"/>
          <p:cNvSpPr>
            <a:spLocks noGrp="1"/>
          </p:cNvSpPr>
          <p:nvPr>
            <p:ph type="body" idx="16390" hasCustomPrompt="1"/>
            <p:custDataLst>
              <p:tags r:id="rId17"/>
            </p:custDataLst>
          </p:nvPr>
        </p:nvSpPr>
        <p:spPr>
          <a:xfrm>
            <a:off x="9829800" y="609600"/>
            <a:ext cx="17526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项标题</a:t>
            </a:r>
            <a:endParaRPr lang="zh-CN" altLang="en-US" smtClean="0"/>
          </a:p>
        </p:txBody>
      </p:sp>
      <p:sp>
        <p:nvSpPr>
          <p:cNvPr id="24" name="文本占位符 23"/>
          <p:cNvSpPr>
            <a:spLocks noGrp="1"/>
          </p:cNvSpPr>
          <p:nvPr>
            <p:ph type="body" idx="16391" hasCustomPrompt="1"/>
            <p:custDataLst>
              <p:tags r:id="rId18"/>
            </p:custDataLst>
          </p:nvPr>
        </p:nvSpPr>
        <p:spPr>
          <a:xfrm>
            <a:off x="9829800" y="1117600"/>
            <a:ext cx="17526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正文页-64_16">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文本占位符 14"/>
          <p:cNvSpPr>
            <a:spLocks noGrp="1"/>
          </p:cNvSpPr>
          <p:nvPr>
            <p:ph type="body" idx="16386" hasCustomPrompt="1"/>
            <p:custDataLst>
              <p:tags r:id="rId9"/>
            </p:custDataLst>
          </p:nvPr>
        </p:nvSpPr>
        <p:spPr>
          <a:xfrm>
            <a:off x="609600" y="17272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装饰  5"/>
          <p:cNvSpPr>
            <a:spLocks noGrp="1"/>
          </p:cNvSpPr>
          <p:nvPr>
            <p:ph type="body" idx="16392" hasCustomPrompt="1"/>
            <p:custDataLst>
              <p:tags r:id="rId10"/>
            </p:custDataLst>
          </p:nvPr>
        </p:nvSpPr>
        <p:spPr>
          <a:xfrm>
            <a:off x="609600" y="2286000"/>
            <a:ext cx="3454400" cy="3759200"/>
          </a:xfrm>
          <a:custGeom>
            <a:avLst/>
            <a:gdLst>
              <a:gd name="connisteX0" fmla="*/ 0 w 3454400"/>
              <a:gd name="connsiteY0" fmla="*/ 203200 h 3759200"/>
              <a:gd name="connisteX1" fmla="*/ 203200 w 3454400"/>
              <a:gd name="connsiteY1" fmla="*/ 0 h 3759200"/>
              <a:gd name="connisteX2" fmla="*/ 3251200 w 3454400"/>
              <a:gd name="connsiteY2" fmla="*/ 0 h 3759200"/>
              <a:gd name="connisteX3" fmla="*/ 3454400 w 3454400"/>
              <a:gd name="connsiteY3" fmla="*/ 203200 h 3759200"/>
              <a:gd name="connisteX4" fmla="*/ 3454400 w 3454400"/>
              <a:gd name="connsiteY4" fmla="*/ 3556000 h 3759200"/>
              <a:gd name="connisteX5" fmla="*/ 3251200 w 3454400"/>
              <a:gd name="connsiteY5" fmla="*/ 3759200 h 3759200"/>
              <a:gd name="connisteX6" fmla="*/ 203200 w 3454400"/>
              <a:gd name="connsiteY6" fmla="*/ 3759200 h 3759200"/>
              <a:gd name="connisteX7" fmla="*/ 0 w 3454400"/>
              <a:gd name="connsiteY7" fmla="*/ 3556000 h 3759200"/>
              <a:gd name="connisteX8" fmla="*/ 0 w 3454400"/>
              <a:gd name="connsiteY8" fmla="*/ 203200 h 375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759200">
                <a:moveTo>
                  <a:pt x="0" y="203200"/>
                </a:moveTo>
                <a:cubicBezTo>
                  <a:pt x="0" y="90976"/>
                  <a:pt x="90976" y="0"/>
                  <a:pt x="203200" y="0"/>
                </a:cubicBezTo>
                <a:lnTo>
                  <a:pt x="3251200" y="0"/>
                </a:lnTo>
                <a:cubicBezTo>
                  <a:pt x="3363424" y="0"/>
                  <a:pt x="3454400" y="90976"/>
                  <a:pt x="3454400" y="203200"/>
                </a:cubicBezTo>
                <a:lnTo>
                  <a:pt x="3454400" y="3556000"/>
                </a:lnTo>
                <a:cubicBezTo>
                  <a:pt x="3454400" y="3668224"/>
                  <a:pt x="3363424" y="3759200"/>
                  <a:pt x="3251200" y="3759200"/>
                </a:cubicBezTo>
                <a:lnTo>
                  <a:pt x="203200" y="3759200"/>
                </a:lnTo>
                <a:cubicBezTo>
                  <a:pt x="90976" y="3759200"/>
                  <a:pt x="0" y="3668224"/>
                  <a:pt x="0" y="35560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7" name="文本占位符 16"/>
          <p:cNvSpPr>
            <a:spLocks noGrp="1"/>
          </p:cNvSpPr>
          <p:nvPr>
            <p:ph type="body" idx="16387" hasCustomPrompt="1"/>
            <p:custDataLst>
              <p:tags r:id="rId11"/>
            </p:custDataLst>
          </p:nvPr>
        </p:nvSpPr>
        <p:spPr>
          <a:xfrm>
            <a:off x="914400" y="2946400"/>
            <a:ext cx="2844800" cy="2438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a:spLocks noGrp="1"/>
          </p:cNvSpPr>
          <p:nvPr>
            <p:ph type="body" idx="16388" hasCustomPrompt="1"/>
            <p:custDataLst>
              <p:tags r:id="rId12"/>
            </p:custDataLst>
          </p:nvPr>
        </p:nvSpPr>
        <p:spPr>
          <a:xfrm>
            <a:off x="4368800" y="17272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9" name="装饰  8"/>
          <p:cNvSpPr>
            <a:spLocks noGrp="1"/>
          </p:cNvSpPr>
          <p:nvPr>
            <p:ph type="body" idx="16393" hasCustomPrompt="1"/>
            <p:custDataLst>
              <p:tags r:id="rId13"/>
            </p:custDataLst>
          </p:nvPr>
        </p:nvSpPr>
        <p:spPr>
          <a:xfrm>
            <a:off x="4368800" y="2286000"/>
            <a:ext cx="3454400" cy="3759200"/>
          </a:xfrm>
          <a:custGeom>
            <a:avLst/>
            <a:gdLst>
              <a:gd name="connisteX0" fmla="*/ 0 w 3454400"/>
              <a:gd name="connsiteY0" fmla="*/ 203200 h 3759200"/>
              <a:gd name="connisteX1" fmla="*/ 203200 w 3454400"/>
              <a:gd name="connsiteY1" fmla="*/ 0 h 3759200"/>
              <a:gd name="connisteX2" fmla="*/ 3251200 w 3454400"/>
              <a:gd name="connsiteY2" fmla="*/ 0 h 3759200"/>
              <a:gd name="connisteX3" fmla="*/ 3454400 w 3454400"/>
              <a:gd name="connsiteY3" fmla="*/ 203200 h 3759200"/>
              <a:gd name="connisteX4" fmla="*/ 3454400 w 3454400"/>
              <a:gd name="connsiteY4" fmla="*/ 3556000 h 3759200"/>
              <a:gd name="connisteX5" fmla="*/ 3251200 w 3454400"/>
              <a:gd name="connsiteY5" fmla="*/ 3759200 h 3759200"/>
              <a:gd name="connisteX6" fmla="*/ 203200 w 3454400"/>
              <a:gd name="connsiteY6" fmla="*/ 3759200 h 3759200"/>
              <a:gd name="connisteX7" fmla="*/ 0 w 3454400"/>
              <a:gd name="connsiteY7" fmla="*/ 3556000 h 3759200"/>
              <a:gd name="connisteX8" fmla="*/ 0 w 3454400"/>
              <a:gd name="connsiteY8" fmla="*/ 203200 h 375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759200">
                <a:moveTo>
                  <a:pt x="0" y="203200"/>
                </a:moveTo>
                <a:cubicBezTo>
                  <a:pt x="0" y="90976"/>
                  <a:pt x="90976" y="0"/>
                  <a:pt x="203200" y="0"/>
                </a:cubicBezTo>
                <a:lnTo>
                  <a:pt x="3251200" y="0"/>
                </a:lnTo>
                <a:cubicBezTo>
                  <a:pt x="3363424" y="0"/>
                  <a:pt x="3454400" y="90976"/>
                  <a:pt x="3454400" y="203200"/>
                </a:cubicBezTo>
                <a:lnTo>
                  <a:pt x="3454400" y="3556000"/>
                </a:lnTo>
                <a:cubicBezTo>
                  <a:pt x="3454400" y="3668224"/>
                  <a:pt x="3363424" y="3759200"/>
                  <a:pt x="3251200" y="3759200"/>
                </a:cubicBezTo>
                <a:lnTo>
                  <a:pt x="203200" y="3759200"/>
                </a:lnTo>
                <a:cubicBezTo>
                  <a:pt x="90976" y="3759200"/>
                  <a:pt x="0" y="3668224"/>
                  <a:pt x="0" y="35560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0" name="文本占位符 19"/>
          <p:cNvSpPr>
            <a:spLocks noGrp="1"/>
          </p:cNvSpPr>
          <p:nvPr>
            <p:ph type="body" idx="16389" hasCustomPrompt="1"/>
            <p:custDataLst>
              <p:tags r:id="rId14"/>
            </p:custDataLst>
          </p:nvPr>
        </p:nvSpPr>
        <p:spPr>
          <a:xfrm>
            <a:off x="4673600" y="2946400"/>
            <a:ext cx="2844800" cy="2438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1" name="文本占位符 20"/>
          <p:cNvSpPr>
            <a:spLocks noGrp="1"/>
          </p:cNvSpPr>
          <p:nvPr>
            <p:ph type="body" idx="16390" hasCustomPrompt="1"/>
            <p:custDataLst>
              <p:tags r:id="rId15"/>
            </p:custDataLst>
          </p:nvPr>
        </p:nvSpPr>
        <p:spPr>
          <a:xfrm>
            <a:off x="8128000" y="1727200"/>
            <a:ext cx="3454400" cy="406400"/>
          </a:xfrm>
          <a:noFill/>
        </p:spPr>
        <p:txBody>
          <a:bodyPr lIns="0" tIns="0" rIns="0" bIns="0" anchor="t">
            <a:normAutofit/>
          </a:bodyPr>
          <a:lstStyle>
            <a:lvl1pPr marL="0" indent="0" algn="ctr">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2" name="装饰  1"/>
          <p:cNvSpPr>
            <a:spLocks noGrp="1"/>
          </p:cNvSpPr>
          <p:nvPr>
            <p:ph type="body" idx="16394" hasCustomPrompt="1"/>
            <p:custDataLst>
              <p:tags r:id="rId16"/>
            </p:custDataLst>
          </p:nvPr>
        </p:nvSpPr>
        <p:spPr>
          <a:xfrm>
            <a:off x="8128000" y="2286000"/>
            <a:ext cx="3454400" cy="3759200"/>
          </a:xfrm>
          <a:custGeom>
            <a:avLst/>
            <a:gdLst>
              <a:gd name="connisteX0" fmla="*/ 0 w 3454400"/>
              <a:gd name="connsiteY0" fmla="*/ 203200 h 3759200"/>
              <a:gd name="connisteX1" fmla="*/ 203200 w 3454400"/>
              <a:gd name="connsiteY1" fmla="*/ 0 h 3759200"/>
              <a:gd name="connisteX2" fmla="*/ 3251200 w 3454400"/>
              <a:gd name="connsiteY2" fmla="*/ 0 h 3759200"/>
              <a:gd name="connisteX3" fmla="*/ 3454400 w 3454400"/>
              <a:gd name="connsiteY3" fmla="*/ 203200 h 3759200"/>
              <a:gd name="connisteX4" fmla="*/ 3454400 w 3454400"/>
              <a:gd name="connsiteY4" fmla="*/ 3556000 h 3759200"/>
              <a:gd name="connisteX5" fmla="*/ 3251200 w 3454400"/>
              <a:gd name="connsiteY5" fmla="*/ 3759200 h 3759200"/>
              <a:gd name="connisteX6" fmla="*/ 203200 w 3454400"/>
              <a:gd name="connsiteY6" fmla="*/ 3759200 h 3759200"/>
              <a:gd name="connisteX7" fmla="*/ 0 w 3454400"/>
              <a:gd name="connsiteY7" fmla="*/ 3556000 h 3759200"/>
              <a:gd name="connisteX8" fmla="*/ 0 w 3454400"/>
              <a:gd name="connsiteY8" fmla="*/ 203200 h 375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3759200">
                <a:moveTo>
                  <a:pt x="0" y="203200"/>
                </a:moveTo>
                <a:cubicBezTo>
                  <a:pt x="0" y="90976"/>
                  <a:pt x="90976" y="0"/>
                  <a:pt x="203200" y="0"/>
                </a:cubicBezTo>
                <a:lnTo>
                  <a:pt x="3251200" y="0"/>
                </a:lnTo>
                <a:cubicBezTo>
                  <a:pt x="3363424" y="0"/>
                  <a:pt x="3454400" y="90976"/>
                  <a:pt x="3454400" y="203200"/>
                </a:cubicBezTo>
                <a:lnTo>
                  <a:pt x="3454400" y="3556000"/>
                </a:lnTo>
                <a:cubicBezTo>
                  <a:pt x="3454400" y="3668224"/>
                  <a:pt x="3363424" y="3759200"/>
                  <a:pt x="3251200" y="3759200"/>
                </a:cubicBezTo>
                <a:lnTo>
                  <a:pt x="203200" y="3759200"/>
                </a:lnTo>
                <a:cubicBezTo>
                  <a:pt x="90976" y="3759200"/>
                  <a:pt x="0" y="3668224"/>
                  <a:pt x="0" y="3556000"/>
                </a:cubicBezTo>
                <a:lnTo>
                  <a:pt x="0" y="203200"/>
                </a:lnTo>
                <a:close/>
              </a:path>
            </a:pathLst>
          </a:custGeom>
          <a:gradFill>
            <a:gsLst>
              <a:gs pos="0">
                <a:schemeClr val="accent1">
                  <a:lumMod val="40000"/>
                </a:schemeClr>
              </a:gs>
              <a:gs pos="100000">
                <a:schemeClr val="accent1">
                  <a:lumMod val="4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3" name="文本占位符 22"/>
          <p:cNvSpPr>
            <a:spLocks noGrp="1"/>
          </p:cNvSpPr>
          <p:nvPr>
            <p:ph type="body" idx="16391" hasCustomPrompt="1"/>
            <p:custDataLst>
              <p:tags r:id="rId17"/>
            </p:custDataLst>
          </p:nvPr>
        </p:nvSpPr>
        <p:spPr>
          <a:xfrm>
            <a:off x="8432800" y="2946400"/>
            <a:ext cx="2844800" cy="24384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正文页-67_16">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内容占位符 14"/>
          <p:cNvSpPr>
            <a:spLocks noGrp="1"/>
          </p:cNvSpPr>
          <p:nvPr>
            <p:ph idx="16392" hasCustomPrompt="1"/>
            <p:custDataLst>
              <p:tags r:id="rId9"/>
            </p:custDataLst>
          </p:nvPr>
        </p:nvSpPr>
        <p:spPr>
          <a:xfrm>
            <a:off x="609600" y="1524000"/>
            <a:ext cx="3454400" cy="2641600"/>
          </a:xfrm>
          <a:custGeom>
            <a:avLst/>
            <a:gd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438400 h 2641600"/>
              <a:gd name="connisteX5" fmla="*/ 3251200 w 3454400"/>
              <a:gd name="connsiteY5" fmla="*/ 2641600 h 2641600"/>
              <a:gd name="connisteX6" fmla="*/ 203200 w 3454400"/>
              <a:gd name="connsiteY6" fmla="*/ 2641600 h 2641600"/>
              <a:gd name="connisteX7" fmla="*/ 0 w 3454400"/>
              <a:gd name="connsiteY7" fmla="*/ 2438400 h 2641600"/>
              <a:gd name="connisteX8" fmla="*/ 0 w 3454400"/>
              <a:gd name="connsiteY8"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2641600">
                <a:moveTo>
                  <a:pt x="0" y="203200"/>
                </a:moveTo>
                <a:cubicBezTo>
                  <a:pt x="0" y="90976"/>
                  <a:pt x="90976" y="0"/>
                  <a:pt x="203200" y="0"/>
                </a:cubicBezTo>
                <a:lnTo>
                  <a:pt x="3251200" y="0"/>
                </a:lnTo>
                <a:cubicBezTo>
                  <a:pt x="3363424" y="0"/>
                  <a:pt x="3454400" y="90976"/>
                  <a:pt x="3454400" y="203200"/>
                </a:cubicBezTo>
                <a:lnTo>
                  <a:pt x="3454400" y="2438400"/>
                </a:lnTo>
                <a:cubicBezTo>
                  <a:pt x="3454400" y="2550624"/>
                  <a:pt x="3363424" y="2641600"/>
                  <a:pt x="3251200" y="2641600"/>
                </a:cubicBezTo>
                <a:lnTo>
                  <a:pt x="203200" y="2641600"/>
                </a:lnTo>
                <a:cubicBezTo>
                  <a:pt x="90976" y="2641600"/>
                  <a:pt x="0" y="2550624"/>
                  <a:pt x="0" y="2438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6" name="文本占位符 15"/>
          <p:cNvSpPr>
            <a:spLocks noGrp="1"/>
          </p:cNvSpPr>
          <p:nvPr>
            <p:ph type="body" idx="16386" hasCustomPrompt="1"/>
            <p:custDataLst>
              <p:tags r:id="rId10"/>
            </p:custDataLst>
          </p:nvPr>
        </p:nvSpPr>
        <p:spPr>
          <a:xfrm>
            <a:off x="609600" y="4470400"/>
            <a:ext cx="345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7" hasCustomPrompt="1"/>
            <p:custDataLst>
              <p:tags r:id="rId11"/>
            </p:custDataLst>
          </p:nvPr>
        </p:nvSpPr>
        <p:spPr>
          <a:xfrm>
            <a:off x="609600" y="5029200"/>
            <a:ext cx="3454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内容占位符 17"/>
          <p:cNvSpPr>
            <a:spLocks noGrp="1"/>
          </p:cNvSpPr>
          <p:nvPr>
            <p:ph idx="16393" hasCustomPrompt="1"/>
            <p:custDataLst>
              <p:tags r:id="rId12"/>
            </p:custDataLst>
          </p:nvPr>
        </p:nvSpPr>
        <p:spPr>
          <a:xfrm>
            <a:off x="4368800" y="1524000"/>
            <a:ext cx="3454400" cy="2641600"/>
          </a:xfrm>
          <a:custGeom>
            <a:avLst/>
            <a:gd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438400 h 2641600"/>
              <a:gd name="connisteX5" fmla="*/ 3251200 w 3454400"/>
              <a:gd name="connsiteY5" fmla="*/ 2641600 h 2641600"/>
              <a:gd name="connisteX6" fmla="*/ 203200 w 3454400"/>
              <a:gd name="connsiteY6" fmla="*/ 2641600 h 2641600"/>
              <a:gd name="connisteX7" fmla="*/ 0 w 3454400"/>
              <a:gd name="connsiteY7" fmla="*/ 2438400 h 2641600"/>
              <a:gd name="connisteX8" fmla="*/ 0 w 3454400"/>
              <a:gd name="connsiteY8"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2641600">
                <a:moveTo>
                  <a:pt x="0" y="203200"/>
                </a:moveTo>
                <a:cubicBezTo>
                  <a:pt x="0" y="90976"/>
                  <a:pt x="90976" y="0"/>
                  <a:pt x="203200" y="0"/>
                </a:cubicBezTo>
                <a:lnTo>
                  <a:pt x="3251200" y="0"/>
                </a:lnTo>
                <a:cubicBezTo>
                  <a:pt x="3363424" y="0"/>
                  <a:pt x="3454400" y="90976"/>
                  <a:pt x="3454400" y="203200"/>
                </a:cubicBezTo>
                <a:lnTo>
                  <a:pt x="3454400" y="2438400"/>
                </a:lnTo>
                <a:cubicBezTo>
                  <a:pt x="3454400" y="2550624"/>
                  <a:pt x="3363424" y="2641600"/>
                  <a:pt x="3251200" y="2641600"/>
                </a:cubicBezTo>
                <a:lnTo>
                  <a:pt x="203200" y="2641600"/>
                </a:lnTo>
                <a:cubicBezTo>
                  <a:pt x="90976" y="2641600"/>
                  <a:pt x="0" y="2550624"/>
                  <a:pt x="0" y="2438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9" name="文本占位符 18"/>
          <p:cNvSpPr>
            <a:spLocks noGrp="1"/>
          </p:cNvSpPr>
          <p:nvPr>
            <p:ph type="body" idx="16388" hasCustomPrompt="1"/>
            <p:custDataLst>
              <p:tags r:id="rId13"/>
            </p:custDataLst>
          </p:nvPr>
        </p:nvSpPr>
        <p:spPr>
          <a:xfrm>
            <a:off x="4368800" y="4470400"/>
            <a:ext cx="345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0" name="文本占位符 19"/>
          <p:cNvSpPr>
            <a:spLocks noGrp="1"/>
          </p:cNvSpPr>
          <p:nvPr>
            <p:ph type="body" idx="16389" hasCustomPrompt="1"/>
            <p:custDataLst>
              <p:tags r:id="rId14"/>
            </p:custDataLst>
          </p:nvPr>
        </p:nvSpPr>
        <p:spPr>
          <a:xfrm>
            <a:off x="4368800" y="5029200"/>
            <a:ext cx="3454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1" name="内容占位符 20"/>
          <p:cNvSpPr>
            <a:spLocks noGrp="1"/>
          </p:cNvSpPr>
          <p:nvPr>
            <p:ph idx="16394" hasCustomPrompt="1"/>
            <p:custDataLst>
              <p:tags r:id="rId15"/>
            </p:custDataLst>
          </p:nvPr>
        </p:nvSpPr>
        <p:spPr>
          <a:xfrm>
            <a:off x="8128000" y="1524000"/>
            <a:ext cx="3454400" cy="2641600"/>
          </a:xfrm>
          <a:custGeom>
            <a:avLst/>
            <a:gd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438400 h 2641600"/>
              <a:gd name="connisteX5" fmla="*/ 3251200 w 3454400"/>
              <a:gd name="connsiteY5" fmla="*/ 2641600 h 2641600"/>
              <a:gd name="connisteX6" fmla="*/ 203200 w 3454400"/>
              <a:gd name="connsiteY6" fmla="*/ 2641600 h 2641600"/>
              <a:gd name="connisteX7" fmla="*/ 0 w 3454400"/>
              <a:gd name="connsiteY7" fmla="*/ 2438400 h 2641600"/>
              <a:gd name="connisteX8" fmla="*/ 0 w 3454400"/>
              <a:gd name="connsiteY8"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454400" h="2641600">
                <a:moveTo>
                  <a:pt x="0" y="203200"/>
                </a:moveTo>
                <a:cubicBezTo>
                  <a:pt x="0" y="90976"/>
                  <a:pt x="90976" y="0"/>
                  <a:pt x="203200" y="0"/>
                </a:cubicBezTo>
                <a:lnTo>
                  <a:pt x="3251200" y="0"/>
                </a:lnTo>
                <a:cubicBezTo>
                  <a:pt x="3363424" y="0"/>
                  <a:pt x="3454400" y="90976"/>
                  <a:pt x="3454400" y="203200"/>
                </a:cubicBezTo>
                <a:lnTo>
                  <a:pt x="3454400" y="2438400"/>
                </a:lnTo>
                <a:cubicBezTo>
                  <a:pt x="3454400" y="2550624"/>
                  <a:pt x="3363424" y="2641600"/>
                  <a:pt x="3251200" y="2641600"/>
                </a:cubicBezTo>
                <a:lnTo>
                  <a:pt x="203200" y="2641600"/>
                </a:lnTo>
                <a:cubicBezTo>
                  <a:pt x="90976" y="2641600"/>
                  <a:pt x="0" y="2550624"/>
                  <a:pt x="0" y="2438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22" name="文本占位符 21"/>
          <p:cNvSpPr>
            <a:spLocks noGrp="1"/>
          </p:cNvSpPr>
          <p:nvPr>
            <p:ph type="body" idx="16390" hasCustomPrompt="1"/>
            <p:custDataLst>
              <p:tags r:id="rId16"/>
            </p:custDataLst>
          </p:nvPr>
        </p:nvSpPr>
        <p:spPr>
          <a:xfrm>
            <a:off x="8128000" y="4470400"/>
            <a:ext cx="3454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1" hasCustomPrompt="1"/>
            <p:custDataLst>
              <p:tags r:id="rId17"/>
            </p:custDataLst>
          </p:nvPr>
        </p:nvSpPr>
        <p:spPr>
          <a:xfrm>
            <a:off x="8128000" y="5029200"/>
            <a:ext cx="34544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3"/>
            </p:custDataLst>
          </p:nvPr>
        </p:nvSpPr>
        <p:spPr>
          <a:xfrm>
            <a:off x="695960" y="1875099"/>
            <a:ext cx="5323840" cy="4300276"/>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4"/>
            </p:custDataLst>
          </p:nvPr>
        </p:nvSpPr>
        <p:spPr>
          <a:xfrm>
            <a:off x="6172200" y="1301750"/>
            <a:ext cx="5323840" cy="411303"/>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5"/>
            </p:custDataLst>
          </p:nvPr>
        </p:nvSpPr>
        <p:spPr>
          <a:xfrm>
            <a:off x="6172200" y="1875099"/>
            <a:ext cx="5323840" cy="4300276"/>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a:xfrm>
            <a:off x="69596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753983" y="6356350"/>
            <a:ext cx="2743200" cy="365125"/>
          </a:xfrm>
          <a:prstGeom prst="rect">
            <a:avLst/>
          </a:prstGeom>
        </p:spPr>
        <p:txBody>
          <a:bodyPr/>
          <a:lstStyle/>
          <a:p>
            <a:fld id="{49AE70B2-8BF9-45C0-BB95-33D1B9D3A854}" type="slidenum">
              <a:rPr lang="zh-CN" altLang="en-US" smtClean="0"/>
            </a:fld>
            <a:endParaRPr lang="zh-CN" altLang="en-US"/>
          </a:p>
        </p:txBody>
      </p:sp>
      <p:sp>
        <p:nvSpPr>
          <p:cNvPr id="10" name="标题 1"/>
          <p:cNvSpPr>
            <a:spLocks noGrp="1"/>
          </p:cNvSpPr>
          <p:nvPr>
            <p:ph type="title"/>
            <p:custDataLst>
              <p:tags r:id="rId9"/>
            </p:custDataLst>
          </p:nvPr>
        </p:nvSpPr>
        <p:spPr>
          <a:xfrm>
            <a:off x="695960" y="360000"/>
            <a:ext cx="10800000" cy="720000"/>
          </a:xfrm>
          <a:prstGeom prst="rect">
            <a:avLst/>
          </a:prstGeom>
        </p:spPr>
        <p:txBody>
          <a:bodyPr/>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正文页-上标下内-装饰左-默认位置-并列-35_20_group1">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9" name="日期占位符 8"/>
          <p:cNvSpPr>
            <a:spLocks noGrp="1"/>
          </p:cNvSpPr>
          <p:nvPr>
            <p:ph type="dt" sz="half" idx="10"/>
            <p:custDataLst>
              <p:tags r:id="rId3"/>
            </p:custDataLst>
          </p:nvPr>
        </p:nvSpPr>
        <p:spPr/>
        <p:txBody>
          <a:bodyPr wrap="square">
            <a:normAutofit/>
          </a:bodyPr>
          <a:p>
            <a:fld id="{5592522B-0F24-4480-B9DD-A9474A6880D6}" type="datetimeFigureOut">
              <a:rPr lang="zh-CN" altLang="en-US" smtClean="0"/>
            </a:fld>
            <a:endParaRPr lang="zh-CN" altLang="en-US"/>
          </a:p>
        </p:txBody>
      </p:sp>
      <p:sp>
        <p:nvSpPr>
          <p:cNvPr id="10" name="页脚占位符 9"/>
          <p:cNvSpPr>
            <a:spLocks noGrp="1"/>
          </p:cNvSpPr>
          <p:nvPr>
            <p:ph type="ftr" sz="quarter" idx="11"/>
            <p:custDataLst>
              <p:tags r:id="rId4"/>
            </p:custDataLst>
          </p:nvPr>
        </p:nvSpPr>
        <p:spPr/>
        <p:txBody>
          <a:bodyPr/>
          <a:p>
            <a:endParaRPr lang="zh-CN" altLang="en-US"/>
          </a:p>
        </p:txBody>
      </p:sp>
      <p:sp>
        <p:nvSpPr>
          <p:cNvPr id="11" name="灯片编号占位符 10"/>
          <p:cNvSpPr>
            <a:spLocks noGrp="1"/>
          </p:cNvSpPr>
          <p:nvPr>
            <p:ph type="sldNum" sz="quarter" idx="12"/>
            <p:custDataLst>
              <p:tags r:id="rId5"/>
            </p:custDataLst>
          </p:nvPr>
        </p:nvSpPr>
        <p:spPr/>
        <p:txBody>
          <a:bodyPr wrap="square">
            <a:normAutofit/>
          </a:bodyPr>
          <a:p>
            <a:fld id="{BE5F26B5-172A-4DC2-B0B7-181CFC56B87C}" type="slidenum">
              <a:rPr lang="zh-CN" altLang="en-US" smtClean="0"/>
            </a:fld>
            <a:endParaRPr lang="zh-CN" altLang="en-US"/>
          </a:p>
        </p:txBody>
      </p:sp>
      <p:cxnSp>
        <p:nvCxnSpPr>
          <p:cNvPr id="12" name="直接连接符 11"/>
          <p:cNvCxnSpPr/>
          <p:nvPr userDrawn="1">
            <p:custDataLst>
              <p:tags r:id="rId6"/>
            </p:custDataLst>
          </p:nvPr>
        </p:nvCxnSpPr>
        <p:spPr>
          <a:xfrm flipH="1">
            <a:off x="6657340" y="6393180"/>
            <a:ext cx="500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flipH="1">
            <a:off x="9850755" y="6393180"/>
            <a:ext cx="1955800"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标题 13"/>
          <p:cNvSpPr>
            <a:spLocks noGrp="1"/>
          </p:cNvSpPr>
          <p:nvPr>
            <p:ph type="ctrTitle" idx="16385" hasCustomPrompt="1"/>
            <p:custDataLst>
              <p:tags r:id="rId8"/>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15" name="文本占位符 14"/>
          <p:cNvSpPr>
            <a:spLocks noGrp="1"/>
          </p:cNvSpPr>
          <p:nvPr>
            <p:ph type="body" idx="16388" hasCustomPrompt="1"/>
            <p:custDataLst>
              <p:tags r:id="rId9"/>
            </p:custDataLst>
          </p:nvPr>
        </p:nvSpPr>
        <p:spPr>
          <a:xfrm>
            <a:off x="622300" y="1701800"/>
            <a:ext cx="1193800" cy="1016000"/>
          </a:xfrm>
          <a:noFill/>
        </p:spPr>
        <p:txBody>
          <a:bodyPr wrap="none" lIns="0" tIns="0" rIns="0" bIns="0" anchor="ctr">
            <a:noAutofit/>
          </a:bodyPr>
          <a:lstStyle>
            <a:lvl1pPr marL="0" indent="0" algn="ctr">
              <a:lnSpc>
                <a:spcPct val="109000"/>
              </a:lnSpc>
              <a:spcBef>
                <a:spcPct val="0"/>
              </a:spcBef>
              <a:spcAft>
                <a:spcPct val="0"/>
              </a:spcAft>
              <a:buNone/>
              <a:defRPr sz="8000" b="0" spc="0">
                <a:solidFill>
                  <a:schemeClr val="accent1"/>
                </a:solidFill>
              </a:defRPr>
            </a:lvl1pPr>
          </a:lstStyle>
          <a:p>
            <a:pPr lvl="0"/>
            <a:r>
              <a:rPr lang="zh-CN" altLang="en-US" smtClean="0"/>
              <a:t>01</a:t>
            </a:r>
            <a:endParaRPr lang="zh-CN" altLang="en-US" smtClean="0"/>
          </a:p>
        </p:txBody>
      </p:sp>
      <p:sp>
        <p:nvSpPr>
          <p:cNvPr id="16" name="文本占位符 15"/>
          <p:cNvSpPr>
            <a:spLocks noGrp="1"/>
          </p:cNvSpPr>
          <p:nvPr>
            <p:ph type="body" idx="16386" hasCustomPrompt="1"/>
            <p:custDataLst>
              <p:tags r:id="rId10"/>
            </p:custDataLst>
          </p:nvPr>
        </p:nvSpPr>
        <p:spPr>
          <a:xfrm>
            <a:off x="2133600" y="1651000"/>
            <a:ext cx="944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7" name="文本占位符 16"/>
          <p:cNvSpPr>
            <a:spLocks noGrp="1"/>
          </p:cNvSpPr>
          <p:nvPr>
            <p:ph type="body" idx="16387" hasCustomPrompt="1"/>
            <p:custDataLst>
              <p:tags r:id="rId11"/>
            </p:custDataLst>
          </p:nvPr>
        </p:nvSpPr>
        <p:spPr>
          <a:xfrm>
            <a:off x="2133600" y="2159000"/>
            <a:ext cx="94488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8" name="文本占位符 17"/>
          <p:cNvSpPr>
            <a:spLocks noGrp="1"/>
          </p:cNvSpPr>
          <p:nvPr>
            <p:ph type="body" idx="16391" hasCustomPrompt="1"/>
            <p:custDataLst>
              <p:tags r:id="rId12"/>
            </p:custDataLst>
          </p:nvPr>
        </p:nvSpPr>
        <p:spPr>
          <a:xfrm>
            <a:off x="622300" y="3378200"/>
            <a:ext cx="1193800" cy="1016000"/>
          </a:xfrm>
          <a:noFill/>
        </p:spPr>
        <p:txBody>
          <a:bodyPr wrap="none" lIns="0" tIns="0" rIns="0" bIns="0" anchor="ctr">
            <a:noAutofit/>
          </a:bodyPr>
          <a:lstStyle>
            <a:lvl1pPr marL="0" indent="0" algn="ctr">
              <a:lnSpc>
                <a:spcPct val="109000"/>
              </a:lnSpc>
              <a:spcBef>
                <a:spcPct val="0"/>
              </a:spcBef>
              <a:spcAft>
                <a:spcPct val="0"/>
              </a:spcAft>
              <a:buNone/>
              <a:defRPr sz="8000" b="0" spc="0">
                <a:solidFill>
                  <a:schemeClr val="accent1"/>
                </a:solidFill>
              </a:defRPr>
            </a:lvl1pPr>
          </a:lstStyle>
          <a:p>
            <a:pPr lvl="0"/>
            <a:r>
              <a:rPr lang="zh-CN" altLang="en-US" smtClean="0"/>
              <a:t>02</a:t>
            </a:r>
            <a:endParaRPr lang="zh-CN" altLang="en-US" smtClean="0"/>
          </a:p>
        </p:txBody>
      </p:sp>
      <p:sp>
        <p:nvSpPr>
          <p:cNvPr id="19" name="文本占位符 18"/>
          <p:cNvSpPr>
            <a:spLocks noGrp="1"/>
          </p:cNvSpPr>
          <p:nvPr>
            <p:ph type="body" idx="16389" hasCustomPrompt="1"/>
            <p:custDataLst>
              <p:tags r:id="rId13"/>
            </p:custDataLst>
          </p:nvPr>
        </p:nvSpPr>
        <p:spPr>
          <a:xfrm>
            <a:off x="2133600" y="3327400"/>
            <a:ext cx="944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0" name="文本占位符 19"/>
          <p:cNvSpPr>
            <a:spLocks noGrp="1"/>
          </p:cNvSpPr>
          <p:nvPr>
            <p:ph type="body" idx="16390" hasCustomPrompt="1"/>
            <p:custDataLst>
              <p:tags r:id="rId14"/>
            </p:custDataLst>
          </p:nvPr>
        </p:nvSpPr>
        <p:spPr>
          <a:xfrm>
            <a:off x="2133600" y="3835400"/>
            <a:ext cx="94488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21" name="文本占位符 20"/>
          <p:cNvSpPr>
            <a:spLocks noGrp="1"/>
          </p:cNvSpPr>
          <p:nvPr>
            <p:ph type="body" idx="16394" hasCustomPrompt="1"/>
            <p:custDataLst>
              <p:tags r:id="rId15"/>
            </p:custDataLst>
          </p:nvPr>
        </p:nvSpPr>
        <p:spPr>
          <a:xfrm>
            <a:off x="622300" y="5054600"/>
            <a:ext cx="1193800" cy="1016000"/>
          </a:xfrm>
          <a:noFill/>
        </p:spPr>
        <p:txBody>
          <a:bodyPr wrap="none" lIns="0" tIns="0" rIns="0" bIns="0" anchor="ctr">
            <a:noAutofit/>
          </a:bodyPr>
          <a:lstStyle>
            <a:lvl1pPr marL="0" indent="0" algn="ctr">
              <a:lnSpc>
                <a:spcPct val="109000"/>
              </a:lnSpc>
              <a:spcBef>
                <a:spcPct val="0"/>
              </a:spcBef>
              <a:spcAft>
                <a:spcPct val="0"/>
              </a:spcAft>
              <a:buNone/>
              <a:defRPr sz="8000" b="0" spc="0">
                <a:solidFill>
                  <a:schemeClr val="accent1"/>
                </a:solidFill>
              </a:defRPr>
            </a:lvl1pPr>
          </a:lstStyle>
          <a:p>
            <a:pPr lvl="0"/>
            <a:r>
              <a:rPr lang="zh-CN" altLang="en-US" smtClean="0"/>
              <a:t>03</a:t>
            </a:r>
            <a:endParaRPr lang="zh-CN" altLang="en-US" smtClean="0"/>
          </a:p>
        </p:txBody>
      </p:sp>
      <p:sp>
        <p:nvSpPr>
          <p:cNvPr id="22" name="文本占位符 21"/>
          <p:cNvSpPr>
            <a:spLocks noGrp="1"/>
          </p:cNvSpPr>
          <p:nvPr>
            <p:ph type="body" idx="16392" hasCustomPrompt="1"/>
            <p:custDataLst>
              <p:tags r:id="rId16"/>
            </p:custDataLst>
          </p:nvPr>
        </p:nvSpPr>
        <p:spPr>
          <a:xfrm>
            <a:off x="2133600" y="5003800"/>
            <a:ext cx="9448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23" name="文本占位符 22"/>
          <p:cNvSpPr>
            <a:spLocks noGrp="1"/>
          </p:cNvSpPr>
          <p:nvPr>
            <p:ph type="body" idx="16393" hasCustomPrompt="1"/>
            <p:custDataLst>
              <p:tags r:id="rId17"/>
            </p:custDataLst>
          </p:nvPr>
        </p:nvSpPr>
        <p:spPr>
          <a:xfrm>
            <a:off x="2133600" y="5511800"/>
            <a:ext cx="94488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一段文本_1项">
    <p:spTree>
      <p:nvGrpSpPr>
        <p:cNvPr id="1" name=""/>
        <p:cNvGrpSpPr/>
        <p:nvPr/>
      </p:nvGrpSpPr>
      <p:grpSpPr>
        <a:xfrm>
          <a:off x="0" y="0"/>
          <a:ext cx="0" cy="0"/>
          <a:chOff x="0" y="0"/>
          <a:chExt cx="0" cy="0"/>
        </a:xfrm>
      </p:grpSpPr>
      <p:sp>
        <p:nvSpPr>
          <p:cNvPr id="6" name="标题 5"/>
          <p:cNvSpPr>
            <a:spLocks noGrp="1"/>
          </p:cNvSpPr>
          <p:nvPr>
            <p:ph type="ctrTitle" idx="16385" hasCustomPrompt="1"/>
            <p:custDataLst>
              <p:tags r:id="rId2"/>
            </p:custDataLst>
          </p:nvPr>
        </p:nvSpPr>
        <p:spPr>
          <a:xfrm>
            <a:off x="1219200" y="2590800"/>
            <a:ext cx="9753600" cy="609600"/>
          </a:xfrm>
          <a:noFill/>
        </p:spPr>
        <p:txBody>
          <a:bodyPr lIns="0" tIns="0" rIns="0" bIns="0" anchor="t">
            <a:normAutofit/>
          </a:bodyPr>
          <a:lstStyle>
            <a:lvl1pPr marL="0" indent="0" algn="ctr">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7" name="文本占位符 6"/>
          <p:cNvSpPr>
            <a:spLocks noGrp="1"/>
          </p:cNvSpPr>
          <p:nvPr>
            <p:ph type="body" idx="16386" hasCustomPrompt="1"/>
            <p:custDataLst>
              <p:tags r:id="rId3"/>
            </p:custDataLst>
          </p:nvPr>
        </p:nvSpPr>
        <p:spPr>
          <a:xfrm>
            <a:off x="1219200" y="3352800"/>
            <a:ext cx="9753600" cy="9144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9596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753983" y="6356350"/>
            <a:ext cx="2743200" cy="365125"/>
          </a:xfrm>
          <a:prstGeom prst="rect">
            <a:avLst/>
          </a:prstGeom>
        </p:spPr>
        <p:txBody>
          <a:bodyPr/>
          <a:lstStyle/>
          <a:p>
            <a:fld id="{49AE70B2-8BF9-45C0-BB95-33D1B9D3A854}" type="slidenum">
              <a:rPr lang="zh-CN" altLang="en-US" smtClean="0"/>
            </a:fld>
            <a:endParaRPr lang="zh-CN" altLang="en-US"/>
          </a:p>
        </p:txBody>
      </p:sp>
      <p:sp>
        <p:nvSpPr>
          <p:cNvPr id="6" name="标题 1"/>
          <p:cNvSpPr>
            <a:spLocks noGrp="1"/>
          </p:cNvSpPr>
          <p:nvPr>
            <p:ph type="title"/>
            <p:custDataLst>
              <p:tags r:id="rId5"/>
            </p:custDataLst>
          </p:nvPr>
        </p:nvSpPr>
        <p:spPr>
          <a:xfrm>
            <a:off x="695960" y="360000"/>
            <a:ext cx="10800000" cy="720000"/>
          </a:xfrm>
          <a:prstGeom prst="rect">
            <a:avLst/>
          </a:prstGeom>
        </p:spPr>
        <p:txBody>
          <a:bodyPr/>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9596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753983"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a:xfrm>
            <a:off x="69596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753983"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标题和副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9596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753983" y="6356350"/>
            <a:ext cx="2743200" cy="365125"/>
          </a:xfrm>
          <a:prstGeom prst="rect">
            <a:avLst/>
          </a:prstGeom>
        </p:spPr>
        <p:txBody>
          <a:bodyPr/>
          <a:lstStyle/>
          <a:p>
            <a:fld id="{49AE70B2-8BF9-45C0-BB95-33D1B9D3A854}" type="slidenum">
              <a:rPr lang="zh-CN" altLang="en-US" smtClean="0"/>
            </a:fld>
            <a:endParaRPr lang="zh-CN" altLang="en-US"/>
          </a:p>
        </p:txBody>
      </p:sp>
      <p:sp>
        <p:nvSpPr>
          <p:cNvPr id="6" name="Text Placeholder 5"/>
          <p:cNvSpPr>
            <a:spLocks noGrp="1"/>
          </p:cNvSpPr>
          <p:nvPr>
            <p:ph type="body" idx="13" hasCustomPrompt="1"/>
            <p:custDataLst>
              <p:tags r:id="rId5"/>
            </p:custDataLst>
          </p:nvPr>
        </p:nvSpPr>
        <p:spPr>
          <a:xfrm>
            <a:off x="695960" y="1301750"/>
            <a:ext cx="10799088" cy="405553"/>
          </a:xfrm>
          <a:prstGeom prst="rect">
            <a:avLst/>
          </a:prstGeom>
        </p:spPr>
        <p:txBody>
          <a:bodyPr/>
          <a:lstStyle>
            <a:lvl5pPr>
              <a:buNone/>
              <a:defRPr/>
            </a:lvl5pPr>
          </a:lstStyle>
          <a:p>
            <a:pPr lvl="0"/>
            <a:r>
              <a:rPr lang="zh-CN" altLang="en-US" smtClean="0"/>
              <a:t>单击此处编辑副标题</a:t>
            </a:r>
            <a:endParaRPr lang="zh-CN" altLang="en-US" smtClean="0"/>
          </a:p>
        </p:txBody>
      </p:sp>
      <p:sp>
        <p:nvSpPr>
          <p:cNvPr id="7" name="标题 1"/>
          <p:cNvSpPr>
            <a:spLocks noGrp="1"/>
          </p:cNvSpPr>
          <p:nvPr>
            <p:ph type="title"/>
            <p:custDataLst>
              <p:tags r:id="rId6"/>
            </p:custDataLst>
          </p:nvPr>
        </p:nvSpPr>
        <p:spPr>
          <a:xfrm>
            <a:off x="695960" y="360000"/>
            <a:ext cx="10800000" cy="720000"/>
          </a:xfrm>
          <a:prstGeom prst="rect">
            <a:avLst/>
          </a:prstGeom>
        </p:spPr>
        <p:txBody>
          <a:bodyPr/>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页_1_3">
    <p:bg>
      <p:bgRef idx="1001">
        <a:schemeClr val="bg1"/>
      </p:bgRef>
    </p:bg>
    <p:spTree>
      <p:nvGrpSpPr>
        <p:cNvPr id="1" name=""/>
        <p:cNvGrpSpPr/>
        <p:nvPr/>
      </p:nvGrpSpPr>
      <p:grpSpPr>
        <a:xfrm>
          <a:off x="0" y="0"/>
          <a:ext cx="0" cy="0"/>
          <a:chOff x="0" y="0"/>
          <a:chExt cx="0" cy="0"/>
        </a:xfrm>
      </p:grpSpPr>
      <p:pic>
        <p:nvPicPr>
          <p:cNvPr id="7" name="图片 3" descr="E:/乌拉特前旗项目/乌拉特前旗国空报奖20250922/照片/ead7c59325b711bd349562e555ac2a97.jpgead7c59325b711bd349562e555ac2a97"/>
          <p:cNvPicPr/>
          <p:nvPr userDrawn="1">
            <p:custDataLst>
              <p:tags r:id="rId2"/>
            </p:custDataLst>
          </p:nvPr>
        </p:nvPicPr>
        <p:blipFill>
          <a:blip r:embed="rId3"/>
          <a:srcRect t="7650" b="7650"/>
          <a:stretch>
            <a:fillRect/>
          </a:stretch>
        </p:blipFill>
        <p:spPr>
          <a:xfrm>
            <a:off x="0" y="0"/>
            <a:ext cx="12193905" cy="6858000"/>
          </a:xfrm>
          <a:prstGeom prst="rect">
            <a:avLst/>
          </a:prstGeom>
        </p:spPr>
      </p:pic>
      <p:sp>
        <p:nvSpPr>
          <p:cNvPr id="20" name="矩形 19"/>
          <p:cNvSpPr/>
          <p:nvPr userDrawn="1">
            <p:custDataLst>
              <p:tags r:id="rId4"/>
            </p:custDataLst>
          </p:nvPr>
        </p:nvSpPr>
        <p:spPr>
          <a:xfrm>
            <a:off x="0" y="0"/>
            <a:ext cx="7336790" cy="6858000"/>
          </a:xfrm>
          <a:prstGeom prst="rect">
            <a:avLst/>
          </a:prstGeom>
          <a:gradFill>
            <a:gsLst>
              <a:gs pos="0">
                <a:srgbClr val="3A5B7A"/>
              </a:gs>
              <a:gs pos="100000">
                <a:srgbClr val="40617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cs typeface="MiSans Bold" panose="00000800000000000000" charset="-122"/>
            </a:endParaRPr>
          </a:p>
        </p:txBody>
      </p:sp>
      <p:cxnSp>
        <p:nvCxnSpPr>
          <p:cNvPr id="11" name="直接连接符 10"/>
          <p:cNvCxnSpPr/>
          <p:nvPr userDrawn="1">
            <p:custDataLst>
              <p:tags r:id="rId5"/>
            </p:custDataLst>
          </p:nvPr>
        </p:nvCxnSpPr>
        <p:spPr>
          <a:xfrm>
            <a:off x="374015" y="413385"/>
            <a:ext cx="1144460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6"/>
            </p:custDataLst>
          </p:nvPr>
        </p:nvCxnSpPr>
        <p:spPr>
          <a:xfrm>
            <a:off x="518795" y="6393180"/>
            <a:ext cx="5003800" cy="0"/>
          </a:xfrm>
          <a:prstGeom prst="line">
            <a:avLst/>
          </a:prstGeom>
          <a:ln w="9525">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a:off x="374015" y="6393180"/>
            <a:ext cx="1955800" cy="0"/>
          </a:xfrm>
          <a:prstGeom prst="line">
            <a:avLst/>
          </a:prstGeom>
          <a:ln w="73025">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userDrawn="1">
            <p:custDataLst>
              <p:tags r:id="rId8"/>
            </p:custDataLst>
          </p:nvPr>
        </p:nvSpPr>
        <p:spPr>
          <a:xfrm>
            <a:off x="11602720" y="6340475"/>
            <a:ext cx="215900" cy="32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olidFill>
                <a:schemeClr val="lt1"/>
              </a:solidFill>
              <a:latin typeface="MiSans Medium" panose="00000600000000000000" charset="-122"/>
              <a:ea typeface="MiSans Medium" panose="00000600000000000000" charset="-122"/>
              <a:cs typeface="MiSans Medium" panose="00000600000000000000" charset="-122"/>
              <a:sym typeface="+mn-ea"/>
            </a:endParaRPr>
          </a:p>
        </p:txBody>
      </p:sp>
      <p:sp>
        <p:nvSpPr>
          <p:cNvPr id="15" name="矩形 14"/>
          <p:cNvSpPr/>
          <p:nvPr userDrawn="1">
            <p:custDataLst>
              <p:tags r:id="rId9"/>
            </p:custDataLst>
          </p:nvPr>
        </p:nvSpPr>
        <p:spPr>
          <a:xfrm>
            <a:off x="11602720" y="6412865"/>
            <a:ext cx="215900" cy="32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olidFill>
                <a:schemeClr val="lt1"/>
              </a:solidFill>
              <a:latin typeface="MiSans Medium" panose="00000600000000000000" charset="-122"/>
              <a:ea typeface="MiSans Medium" panose="00000600000000000000" charset="-122"/>
              <a:cs typeface="MiSans Medium" panose="00000600000000000000" charset="-122"/>
              <a:sym typeface="+mn-ea"/>
            </a:endParaRPr>
          </a:p>
        </p:txBody>
      </p:sp>
      <p:sp>
        <p:nvSpPr>
          <p:cNvPr id="9" name="日期占位符 3"/>
          <p:cNvSpPr>
            <a:spLocks noGrp="1"/>
          </p:cNvSpPr>
          <p:nvPr>
            <p:ph type="dt" sz="half" idx="16385"/>
            <p:custDataLst>
              <p:tags r:id="rId10"/>
            </p:custDataLst>
          </p:nvPr>
        </p:nvSpPr>
        <p:spPr>
          <a:xfrm>
            <a:off x="695960" y="6356350"/>
            <a:ext cx="2743200" cy="365125"/>
          </a:xfrm>
          <a:prstGeom prst="rect">
            <a:avLst/>
          </a:prstGeom>
        </p:spPr>
        <p:txBody>
          <a:bodyPr wrap="square">
            <a:normAutofit/>
          </a:bodyPr>
          <a:lstStyle/>
          <a:p>
            <a:fld id="{5592522B-0F24-4480-B9DD-A9474A6880D6}" type="datetimeFigureOut">
              <a:rPr lang="zh-CN" altLang="en-US" smtClean="0"/>
            </a:fld>
            <a:endParaRPr lang="zh-CN" altLang="en-US"/>
          </a:p>
        </p:txBody>
      </p:sp>
      <p:sp>
        <p:nvSpPr>
          <p:cNvPr id="10" name="页脚占位符 4"/>
          <p:cNvSpPr>
            <a:spLocks noGrp="1"/>
          </p:cNvSpPr>
          <p:nvPr>
            <p:ph type="ftr" sz="quarter" idx="16386"/>
            <p:custDataLst>
              <p:tags r:id="rId11"/>
            </p:custDataLst>
          </p:nvPr>
        </p:nvSpPr>
        <p:spPr>
          <a:xfrm>
            <a:off x="4038600" y="6356350"/>
            <a:ext cx="4114800" cy="365125"/>
          </a:xfrm>
          <a:prstGeom prst="rect">
            <a:avLst/>
          </a:prstGeom>
        </p:spPr>
        <p:txBody>
          <a:bodyPr>
            <a:normAutofit/>
          </a:bodyPr>
          <a:lstStyle/>
          <a:p>
            <a:endParaRPr lang="zh-CN" altLang="en-US" dirty="0"/>
          </a:p>
        </p:txBody>
      </p:sp>
      <p:sp>
        <p:nvSpPr>
          <p:cNvPr id="8" name="日期"/>
          <p:cNvSpPr>
            <a:spLocks noGrp="1"/>
          </p:cNvSpPr>
          <p:nvPr>
            <p:ph type="body" idx="16388" hasCustomPrompt="1"/>
            <p:custDataLst>
              <p:tags r:id="rId12"/>
            </p:custDataLst>
          </p:nvPr>
        </p:nvSpPr>
        <p:spPr>
          <a:xfrm>
            <a:off x="1016000" y="1651000"/>
            <a:ext cx="6097058" cy="457200"/>
          </a:xfrm>
          <a:prstGeom prst="rect">
            <a:avLst/>
          </a:prstGeom>
        </p:spPr>
        <p:txBody>
          <a:bodyPr vert="horz" wrap="square" lIns="0" tIns="0" rIns="0" bIns="0" anchor="t">
            <a:normAutofit/>
          </a:bodyPr>
          <a:lstStyle>
            <a:lvl1pPr marL="0" indent="0" algn="l">
              <a:lnSpc>
                <a:spcPct val="125000"/>
              </a:lnSpc>
              <a:spcBef>
                <a:spcPct val="0"/>
              </a:spcBef>
              <a:spcAft>
                <a:spcPct val="0"/>
              </a:spcAft>
              <a:buNone/>
              <a:defRPr sz="2400" b="1" spc="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20XX YEAR</a:t>
            </a:r>
            <a:endParaRPr lang="zh-CN" altLang="en-US" dirty="0"/>
          </a:p>
        </p:txBody>
      </p:sp>
      <p:sp>
        <p:nvSpPr>
          <p:cNvPr id="6" name="标题 1"/>
          <p:cNvSpPr>
            <a:spLocks noGrp="1"/>
          </p:cNvSpPr>
          <p:nvPr>
            <p:ph type="ctrTitle" idx="16387" hasCustomPrompt="1"/>
            <p:custDataLst>
              <p:tags r:id="rId13"/>
            </p:custDataLst>
          </p:nvPr>
        </p:nvSpPr>
        <p:spPr>
          <a:xfrm>
            <a:off x="1016000" y="2159000"/>
            <a:ext cx="6352646" cy="2540000"/>
          </a:xfrm>
          <a:prstGeom prst="rect">
            <a:avLst/>
          </a:prstGeom>
        </p:spPr>
        <p:txBody>
          <a:bodyPr vert="horz" wrap="square" lIns="0" tIns="0" rIns="0" bIns="0" anchor="t" anchorCtr="0">
            <a:normAutofit/>
          </a:bodyPr>
          <a:lstStyle>
            <a:lvl1pPr marL="0" indent="0" algn="l">
              <a:lnSpc>
                <a:spcPct val="100000"/>
              </a:lnSpc>
              <a:spcBef>
                <a:spcPct val="0"/>
              </a:spcBef>
              <a:spcAft>
                <a:spcPct val="0"/>
              </a:spcAft>
              <a:buNone/>
              <a:defRPr sz="6000" b="1" spc="0">
                <a:solidFill>
                  <a:srgbClr val="FFFFFF"/>
                </a:solidFill>
              </a:defRPr>
            </a:lvl1pPr>
          </a:lstStyle>
          <a:p>
            <a:r>
              <a:rPr lang="zh-CN" altLang="en-US" dirty="0"/>
              <a:t>单击此处
添加文档标题</a:t>
            </a:r>
            <a:endParaRPr lang="zh-CN" altLang="en-US" dirty="0"/>
          </a:p>
        </p:txBody>
      </p:sp>
      <p:sp>
        <p:nvSpPr>
          <p:cNvPr id="19" name="署名占位符 10"/>
          <p:cNvSpPr>
            <a:spLocks noGrp="1"/>
          </p:cNvSpPr>
          <p:nvPr>
            <p:ph type="body" sz="quarter" idx="16389" hasCustomPrompt="1"/>
            <p:custDataLst>
              <p:tags r:id="rId14"/>
            </p:custDataLst>
          </p:nvPr>
        </p:nvSpPr>
        <p:spPr>
          <a:xfrm>
            <a:off x="1016000" y="4749800"/>
            <a:ext cx="2540882" cy="533400"/>
          </a:xfrm>
          <a:prstGeom prst="roundRect">
            <a:avLst>
              <a:gd name="adj" fmla="val 50000"/>
            </a:avLst>
          </a:prstGeom>
          <a:solidFill>
            <a:schemeClr val="accent1"/>
          </a:solidFill>
        </p:spPr>
        <p:txBody>
          <a:bodyPr vert="horz" wrap="square" lIns="0" tIns="0" rIns="0" bIns="0" anchor="ctr" anchorCtr="0">
            <a:normAutofit/>
          </a:bodyPr>
          <a:lstStyle>
            <a:lvl1pPr marL="0" indent="0" algn="ctr">
              <a:lnSpc>
                <a:spcPct val="100000"/>
              </a:lnSpc>
              <a:spcBef>
                <a:spcPct val="0"/>
              </a:spcBef>
              <a:spcAft>
                <a:spcPct val="0"/>
              </a:spcAft>
              <a:buNone/>
              <a:defRPr sz="2000" b="1" spc="0">
                <a:solidFill>
                  <a:srgbClr val="FFFFFF"/>
                </a:solidFill>
              </a:defRPr>
            </a:lvl1pPr>
          </a:lstStyle>
          <a:p>
            <a:pPr lvl="0"/>
            <a:r>
              <a:rPr lang="zh-CN" altLang="en-US" dirty="0"/>
              <a:t>BY WPS</a:t>
            </a:r>
            <a:endParaRPr lang="zh-CN" alt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2" Type="http://schemas.openxmlformats.org/officeDocument/2006/relationships/theme" Target="../theme/theme1.xml"/><Relationship Id="rId51" Type="http://schemas.openxmlformats.org/officeDocument/2006/relationships/tags" Target="../tags/tag618.xml"/><Relationship Id="rId50" Type="http://schemas.openxmlformats.org/officeDocument/2006/relationships/tags" Target="../tags/tag617.xml"/><Relationship Id="rId5" Type="http://schemas.openxmlformats.org/officeDocument/2006/relationships/slideLayout" Target="../slideLayouts/slideLayout5.xml"/><Relationship Id="rId49" Type="http://schemas.openxmlformats.org/officeDocument/2006/relationships/tags" Target="../tags/tag616.xml"/><Relationship Id="rId48" Type="http://schemas.openxmlformats.org/officeDocument/2006/relationships/tags" Target="../tags/tag615.xml"/><Relationship Id="rId47" Type="http://schemas.openxmlformats.org/officeDocument/2006/relationships/tags" Target="../tags/tag614.xml"/><Relationship Id="rId46" Type="http://schemas.openxmlformats.org/officeDocument/2006/relationships/tags" Target="../tags/tag613.xml"/><Relationship Id="rId45" Type="http://schemas.openxmlformats.org/officeDocument/2006/relationships/tags" Target="../tags/tag612.xml"/><Relationship Id="rId44" Type="http://schemas.openxmlformats.org/officeDocument/2006/relationships/image" Target="../media/image1.jpeg"/><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4">
            <a:alphaModFix amt="30000"/>
          </a:blip>
          <a:stretch>
            <a:fillRect/>
          </a:stretch>
        </a:blipFill>
        <a:effectLst/>
      </p:bgPr>
    </p:bg>
    <p:spTree>
      <p:nvGrpSpPr>
        <p:cNvPr id="1" name=""/>
        <p:cNvGrpSpPr/>
        <p:nvPr/>
      </p:nvGrpSpPr>
      <p:grpSpPr>
        <a:xfrm>
          <a:off x="0" y="0"/>
          <a:ext cx="0" cy="0"/>
          <a:chOff x="0" y="0"/>
          <a:chExt cx="0" cy="0"/>
        </a:xfrm>
      </p:grpSpPr>
      <p:sp>
        <p:nvSpPr>
          <p:cNvPr id="9" name="标题占位符 1"/>
          <p:cNvSpPr>
            <a:spLocks noGrp="1"/>
          </p:cNvSpPr>
          <p:nvPr>
            <p:ph type="title"/>
            <p:custDataLst>
              <p:tags r:id="rId4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10" name="文本占位符 9"/>
          <p:cNvSpPr>
            <a:spLocks noGrp="1"/>
          </p:cNvSpPr>
          <p:nvPr>
            <p:ph type="body" idx="1"/>
            <p:custDataLst>
              <p:tags r:id="rId4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11" name="日期占位符 10"/>
          <p:cNvSpPr>
            <a:spLocks noGrp="1"/>
          </p:cNvSpPr>
          <p:nvPr>
            <p:ph type="dt" sz="half" idx="2"/>
            <p:custDataLst>
              <p:tags r:id="rId4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12" name="页脚占位符 11"/>
          <p:cNvSpPr>
            <a:spLocks noGrp="1"/>
          </p:cNvSpPr>
          <p:nvPr>
            <p:ph type="ftr" sz="quarter" idx="3"/>
            <p:custDataLst>
              <p:tags r:id="rId4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13" name="灯片编号占位符 12"/>
          <p:cNvSpPr>
            <a:spLocks noGrp="1"/>
          </p:cNvSpPr>
          <p:nvPr>
            <p:ph type="sldNum" sz="quarter" idx="4"/>
            <p:custDataLst>
              <p:tags r:id="rId4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2" name="KSO_TEMPLATE" hidden="1"/>
          <p:cNvSpPr/>
          <p:nvPr userDrawn="1">
            <p:custDataLst>
              <p:tags r:id="rId5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1"/>
    </p:custData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3200" b="1" i="0" u="none" kern="1200" spc="0">
          <a:solidFill>
            <a:schemeClr val="tx1"/>
          </a:solidFill>
          <a:effectLst>
            <a:outerShdw>
              <a:srgbClr val="FFFFFF"/>
            </a:outerShdw>
          </a:effectLst>
          <a:uFill>
            <a:solidFill>
              <a:schemeClr val="accent1"/>
            </a:solidFill>
          </a:uFill>
          <a:latin typeface="+mj-lt"/>
          <a:ea typeface="+mj-ea"/>
          <a:cs typeface="+mj-cs"/>
        </a:defRPr>
      </a:lvl1pPr>
    </p:titleStyle>
    <p:bodyStyle>
      <a:lvl1pPr marL="228600" indent="0" algn="l" defTabSz="914400" rtl="0" eaLnBrk="1" latinLnBrk="0" hangingPunct="1">
        <a:lnSpc>
          <a:spcPct val="130000"/>
        </a:lnSpc>
        <a:spcBef>
          <a:spcPts val="1000"/>
        </a:spcBef>
        <a:buFont typeface="Arial" panose="020B0604020202020204" pitchFamily="34" charset="0"/>
        <a:buChar char="•"/>
        <a:defRPr sz="240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620.xml"/><Relationship Id="rId2" Type="http://schemas.openxmlformats.org/officeDocument/2006/relationships/tags" Target="../tags/tag619.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742.xml"/><Relationship Id="rId5" Type="http://schemas.openxmlformats.org/officeDocument/2006/relationships/tags" Target="../tags/tag741.xml"/><Relationship Id="rId4" Type="http://schemas.openxmlformats.org/officeDocument/2006/relationships/tags" Target="../tags/tag740.xml"/><Relationship Id="rId3" Type="http://schemas.openxmlformats.org/officeDocument/2006/relationships/tags" Target="../tags/tag739.xml"/><Relationship Id="rId2" Type="http://schemas.openxmlformats.org/officeDocument/2006/relationships/tags" Target="../tags/tag738.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745.xml"/><Relationship Id="rId2" Type="http://schemas.openxmlformats.org/officeDocument/2006/relationships/tags" Target="../tags/tag744.xml"/><Relationship Id="rId1" Type="http://schemas.openxmlformats.org/officeDocument/2006/relationships/tags" Target="../tags/tag743.xml"/></Relationships>
</file>

<file path=ppt/slides/_rels/slide2.xml.rels><?xml version="1.0" encoding="UTF-8" standalone="yes"?>
<Relationships xmlns="http://schemas.openxmlformats.org/package/2006/relationships"><Relationship Id="rId9" Type="http://schemas.openxmlformats.org/officeDocument/2006/relationships/tags" Target="../tags/tag629.xml"/><Relationship Id="rId8" Type="http://schemas.openxmlformats.org/officeDocument/2006/relationships/tags" Target="../tags/tag628.xml"/><Relationship Id="rId7" Type="http://schemas.openxmlformats.org/officeDocument/2006/relationships/tags" Target="../tags/tag627.xml"/><Relationship Id="rId6" Type="http://schemas.openxmlformats.org/officeDocument/2006/relationships/tags" Target="../tags/tag626.xml"/><Relationship Id="rId5" Type="http://schemas.openxmlformats.org/officeDocument/2006/relationships/tags" Target="../tags/tag625.xml"/><Relationship Id="rId4" Type="http://schemas.openxmlformats.org/officeDocument/2006/relationships/tags" Target="../tags/tag624.xml"/><Relationship Id="rId3" Type="http://schemas.openxmlformats.org/officeDocument/2006/relationships/tags" Target="../tags/tag623.xml"/><Relationship Id="rId2" Type="http://schemas.openxmlformats.org/officeDocument/2006/relationships/tags" Target="../tags/tag622.xml"/><Relationship Id="rId17" Type="http://schemas.openxmlformats.org/officeDocument/2006/relationships/notesSlide" Target="../notesSlides/notesSlide1.xml"/><Relationship Id="rId16" Type="http://schemas.openxmlformats.org/officeDocument/2006/relationships/slideLayout" Target="../slideLayouts/slideLayout2.xml"/><Relationship Id="rId15" Type="http://schemas.openxmlformats.org/officeDocument/2006/relationships/tags" Target="../tags/tag634.xml"/><Relationship Id="rId14" Type="http://schemas.openxmlformats.org/officeDocument/2006/relationships/image" Target="../media/image3.jpeg"/><Relationship Id="rId13" Type="http://schemas.openxmlformats.org/officeDocument/2006/relationships/tags" Target="../tags/tag633.xml"/><Relationship Id="rId12" Type="http://schemas.openxmlformats.org/officeDocument/2006/relationships/tags" Target="../tags/tag632.xml"/><Relationship Id="rId11" Type="http://schemas.openxmlformats.org/officeDocument/2006/relationships/tags" Target="../tags/tag631.xml"/><Relationship Id="rId10" Type="http://schemas.openxmlformats.org/officeDocument/2006/relationships/tags" Target="../tags/tag630.xml"/><Relationship Id="rId1" Type="http://schemas.openxmlformats.org/officeDocument/2006/relationships/tags" Target="../tags/tag621.xml"/></Relationships>
</file>

<file path=ppt/slides/_rels/slide3.xml.rels><?xml version="1.0" encoding="UTF-8" standalone="yes"?>
<Relationships xmlns="http://schemas.openxmlformats.org/package/2006/relationships"><Relationship Id="rId9" Type="http://schemas.openxmlformats.org/officeDocument/2006/relationships/tags" Target="../tags/tag643.xml"/><Relationship Id="rId8" Type="http://schemas.openxmlformats.org/officeDocument/2006/relationships/tags" Target="../tags/tag642.xml"/><Relationship Id="rId7" Type="http://schemas.openxmlformats.org/officeDocument/2006/relationships/tags" Target="../tags/tag641.xml"/><Relationship Id="rId6" Type="http://schemas.openxmlformats.org/officeDocument/2006/relationships/tags" Target="../tags/tag640.xml"/><Relationship Id="rId5" Type="http://schemas.openxmlformats.org/officeDocument/2006/relationships/tags" Target="../tags/tag639.xml"/><Relationship Id="rId4" Type="http://schemas.openxmlformats.org/officeDocument/2006/relationships/tags" Target="../tags/tag638.xml"/><Relationship Id="rId3" Type="http://schemas.openxmlformats.org/officeDocument/2006/relationships/tags" Target="../tags/tag637.xml"/><Relationship Id="rId29" Type="http://schemas.openxmlformats.org/officeDocument/2006/relationships/notesSlide" Target="../notesSlides/notesSlide2.xml"/><Relationship Id="rId28" Type="http://schemas.openxmlformats.org/officeDocument/2006/relationships/slideLayout" Target="../slideLayouts/slideLayout15.xml"/><Relationship Id="rId27" Type="http://schemas.openxmlformats.org/officeDocument/2006/relationships/tags" Target="../tags/tag660.xml"/><Relationship Id="rId26" Type="http://schemas.openxmlformats.org/officeDocument/2006/relationships/image" Target="../media/image3.jpeg"/><Relationship Id="rId25" Type="http://schemas.openxmlformats.org/officeDocument/2006/relationships/tags" Target="../tags/tag659.xml"/><Relationship Id="rId24" Type="http://schemas.openxmlformats.org/officeDocument/2006/relationships/tags" Target="../tags/tag658.xml"/><Relationship Id="rId23" Type="http://schemas.openxmlformats.org/officeDocument/2006/relationships/tags" Target="../tags/tag657.xml"/><Relationship Id="rId22" Type="http://schemas.openxmlformats.org/officeDocument/2006/relationships/tags" Target="../tags/tag656.xml"/><Relationship Id="rId21" Type="http://schemas.openxmlformats.org/officeDocument/2006/relationships/tags" Target="../tags/tag655.xml"/><Relationship Id="rId20" Type="http://schemas.openxmlformats.org/officeDocument/2006/relationships/tags" Target="../tags/tag654.xml"/><Relationship Id="rId2" Type="http://schemas.openxmlformats.org/officeDocument/2006/relationships/tags" Target="../tags/tag636.xml"/><Relationship Id="rId19" Type="http://schemas.openxmlformats.org/officeDocument/2006/relationships/tags" Target="../tags/tag653.xml"/><Relationship Id="rId18" Type="http://schemas.openxmlformats.org/officeDocument/2006/relationships/tags" Target="../tags/tag652.xml"/><Relationship Id="rId17" Type="http://schemas.openxmlformats.org/officeDocument/2006/relationships/tags" Target="../tags/tag651.xml"/><Relationship Id="rId16" Type="http://schemas.openxmlformats.org/officeDocument/2006/relationships/tags" Target="../tags/tag650.xml"/><Relationship Id="rId15" Type="http://schemas.openxmlformats.org/officeDocument/2006/relationships/tags" Target="../tags/tag649.xml"/><Relationship Id="rId14" Type="http://schemas.openxmlformats.org/officeDocument/2006/relationships/tags" Target="../tags/tag648.xml"/><Relationship Id="rId13" Type="http://schemas.openxmlformats.org/officeDocument/2006/relationships/tags" Target="../tags/tag647.xml"/><Relationship Id="rId12" Type="http://schemas.openxmlformats.org/officeDocument/2006/relationships/tags" Target="../tags/tag646.xml"/><Relationship Id="rId11" Type="http://schemas.openxmlformats.org/officeDocument/2006/relationships/tags" Target="../tags/tag645.xml"/><Relationship Id="rId10" Type="http://schemas.openxmlformats.org/officeDocument/2006/relationships/tags" Target="../tags/tag644.xml"/><Relationship Id="rId1" Type="http://schemas.openxmlformats.org/officeDocument/2006/relationships/tags" Target="../tags/tag635.xml"/></Relationships>
</file>

<file path=ppt/slides/_rels/slide4.xml.rels><?xml version="1.0" encoding="UTF-8" standalone="yes"?>
<Relationships xmlns="http://schemas.openxmlformats.org/package/2006/relationships"><Relationship Id="rId9" Type="http://schemas.openxmlformats.org/officeDocument/2006/relationships/tags" Target="../tags/tag669.xml"/><Relationship Id="rId8" Type="http://schemas.openxmlformats.org/officeDocument/2006/relationships/tags" Target="../tags/tag668.xml"/><Relationship Id="rId7" Type="http://schemas.openxmlformats.org/officeDocument/2006/relationships/tags" Target="../tags/tag667.xml"/><Relationship Id="rId6" Type="http://schemas.openxmlformats.org/officeDocument/2006/relationships/tags" Target="../tags/tag666.xml"/><Relationship Id="rId5" Type="http://schemas.openxmlformats.org/officeDocument/2006/relationships/tags" Target="../tags/tag665.xml"/><Relationship Id="rId4" Type="http://schemas.openxmlformats.org/officeDocument/2006/relationships/tags" Target="../tags/tag664.xml"/><Relationship Id="rId3" Type="http://schemas.openxmlformats.org/officeDocument/2006/relationships/tags" Target="../tags/tag663.xml"/><Relationship Id="rId2" Type="http://schemas.openxmlformats.org/officeDocument/2006/relationships/tags" Target="../tags/tag662.xml"/><Relationship Id="rId12" Type="http://schemas.openxmlformats.org/officeDocument/2006/relationships/slideLayout" Target="../slideLayouts/slideLayout23.xml"/><Relationship Id="rId11" Type="http://schemas.openxmlformats.org/officeDocument/2006/relationships/tags" Target="../tags/tag671.xml"/><Relationship Id="rId10" Type="http://schemas.openxmlformats.org/officeDocument/2006/relationships/tags" Target="../tags/tag670.xml"/><Relationship Id="rId1" Type="http://schemas.openxmlformats.org/officeDocument/2006/relationships/tags" Target="../tags/tag661.xml"/></Relationships>
</file>

<file path=ppt/slides/_rels/slide5.xml.rels><?xml version="1.0" encoding="UTF-8" standalone="yes"?>
<Relationships xmlns="http://schemas.openxmlformats.org/package/2006/relationships"><Relationship Id="rId9" Type="http://schemas.openxmlformats.org/officeDocument/2006/relationships/tags" Target="../tags/tag680.xml"/><Relationship Id="rId8" Type="http://schemas.openxmlformats.org/officeDocument/2006/relationships/tags" Target="../tags/tag679.xml"/><Relationship Id="rId7" Type="http://schemas.openxmlformats.org/officeDocument/2006/relationships/tags" Target="../tags/tag678.xml"/><Relationship Id="rId6" Type="http://schemas.openxmlformats.org/officeDocument/2006/relationships/tags" Target="../tags/tag677.xml"/><Relationship Id="rId5" Type="http://schemas.openxmlformats.org/officeDocument/2006/relationships/tags" Target="../tags/tag676.xml"/><Relationship Id="rId4" Type="http://schemas.openxmlformats.org/officeDocument/2006/relationships/tags" Target="../tags/tag675.xml"/><Relationship Id="rId37" Type="http://schemas.openxmlformats.org/officeDocument/2006/relationships/slideLayout" Target="../slideLayouts/slideLayout5.xml"/><Relationship Id="rId36" Type="http://schemas.openxmlformats.org/officeDocument/2006/relationships/tags" Target="../tags/tag697.xml"/><Relationship Id="rId35" Type="http://schemas.openxmlformats.org/officeDocument/2006/relationships/tags" Target="../tags/tag696.xml"/><Relationship Id="rId34" Type="http://schemas.openxmlformats.org/officeDocument/2006/relationships/tags" Target="../tags/tag695.xml"/><Relationship Id="rId33" Type="http://schemas.openxmlformats.org/officeDocument/2006/relationships/tags" Target="../tags/tag694.xml"/><Relationship Id="rId32" Type="http://schemas.openxmlformats.org/officeDocument/2006/relationships/tags" Target="../tags/tag693.xml"/><Relationship Id="rId31" Type="http://schemas.openxmlformats.org/officeDocument/2006/relationships/tags" Target="../tags/tag692.xml"/><Relationship Id="rId30" Type="http://schemas.openxmlformats.org/officeDocument/2006/relationships/image" Target="../media/image13.svg"/><Relationship Id="rId3" Type="http://schemas.openxmlformats.org/officeDocument/2006/relationships/tags" Target="../tags/tag674.xml"/><Relationship Id="rId29" Type="http://schemas.openxmlformats.org/officeDocument/2006/relationships/image" Target="../media/image12.png"/><Relationship Id="rId28" Type="http://schemas.openxmlformats.org/officeDocument/2006/relationships/tags" Target="../tags/tag691.xml"/><Relationship Id="rId27" Type="http://schemas.openxmlformats.org/officeDocument/2006/relationships/image" Target="../media/image11.svg"/><Relationship Id="rId26" Type="http://schemas.openxmlformats.org/officeDocument/2006/relationships/image" Target="../media/image10.png"/><Relationship Id="rId25" Type="http://schemas.openxmlformats.org/officeDocument/2006/relationships/tags" Target="../tags/tag690.xml"/><Relationship Id="rId24" Type="http://schemas.openxmlformats.org/officeDocument/2006/relationships/image" Target="../media/image9.svg"/><Relationship Id="rId23" Type="http://schemas.openxmlformats.org/officeDocument/2006/relationships/image" Target="../media/image8.png"/><Relationship Id="rId22" Type="http://schemas.openxmlformats.org/officeDocument/2006/relationships/tags" Target="../tags/tag689.xml"/><Relationship Id="rId21" Type="http://schemas.openxmlformats.org/officeDocument/2006/relationships/image" Target="../media/image7.svg"/><Relationship Id="rId20" Type="http://schemas.openxmlformats.org/officeDocument/2006/relationships/image" Target="../media/image6.png"/><Relationship Id="rId2" Type="http://schemas.openxmlformats.org/officeDocument/2006/relationships/tags" Target="../tags/tag673.xml"/><Relationship Id="rId19" Type="http://schemas.openxmlformats.org/officeDocument/2006/relationships/tags" Target="../tags/tag688.xml"/><Relationship Id="rId18" Type="http://schemas.openxmlformats.org/officeDocument/2006/relationships/image" Target="../media/image5.svg"/><Relationship Id="rId17" Type="http://schemas.openxmlformats.org/officeDocument/2006/relationships/image" Target="../media/image4.png"/><Relationship Id="rId16" Type="http://schemas.openxmlformats.org/officeDocument/2006/relationships/tags" Target="../tags/tag687.xml"/><Relationship Id="rId15" Type="http://schemas.openxmlformats.org/officeDocument/2006/relationships/tags" Target="../tags/tag686.xml"/><Relationship Id="rId14" Type="http://schemas.openxmlformats.org/officeDocument/2006/relationships/tags" Target="../tags/tag685.xml"/><Relationship Id="rId13" Type="http://schemas.openxmlformats.org/officeDocument/2006/relationships/tags" Target="../tags/tag684.xml"/><Relationship Id="rId12" Type="http://schemas.openxmlformats.org/officeDocument/2006/relationships/tags" Target="../tags/tag683.xml"/><Relationship Id="rId11" Type="http://schemas.openxmlformats.org/officeDocument/2006/relationships/tags" Target="../tags/tag682.xml"/><Relationship Id="rId10" Type="http://schemas.openxmlformats.org/officeDocument/2006/relationships/tags" Target="../tags/tag681.xml"/><Relationship Id="rId1" Type="http://schemas.openxmlformats.org/officeDocument/2006/relationships/tags" Target="../tags/tag672.xml"/></Relationships>
</file>

<file path=ppt/slides/_rels/slide6.xml.rels><?xml version="1.0" encoding="UTF-8" standalone="yes"?>
<Relationships xmlns="http://schemas.openxmlformats.org/package/2006/relationships"><Relationship Id="rId9" Type="http://schemas.openxmlformats.org/officeDocument/2006/relationships/tags" Target="../tags/tag705.xml"/><Relationship Id="rId8" Type="http://schemas.openxmlformats.org/officeDocument/2006/relationships/tags" Target="../tags/tag704.xml"/><Relationship Id="rId7" Type="http://schemas.openxmlformats.org/officeDocument/2006/relationships/tags" Target="../tags/tag703.xml"/><Relationship Id="rId6" Type="http://schemas.openxmlformats.org/officeDocument/2006/relationships/image" Target="../media/image14.jpeg"/><Relationship Id="rId5" Type="http://schemas.openxmlformats.org/officeDocument/2006/relationships/tags" Target="../tags/tag702.xml"/><Relationship Id="rId4" Type="http://schemas.openxmlformats.org/officeDocument/2006/relationships/tags" Target="../tags/tag701.xml"/><Relationship Id="rId3" Type="http://schemas.openxmlformats.org/officeDocument/2006/relationships/tags" Target="../tags/tag700.xml"/><Relationship Id="rId2" Type="http://schemas.openxmlformats.org/officeDocument/2006/relationships/tags" Target="../tags/tag699.xml"/><Relationship Id="rId11" Type="http://schemas.openxmlformats.org/officeDocument/2006/relationships/slideLayout" Target="../slideLayouts/slideLayout15.xml"/><Relationship Id="rId10" Type="http://schemas.openxmlformats.org/officeDocument/2006/relationships/tags" Target="../tags/tag706.xml"/><Relationship Id="rId1" Type="http://schemas.openxmlformats.org/officeDocument/2006/relationships/tags" Target="../tags/tag698.xml"/></Relationships>
</file>

<file path=ppt/slides/_rels/slide7.xml.rels><?xml version="1.0" encoding="UTF-8" standalone="yes"?>
<Relationships xmlns="http://schemas.openxmlformats.org/package/2006/relationships"><Relationship Id="rId9" Type="http://schemas.openxmlformats.org/officeDocument/2006/relationships/tags" Target="../tags/tag715.xml"/><Relationship Id="rId8" Type="http://schemas.openxmlformats.org/officeDocument/2006/relationships/tags" Target="../tags/tag714.xml"/><Relationship Id="rId7" Type="http://schemas.openxmlformats.org/officeDocument/2006/relationships/tags" Target="../tags/tag713.xml"/><Relationship Id="rId6" Type="http://schemas.openxmlformats.org/officeDocument/2006/relationships/tags" Target="../tags/tag712.xml"/><Relationship Id="rId5" Type="http://schemas.openxmlformats.org/officeDocument/2006/relationships/tags" Target="../tags/tag711.xml"/><Relationship Id="rId4" Type="http://schemas.openxmlformats.org/officeDocument/2006/relationships/tags" Target="../tags/tag710.xml"/><Relationship Id="rId3" Type="http://schemas.openxmlformats.org/officeDocument/2006/relationships/tags" Target="../tags/tag709.xml"/><Relationship Id="rId24" Type="http://schemas.openxmlformats.org/officeDocument/2006/relationships/notesSlide" Target="../notesSlides/notesSlide3.xml"/><Relationship Id="rId23" Type="http://schemas.openxmlformats.org/officeDocument/2006/relationships/slideLayout" Target="../slideLayouts/slideLayout15.xml"/><Relationship Id="rId22" Type="http://schemas.openxmlformats.org/officeDocument/2006/relationships/tags" Target="../tags/tag727.xml"/><Relationship Id="rId21" Type="http://schemas.openxmlformats.org/officeDocument/2006/relationships/image" Target="../media/image3.jpeg"/><Relationship Id="rId20" Type="http://schemas.openxmlformats.org/officeDocument/2006/relationships/tags" Target="../tags/tag726.xml"/><Relationship Id="rId2" Type="http://schemas.openxmlformats.org/officeDocument/2006/relationships/tags" Target="../tags/tag708.xml"/><Relationship Id="rId19" Type="http://schemas.openxmlformats.org/officeDocument/2006/relationships/tags" Target="../tags/tag725.xml"/><Relationship Id="rId18" Type="http://schemas.openxmlformats.org/officeDocument/2006/relationships/tags" Target="../tags/tag724.xml"/><Relationship Id="rId17" Type="http://schemas.openxmlformats.org/officeDocument/2006/relationships/tags" Target="../tags/tag723.xml"/><Relationship Id="rId16" Type="http://schemas.openxmlformats.org/officeDocument/2006/relationships/tags" Target="../tags/tag722.xml"/><Relationship Id="rId15" Type="http://schemas.openxmlformats.org/officeDocument/2006/relationships/tags" Target="../tags/tag721.xml"/><Relationship Id="rId14" Type="http://schemas.openxmlformats.org/officeDocument/2006/relationships/tags" Target="../tags/tag720.xml"/><Relationship Id="rId13" Type="http://schemas.openxmlformats.org/officeDocument/2006/relationships/tags" Target="../tags/tag719.xml"/><Relationship Id="rId12" Type="http://schemas.openxmlformats.org/officeDocument/2006/relationships/tags" Target="../tags/tag718.xml"/><Relationship Id="rId11" Type="http://schemas.openxmlformats.org/officeDocument/2006/relationships/tags" Target="../tags/tag717.xml"/><Relationship Id="rId10" Type="http://schemas.openxmlformats.org/officeDocument/2006/relationships/tags" Target="../tags/tag716.xml"/><Relationship Id="rId1" Type="http://schemas.openxmlformats.org/officeDocument/2006/relationships/tags" Target="../tags/tag707.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732.xml"/><Relationship Id="rId5" Type="http://schemas.openxmlformats.org/officeDocument/2006/relationships/tags" Target="../tags/tag731.xml"/><Relationship Id="rId4" Type="http://schemas.openxmlformats.org/officeDocument/2006/relationships/tags" Target="../tags/tag730.xml"/><Relationship Id="rId3" Type="http://schemas.openxmlformats.org/officeDocument/2006/relationships/tags" Target="../tags/tag729.xml"/><Relationship Id="rId2" Type="http://schemas.openxmlformats.org/officeDocument/2006/relationships/tags" Target="../tags/tag728.xml"/><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737.xml"/><Relationship Id="rId5" Type="http://schemas.openxmlformats.org/officeDocument/2006/relationships/tags" Target="../tags/tag736.xml"/><Relationship Id="rId4" Type="http://schemas.openxmlformats.org/officeDocument/2006/relationships/tags" Target="../tags/tag735.xml"/><Relationship Id="rId3" Type="http://schemas.openxmlformats.org/officeDocument/2006/relationships/tags" Target="../tags/tag734.xml"/><Relationship Id="rId2" Type="http://schemas.openxmlformats.org/officeDocument/2006/relationships/tags" Target="../tags/tag733.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2"/>
          <p:cNvSpPr>
            <a:spLocks noGrp="1"/>
          </p:cNvSpPr>
          <p:nvPr>
            <p:ph type="ctrTitle" idx="16387"/>
            <p:custDataLst>
              <p:tags r:id="rId2"/>
            </p:custDataLst>
          </p:nvPr>
        </p:nvSpPr>
        <p:spPr>
          <a:xfrm>
            <a:off x="1473835" y="1020445"/>
            <a:ext cx="9042400" cy="2540000"/>
          </a:xfrm>
        </p:spPr>
        <p:txBody>
          <a:bodyPr>
            <a:normAutofit fontScale="90000"/>
          </a:bodyPr>
          <a:p>
            <a:pPr algn="ctr"/>
            <a:r>
              <a:rPr lang="zh-CN" altLang="en-US" sz="5400"/>
              <a:t>巴彦淖尔市乌拉特前旗</a:t>
            </a:r>
            <a:br>
              <a:rPr lang="zh-CN" altLang="en-US" sz="5400"/>
            </a:br>
            <a:r>
              <a:rPr lang="zh-CN" altLang="en-US" sz="5400"/>
              <a:t>国土空间总体规划动态维护方案</a:t>
            </a:r>
            <a:br>
              <a:rPr lang="zh-CN" altLang="en-US" sz="5400"/>
            </a:br>
            <a:r>
              <a:rPr lang="zh-CN" altLang="en-US" sz="2700"/>
              <a:t>（公众征求意见稿）</a:t>
            </a:r>
            <a:endParaRPr lang="zh-CN" altLang="en-US" sz="2700"/>
          </a:p>
        </p:txBody>
      </p:sp>
      <p:sp>
        <p:nvSpPr>
          <p:cNvPr id="2" name="文本框 1"/>
          <p:cNvSpPr txBox="1"/>
          <p:nvPr/>
        </p:nvSpPr>
        <p:spPr>
          <a:xfrm>
            <a:off x="3825240" y="5777230"/>
            <a:ext cx="3378200" cy="596265"/>
          </a:xfrm>
          <a:prstGeom prst="rect">
            <a:avLst/>
          </a:prstGeom>
          <a:noFill/>
        </p:spPr>
        <p:txBody>
          <a:bodyPr wrap="square" rtlCol="0" anchor="t">
            <a:spAutoFit/>
          </a:bodyPr>
          <a:p>
            <a:pPr marL="904875" algn="ctr" rtl="0" eaLnBrk="0">
              <a:lnSpc>
                <a:spcPct val="87000"/>
              </a:lnSpc>
              <a:spcBef>
                <a:spcPts val="600"/>
              </a:spcBef>
            </a:pPr>
            <a:r>
              <a:rPr lang="zh-CN" altLang="en-US" sz="16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乌拉特前旗</a:t>
            </a:r>
            <a:r>
              <a:rPr sz="16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人民政府</a:t>
            </a:r>
            <a:endParaRPr sz="16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a:p>
            <a:pPr marL="904875" algn="ctr" rtl="0" eaLnBrk="0">
              <a:lnSpc>
                <a:spcPct val="87000"/>
              </a:lnSpc>
              <a:spcBef>
                <a:spcPts val="600"/>
              </a:spcBef>
            </a:pPr>
            <a:r>
              <a:rPr sz="1600" b="1" kern="0" spc="-10" dirty="0">
                <a:solidFill>
                  <a:schemeClr val="tx1">
                    <a:alpha val="100000"/>
                  </a:schemeClr>
                </a:solidFill>
                <a:latin typeface="Arial" panose="020B0604020202020204"/>
                <a:ea typeface="Arial" panose="020B0604020202020204"/>
                <a:cs typeface="Arial" panose="020B0604020202020204"/>
                <a:sym typeface="+mn-ea"/>
              </a:rPr>
              <a:t>2026</a:t>
            </a:r>
            <a:r>
              <a:rPr sz="16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年</a:t>
            </a:r>
            <a:r>
              <a:rPr lang="en-US" sz="1600" b="1" kern="0" spc="-10" dirty="0">
                <a:solidFill>
                  <a:schemeClr val="tx1">
                    <a:alpha val="100000"/>
                  </a:schemeClr>
                </a:solidFill>
                <a:latin typeface="Arial" panose="020B0604020202020204"/>
                <a:ea typeface="Arial" panose="020B0604020202020204"/>
                <a:cs typeface="Arial" panose="020B0604020202020204"/>
                <a:sym typeface="+mn-ea"/>
              </a:rPr>
              <a:t>2</a:t>
            </a:r>
            <a:r>
              <a:rPr sz="16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月</a:t>
            </a:r>
            <a:endParaRPr lang="zh-CN" altLang="en-US" sz="16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Click="0" advTm="9158">
        <p:random/>
      </p:transition>
    </mc:Choice>
    <mc:Fallback>
      <p:transition spd="slow" advClick="0" advTm="9158">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F:/！！！/前旗动态维护/成果/中心城区用地布局动态维护调整图.jpg中心城区用地布局动态维护调整图"/>
          <p:cNvPicPr>
            <a:picLocks noChangeAspect="1"/>
          </p:cNvPicPr>
          <p:nvPr/>
        </p:nvPicPr>
        <p:blipFill>
          <a:blip r:embed="rId1"/>
          <a:srcRect t="716" b="716"/>
          <a:stretch>
            <a:fillRect/>
          </a:stretch>
        </p:blipFill>
        <p:spPr>
          <a:xfrm>
            <a:off x="6507480" y="779780"/>
            <a:ext cx="4304030" cy="6000115"/>
          </a:xfrm>
          <a:prstGeom prst="rect">
            <a:avLst/>
          </a:prstGeom>
        </p:spPr>
      </p:pic>
      <p:grpSp>
        <p:nvGrpSpPr>
          <p:cNvPr id="19" name="组合 18"/>
          <p:cNvGrpSpPr/>
          <p:nvPr/>
        </p:nvGrpSpPr>
        <p:grpSpPr>
          <a:xfrm>
            <a:off x="609600" y="4216400"/>
            <a:ext cx="10972800" cy="2032000"/>
            <a:chOff x="960" y="6640"/>
            <a:chExt cx="17280" cy="3200"/>
          </a:xfrm>
        </p:grpSpPr>
      </p:grpSp>
      <p:sp>
        <p:nvSpPr>
          <p:cNvPr id="12" name="文本占位符 11"/>
          <p:cNvSpPr>
            <a:spLocks noGrp="1"/>
          </p:cNvSpPr>
          <p:nvPr>
            <p:ph type="body" idx="16391"/>
            <p:custDataLst>
              <p:tags r:id="rId2"/>
            </p:custDataLst>
          </p:nvPr>
        </p:nvSpPr>
        <p:spPr>
          <a:xfrm>
            <a:off x="706120" y="1856105"/>
            <a:ext cx="5087620" cy="3684905"/>
          </a:xfrm>
        </p:spPr>
        <p:txBody>
          <a:bodyPr>
            <a:noAutofit/>
          </a:bodyPr>
          <a:p>
            <a:pPr indent="406400" algn="l" fontAlgn="auto">
              <a:lnSpc>
                <a:spcPct val="150000"/>
              </a:lnSpc>
              <a:spcAft>
                <a:spcPts val="0"/>
              </a:spcAft>
              <a:buClrTx/>
              <a:buSzTx/>
              <a:buFontTx/>
            </a:pP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根据乌拉特前旗</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十五五</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期间重点项目布局需求和城市更新要求</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 </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，按照公共服务设施和公共绿地用地总量不降低</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 </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，服务覆盖范围更加优化</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 </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，市政基础设施用地规模符合实际建设情况等原则对中心城区范围内涉及公共服务设施、公园绿地等地块进行了调整优化。</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乌拉特前旗</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重点优化完善教育、</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 </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医疗和科研用地。调整后中心城区公共服务设施、绿地、交通、市政基础设施等民生设施用地规模不减少</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 </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，服务半径更加优化</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 </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四线</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规模均不低于原总规目标。</a:t>
            </a:r>
            <a:endPar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endParaRPr>
          </a:p>
        </p:txBody>
      </p:sp>
      <p:sp>
        <p:nvSpPr>
          <p:cNvPr id="7" name="标题 1"/>
          <p:cNvSpPr>
            <a:spLocks noGrp="1"/>
          </p:cNvSpPr>
          <p:nvPr>
            <p:custDataLst>
              <p:tags r:id="rId3"/>
            </p:custDataLst>
          </p:nvPr>
        </p:nvSpPr>
        <p:spPr>
          <a:xfrm>
            <a:off x="1123950" y="17018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i="0" u="none" kern="1200" spc="0">
                <a:solidFill>
                  <a:schemeClr val="tx1"/>
                </a:solidFill>
                <a:effectLst>
                  <a:outerShdw>
                    <a:srgbClr val="FFFFFF"/>
                  </a:outerShdw>
                </a:effectLst>
                <a:uFill>
                  <a:solidFill>
                    <a:schemeClr val="accent1"/>
                  </a:solidFill>
                </a:uFill>
                <a:latin typeface="+mj-lt"/>
                <a:ea typeface="+mj-ea"/>
                <a:cs typeface="+mj-cs"/>
              </a:defRPr>
            </a:lvl1pPr>
          </a:lstStyle>
          <a:p>
            <a:pPr algn="r"/>
            <a:r>
              <a:rPr lang="en-US" altLang="zh-CN" sz="2800">
                <a:solidFill>
                  <a:schemeClr val="accent6">
                    <a:lumMod val="75000"/>
                  </a:schemeClr>
                </a:solidFill>
              </a:rPr>
              <a:t>03    </a:t>
            </a:r>
            <a:r>
              <a:rPr lang="zh-CN" altLang="en-US" sz="2800">
                <a:solidFill>
                  <a:schemeClr val="accent6">
                    <a:lumMod val="75000"/>
                  </a:schemeClr>
                </a:solidFill>
              </a:rPr>
              <a:t>动态维护方案</a:t>
            </a:r>
            <a:endParaRPr lang="zh-CN" altLang="en-US" sz="2800">
              <a:solidFill>
                <a:schemeClr val="accent6">
                  <a:lumMod val="75000"/>
                </a:schemeClr>
              </a:solidFill>
            </a:endParaRPr>
          </a:p>
        </p:txBody>
      </p:sp>
      <p:sp>
        <p:nvSpPr>
          <p:cNvPr id="9" name="文本占位符 2"/>
          <p:cNvSpPr>
            <a:spLocks noGrp="1"/>
          </p:cNvSpPr>
          <p:nvPr>
            <p:custDataLst>
              <p:tags r:id="rId4"/>
            </p:custDataLst>
          </p:nvPr>
        </p:nvSpPr>
        <p:spPr>
          <a:xfrm>
            <a:off x="706120" y="830580"/>
            <a:ext cx="452755" cy="28575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3600" b="0" kern="1200" spc="0">
                <a:solidFill>
                  <a:schemeClr val="accent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3.3</a:t>
            </a:r>
            <a:endParaRPr lang="en-US" altLang="zh-CN"/>
          </a:p>
        </p:txBody>
      </p:sp>
      <p:sp>
        <p:nvSpPr>
          <p:cNvPr id="13" name="文本占位符 3"/>
          <p:cNvSpPr>
            <a:spLocks noGrp="1"/>
          </p:cNvSpPr>
          <p:nvPr>
            <p:custDataLst>
              <p:tags r:id="rId5"/>
            </p:custDataLst>
          </p:nvPr>
        </p:nvSpPr>
        <p:spPr>
          <a:xfrm>
            <a:off x="1411605" y="779780"/>
            <a:ext cx="4445000" cy="406400"/>
          </a:xfrm>
          <a:prstGeom prst="rect">
            <a:avLst/>
          </a:prstGeom>
          <a:noFill/>
        </p:spPr>
        <p:txBody>
          <a:bodyPr vert="horz" wrap="square" lIns="0" tIns="0" rIns="0" bIns="0" rtlCol="0" anchor="t">
            <a:normAutofit/>
            <a:scene3d>
              <a:camera prst="orthographicFront"/>
              <a:lightRig rig="threePt" dir="t"/>
            </a:scene3d>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ln w="12700">
                  <a:solidFill>
                    <a:schemeClr val="accent5"/>
                  </a:solidFill>
                  <a:prstDash val="solid"/>
                </a:ln>
                <a:pattFill prst="ltDnDiag">
                  <a:fgClr>
                    <a:schemeClr val="accent5">
                      <a:lumMod val="60000"/>
                      <a:lumOff val="40000"/>
                    </a:schemeClr>
                  </a:fgClr>
                  <a:bgClr>
                    <a:schemeClr val="bg1"/>
                  </a:bgClr>
                </a:pattFill>
                <a:effectLst/>
              </a:rPr>
              <a:t>中心城区用地布局规划</a:t>
            </a:r>
            <a:endParaRPr lang="zh-CN" altLang="en-US">
              <a:ln w="12700">
                <a:solidFill>
                  <a:schemeClr val="accent5"/>
                </a:solidFill>
                <a:prstDash val="solid"/>
              </a:ln>
              <a:pattFill prst="ltDnDiag">
                <a:fgClr>
                  <a:schemeClr val="accent5">
                    <a:lumMod val="60000"/>
                    <a:lumOff val="40000"/>
                  </a:schemeClr>
                </a:fgClr>
                <a:bgClr>
                  <a:schemeClr val="bg1"/>
                </a:bgClr>
              </a:pattFill>
              <a:effectLs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advClick="0" advTm="27000">
        <p:random/>
      </p:transition>
    </mc:Choice>
    <mc:Fallback>
      <p:transition spd="slow" advClick="0" advTm="2700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占位符 11"/>
          <p:cNvSpPr>
            <a:spLocks noGrp="1"/>
          </p:cNvSpPr>
          <p:nvPr>
            <p:ph type="body" idx="16389"/>
            <p:custDataLst>
              <p:tags r:id="rId1"/>
            </p:custDataLst>
          </p:nvPr>
        </p:nvSpPr>
        <p:spPr>
          <a:xfrm>
            <a:off x="1066165" y="1905000"/>
            <a:ext cx="5449358" cy="457200"/>
          </a:xfrm>
        </p:spPr>
        <p:txBody>
          <a:bodyPr/>
          <a:p>
            <a:r>
              <a:rPr lang="zh-CN" altLang="en-US"/>
              <a:t>THE END</a:t>
            </a:r>
            <a:endParaRPr lang="zh-CN" altLang="en-US"/>
          </a:p>
        </p:txBody>
      </p:sp>
      <p:sp>
        <p:nvSpPr>
          <p:cNvPr id="13" name="标题 12" descr="7b0a2020202022776f7264617274223a2022220a7d0a"/>
          <p:cNvSpPr>
            <a:spLocks noGrp="1"/>
          </p:cNvSpPr>
          <p:nvPr>
            <p:ph type="ctrTitle" idx="16388"/>
            <p:custDataLst>
              <p:tags r:id="rId2"/>
            </p:custDataLst>
          </p:nvPr>
        </p:nvSpPr>
        <p:spPr>
          <a:xfrm>
            <a:off x="1066165" y="2413000"/>
            <a:ext cx="10347960" cy="1016000"/>
          </a:xfrm>
        </p:spPr>
        <p:txBody>
          <a:bodyPr anchor="t">
            <a:normAutofit fontScale="90000"/>
            <a:scene3d>
              <a:camera prst="orthographicFront"/>
              <a:lightRig rig="threePt" dir="t"/>
            </a:scene3d>
          </a:bodyPr>
          <a:p>
            <a:pPr algn="ctr"/>
            <a:r>
              <a:rPr lang="zh-CN" altLang="en-US">
                <a:ln w="15875"/>
                <a:gradFill>
                  <a:gsLst>
                    <a:gs pos="50000">
                      <a:schemeClr val="accent5"/>
                    </a:gs>
                    <a:gs pos="0">
                      <a:schemeClr val="accent5">
                        <a:lumMod val="25000"/>
                        <a:lumOff val="75000"/>
                      </a:schemeClr>
                    </a:gs>
                    <a:gs pos="100000">
                      <a:schemeClr val="accent5">
                        <a:lumMod val="85000"/>
                      </a:schemeClr>
                    </a:gs>
                  </a:gsLst>
                  <a:lin ang="5400000" scaled="1"/>
                </a:gradFill>
                <a:effectLst/>
                <a:latin typeface="汉仪雅酷黑简" panose="00020600040101010101" charset="-122"/>
                <a:ea typeface="汉仪雅酷黑简" panose="00020600040101010101" charset="-122"/>
                <a:cs typeface="汉仪雅酷黑简" panose="00020600040101010101" charset="-122"/>
                <a:sym typeface="汉仪雅酷黑简" panose="00020600040101010101" charset="-122"/>
              </a:rPr>
              <a:t>期待您的参与，欢迎建言献策</a:t>
            </a:r>
            <a:r>
              <a:rPr lang="en-US" altLang="zh-CN">
                <a:ln w="15875"/>
                <a:gradFill>
                  <a:gsLst>
                    <a:gs pos="50000">
                      <a:schemeClr val="accent5"/>
                    </a:gs>
                    <a:gs pos="0">
                      <a:schemeClr val="accent5">
                        <a:lumMod val="25000"/>
                        <a:lumOff val="75000"/>
                      </a:schemeClr>
                    </a:gs>
                    <a:gs pos="100000">
                      <a:schemeClr val="accent5">
                        <a:lumMod val="85000"/>
                      </a:schemeClr>
                    </a:gs>
                  </a:gsLst>
                  <a:lin ang="5400000" scaled="1"/>
                </a:gradFill>
                <a:effectLst/>
                <a:latin typeface="汉仪雅酷黑简" panose="00020600040101010101" charset="-122"/>
                <a:ea typeface="汉仪雅酷黑简" panose="00020600040101010101" charset="-122"/>
                <a:cs typeface="汉仪雅酷黑简" panose="00020600040101010101" charset="-122"/>
                <a:sym typeface="汉仪雅酷黑简" panose="00020600040101010101" charset="-122"/>
              </a:rPr>
              <a:t>!</a:t>
            </a:r>
            <a:endParaRPr lang="en-US" altLang="zh-CN">
              <a:ln w="15875"/>
              <a:gradFill>
                <a:gsLst>
                  <a:gs pos="50000">
                    <a:schemeClr val="accent5"/>
                  </a:gs>
                  <a:gs pos="0">
                    <a:schemeClr val="accent5">
                      <a:lumMod val="25000"/>
                      <a:lumOff val="75000"/>
                    </a:schemeClr>
                  </a:gs>
                  <a:gs pos="100000">
                    <a:schemeClr val="accent5">
                      <a:lumMod val="85000"/>
                    </a:schemeClr>
                  </a:gs>
                </a:gsLst>
                <a:lin ang="5400000" scaled="1"/>
              </a:gradFill>
              <a:effectLst/>
              <a:latin typeface="汉仪雅酷黑简" panose="00020600040101010101" charset="-122"/>
              <a:ea typeface="汉仪雅酷黑简" panose="00020600040101010101" charset="-122"/>
              <a:cs typeface="汉仪雅酷黑简" panose="00020600040101010101" charset="-122"/>
              <a:sym typeface="汉仪雅酷黑简" panose="00020600040101010101" charset="-122"/>
            </a:endParaRPr>
          </a:p>
        </p:txBody>
      </p:sp>
      <p:sp>
        <p:nvSpPr>
          <p:cNvPr id="14" name="文本框 13"/>
          <p:cNvSpPr txBox="1"/>
          <p:nvPr/>
        </p:nvSpPr>
        <p:spPr>
          <a:xfrm>
            <a:off x="222250" y="5536565"/>
            <a:ext cx="9928225" cy="629920"/>
          </a:xfrm>
          <a:prstGeom prst="rect">
            <a:avLst/>
          </a:prstGeom>
        </p:spPr>
        <p:txBody>
          <a:bodyPr wrap="square">
            <a:spAutoFit/>
          </a:bodyPr>
          <a:p>
            <a:r>
              <a:rPr lang="zh-CN" altLang="en-US" sz="1900">
                <a:solidFill>
                  <a:schemeClr val="tx1"/>
                </a:solidFill>
                <a:latin typeface="微软雅黑" panose="020B0503020204020204" charset="-122"/>
                <a:ea typeface="微软雅黑" panose="020B0503020204020204" charset="-122"/>
              </a:rPr>
              <a:t>本规划所有数据和内容以最终批复为准 </a:t>
            </a:r>
            <a:endParaRPr lang="zh-CN" altLang="en-US" sz="1900">
              <a:solidFill>
                <a:schemeClr val="tx1"/>
              </a:solidFill>
              <a:latin typeface="微软雅黑" panose="020B0503020204020204" charset="-122"/>
              <a:ea typeface="微软雅黑" panose="020B0503020204020204" charset="-122"/>
            </a:endParaRPr>
          </a:p>
          <a:p>
            <a:r>
              <a:rPr lang="zh-CN" altLang="en-US" sz="1600">
                <a:solidFill>
                  <a:schemeClr val="tx1"/>
                </a:solidFill>
                <a:latin typeface="微软雅黑" panose="020B0503020204020204" charset="-122"/>
                <a:ea typeface="微软雅黑" panose="020B0503020204020204" charset="-122"/>
              </a:rPr>
              <a:t>所有反馈意见请注明“巴彦淖尔市乌拉特前旗国土空间总体规划动态维护方案（公众征求意见稿）字样”</a:t>
            </a:r>
            <a:endParaRPr lang="zh-CN" altLang="en-US" sz="1600">
              <a:solidFill>
                <a:schemeClr val="tx1"/>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p:cNvSpPr/>
          <p:nvPr>
            <p:custDataLst>
              <p:tags r:id="rId1"/>
            </p:custDataLst>
          </p:nvPr>
        </p:nvSpPr>
        <p:spPr>
          <a:xfrm>
            <a:off x="608330" y="1839595"/>
            <a:ext cx="3927475" cy="4450080"/>
          </a:xfrm>
          <a:prstGeom prst="roundRect">
            <a:avLst>
              <a:gd name="adj" fmla="val 5821"/>
            </a:avLst>
          </a:prstGeom>
          <a:solidFill>
            <a:schemeClr val="lt1">
              <a:lumMod val="100000"/>
            </a:schemeClr>
          </a:solidFill>
          <a:ln w="6350">
            <a:solidFill>
              <a:schemeClr val="accent1">
                <a:alpha val="50000"/>
              </a:schemeClr>
            </a:solidFill>
          </a:ln>
          <a:effectLst>
            <a:outerShdw blurRad="571500" dist="38100" dir="5400000" algn="t" rotWithShape="0">
              <a:schemeClr val="accent1">
                <a:lumMod val="75000"/>
                <a:alpha val="1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7" name="标题 16"/>
          <p:cNvSpPr>
            <a:spLocks noGrp="1"/>
          </p:cNvSpPr>
          <p:nvPr>
            <p:ph type="title"/>
            <p:custDataLst>
              <p:tags r:id="rId2"/>
            </p:custDataLst>
          </p:nvPr>
        </p:nvSpPr>
        <p:spPr/>
        <p:txBody>
          <a:bodyPr/>
          <a:lstStyle/>
          <a:p>
            <a:r>
              <a:rPr lang="zh-CN" altLang="en-US" sz="4400">
                <a:solidFill>
                  <a:schemeClr val="accent6">
                    <a:lumMod val="50000"/>
                  </a:schemeClr>
                </a:solidFill>
              </a:rPr>
              <a:t>目</a:t>
            </a:r>
            <a:r>
              <a:rPr lang="en-US" altLang="zh-CN" sz="4400">
                <a:solidFill>
                  <a:schemeClr val="accent6">
                    <a:lumMod val="50000"/>
                  </a:schemeClr>
                </a:solidFill>
              </a:rPr>
              <a:t>  </a:t>
            </a:r>
            <a:r>
              <a:rPr lang="zh-CN" altLang="en-US" sz="4400">
                <a:solidFill>
                  <a:schemeClr val="accent6">
                    <a:lumMod val="50000"/>
                  </a:schemeClr>
                </a:solidFill>
              </a:rPr>
              <a:t>录</a:t>
            </a:r>
            <a:endParaRPr lang="zh-CN" altLang="en-US" sz="4400">
              <a:solidFill>
                <a:schemeClr val="accent6">
                  <a:lumMod val="50000"/>
                </a:schemeClr>
              </a:solidFill>
            </a:endParaRPr>
          </a:p>
        </p:txBody>
      </p:sp>
      <p:grpSp>
        <p:nvGrpSpPr>
          <p:cNvPr id="255" name="组合 254"/>
          <p:cNvGrpSpPr/>
          <p:nvPr/>
        </p:nvGrpSpPr>
        <p:grpSpPr>
          <a:xfrm>
            <a:off x="5749290" y="2442210"/>
            <a:ext cx="4961255" cy="2566670"/>
            <a:chOff x="7518" y="4148"/>
            <a:chExt cx="10373" cy="4042"/>
          </a:xfrm>
        </p:grpSpPr>
        <p:grpSp>
          <p:nvGrpSpPr>
            <p:cNvPr id="245" name="组合 244"/>
            <p:cNvGrpSpPr>
              <a:grpSpLocks noChangeAspect="1"/>
            </p:cNvGrpSpPr>
            <p:nvPr>
              <p:custDataLst>
                <p:tags r:id="rId3"/>
              </p:custDataLst>
            </p:nvPr>
          </p:nvGrpSpPr>
          <p:grpSpPr>
            <a:xfrm>
              <a:off x="7587" y="4424"/>
              <a:ext cx="383" cy="720"/>
              <a:chOff x="1283913" y="1155618"/>
              <a:chExt cx="1013226" cy="1905000"/>
            </a:xfrm>
          </p:grpSpPr>
          <p:sp>
            <p:nvSpPr>
              <p:cNvPr id="246" name="任意多边形: 形状 3"/>
              <p:cNvSpPr/>
              <p:nvPr>
                <p:custDataLst>
                  <p:tags r:id="rId4"/>
                </p:custDataLst>
              </p:nvPr>
            </p:nvSpPr>
            <p:spPr>
              <a:xfrm>
                <a:off x="1283913" y="1226700"/>
                <a:ext cx="1013226" cy="1833918"/>
              </a:xfrm>
              <a:custGeom>
                <a:avLst/>
                <a:gdLst/>
                <a:ahLst/>
                <a:cxnLst/>
                <a:rect l="0" t="0" r="0" b="0"/>
                <a:pathLst>
                  <a:path w="2000378" h="3620645">
                    <a:moveTo>
                      <a:pt x="181229" y="3355341"/>
                    </a:moveTo>
                    <a:lnTo>
                      <a:pt x="232156" y="3371851"/>
                    </a:lnTo>
                    <a:lnTo>
                      <a:pt x="1120521" y="3613786"/>
                    </a:lnTo>
                    <a:cubicBezTo>
                      <a:pt x="1120521" y="3613786"/>
                      <a:pt x="1145032" y="3620644"/>
                      <a:pt x="1176274" y="3602991"/>
                    </a:cubicBezTo>
                    <a:cubicBezTo>
                      <a:pt x="1191895" y="3594228"/>
                      <a:pt x="1195324" y="3581909"/>
                      <a:pt x="1219327" y="3496311"/>
                    </a:cubicBezTo>
                    <a:cubicBezTo>
                      <a:pt x="1243330" y="3410713"/>
                      <a:pt x="1244727" y="3358389"/>
                      <a:pt x="1178179" y="3313304"/>
                    </a:cubicBezTo>
                    <a:cubicBezTo>
                      <a:pt x="1148334" y="3278633"/>
                      <a:pt x="1118489" y="3243835"/>
                      <a:pt x="1135634" y="3182748"/>
                    </a:cubicBezTo>
                    <a:lnTo>
                      <a:pt x="1319403" y="2502281"/>
                    </a:lnTo>
                    <a:lnTo>
                      <a:pt x="1637665" y="1364869"/>
                    </a:lnTo>
                    <a:lnTo>
                      <a:pt x="2000377" y="68453"/>
                    </a:lnTo>
                    <a:lnTo>
                      <a:pt x="1829181" y="20574"/>
                    </a:lnTo>
                    <a:lnTo>
                      <a:pt x="1780286" y="6858"/>
                    </a:lnTo>
                    <a:cubicBezTo>
                      <a:pt x="1780286" y="6858"/>
                      <a:pt x="1755775" y="0"/>
                      <a:pt x="1724533" y="17653"/>
                    </a:cubicBezTo>
                    <a:cubicBezTo>
                      <a:pt x="1693291" y="35306"/>
                      <a:pt x="1476121" y="198755"/>
                      <a:pt x="1476121" y="198755"/>
                    </a:cubicBezTo>
                    <a:cubicBezTo>
                      <a:pt x="1476121" y="198755"/>
                      <a:pt x="1144016" y="395987"/>
                      <a:pt x="1060323" y="412115"/>
                    </a:cubicBezTo>
                    <a:cubicBezTo>
                      <a:pt x="957580" y="449326"/>
                      <a:pt x="851408" y="498730"/>
                      <a:pt x="691007" y="506603"/>
                    </a:cubicBezTo>
                    <a:cubicBezTo>
                      <a:pt x="631825" y="529590"/>
                      <a:pt x="607314" y="522733"/>
                      <a:pt x="576580" y="632841"/>
                    </a:cubicBezTo>
                    <a:cubicBezTo>
                      <a:pt x="545846" y="742950"/>
                      <a:pt x="561467" y="734060"/>
                      <a:pt x="561467" y="734060"/>
                    </a:cubicBezTo>
                    <a:cubicBezTo>
                      <a:pt x="561467" y="734060"/>
                      <a:pt x="544322" y="795275"/>
                      <a:pt x="713613" y="803021"/>
                    </a:cubicBezTo>
                    <a:cubicBezTo>
                      <a:pt x="882904" y="810768"/>
                      <a:pt x="963041" y="806831"/>
                      <a:pt x="963041" y="806831"/>
                    </a:cubicBezTo>
                    <a:lnTo>
                      <a:pt x="644779" y="1944243"/>
                    </a:lnTo>
                    <a:lnTo>
                      <a:pt x="415544" y="2763647"/>
                    </a:lnTo>
                    <a:lnTo>
                      <a:pt x="364236" y="2947162"/>
                    </a:lnTo>
                    <a:cubicBezTo>
                      <a:pt x="364236" y="2947162"/>
                      <a:pt x="361315" y="3051810"/>
                      <a:pt x="127508" y="3039237"/>
                    </a:cubicBezTo>
                    <a:cubicBezTo>
                      <a:pt x="99568" y="3044572"/>
                      <a:pt x="92837" y="3069083"/>
                      <a:pt x="79121" y="3117978"/>
                    </a:cubicBezTo>
                    <a:cubicBezTo>
                      <a:pt x="65405" y="3166873"/>
                      <a:pt x="44958" y="3240279"/>
                      <a:pt x="44958" y="3240279"/>
                    </a:cubicBezTo>
                    <a:cubicBezTo>
                      <a:pt x="44958" y="3240279"/>
                      <a:pt x="0" y="3306827"/>
                      <a:pt x="109982" y="3337561"/>
                    </a:cubicBezTo>
                    <a:cubicBezTo>
                      <a:pt x="158750" y="3351277"/>
                      <a:pt x="173101" y="3354198"/>
                      <a:pt x="181229" y="3355341"/>
                    </a:cubicBezTo>
                    <a:close/>
                  </a:path>
                </a:pathLst>
              </a:custGeom>
              <a:solidFill>
                <a:schemeClr val="bg1">
                  <a:lumMod val="8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任意多边形: 形状 4"/>
              <p:cNvSpPr/>
              <p:nvPr>
                <p:custDataLst>
                  <p:tags r:id="rId5"/>
                </p:custDataLst>
              </p:nvPr>
            </p:nvSpPr>
            <p:spPr>
              <a:xfrm>
                <a:off x="1356217" y="1155618"/>
                <a:ext cx="704389" cy="1852637"/>
              </a:xfrm>
              <a:custGeom>
                <a:avLst/>
                <a:gdLst/>
                <a:ahLst/>
                <a:cxnLst/>
                <a:rect l="0" t="0" r="0" b="0"/>
                <a:pathLst>
                  <a:path w="1390651" h="3657601">
                    <a:moveTo>
                      <a:pt x="352933" y="3655441"/>
                    </a:moveTo>
                    <a:lnTo>
                      <a:pt x="406400" y="3657600"/>
                    </a:lnTo>
                    <a:lnTo>
                      <a:pt x="1327150" y="3651250"/>
                    </a:lnTo>
                    <a:cubicBezTo>
                      <a:pt x="1327150" y="3651250"/>
                      <a:pt x="1352550" y="3651250"/>
                      <a:pt x="1377950" y="3625850"/>
                    </a:cubicBezTo>
                    <a:cubicBezTo>
                      <a:pt x="1390650" y="3613150"/>
                      <a:pt x="1390650" y="3600450"/>
                      <a:pt x="1390650" y="3511550"/>
                    </a:cubicBezTo>
                    <a:cubicBezTo>
                      <a:pt x="1390650" y="3422650"/>
                      <a:pt x="1377950" y="3371850"/>
                      <a:pt x="1301750" y="3346450"/>
                    </a:cubicBezTo>
                    <a:cubicBezTo>
                      <a:pt x="1263650" y="3321050"/>
                      <a:pt x="1225550" y="3295650"/>
                      <a:pt x="1225550" y="3232150"/>
                    </a:cubicBezTo>
                    <a:lnTo>
                      <a:pt x="1219200" y="2527300"/>
                    </a:lnTo>
                    <a:lnTo>
                      <a:pt x="1219200" y="1346200"/>
                    </a:lnTo>
                    <a:lnTo>
                      <a:pt x="1219200" y="0"/>
                    </a:lnTo>
                    <a:lnTo>
                      <a:pt x="1041400" y="0"/>
                    </a:lnTo>
                    <a:lnTo>
                      <a:pt x="990600" y="0"/>
                    </a:lnTo>
                    <a:cubicBezTo>
                      <a:pt x="990600" y="0"/>
                      <a:pt x="965200" y="0"/>
                      <a:pt x="939800" y="25400"/>
                    </a:cubicBezTo>
                    <a:cubicBezTo>
                      <a:pt x="914400" y="50800"/>
                      <a:pt x="749300" y="266700"/>
                      <a:pt x="749300" y="266700"/>
                    </a:cubicBezTo>
                    <a:cubicBezTo>
                      <a:pt x="749300" y="266700"/>
                      <a:pt x="482600" y="546100"/>
                      <a:pt x="406400" y="584200"/>
                    </a:cubicBezTo>
                    <a:cubicBezTo>
                      <a:pt x="317500" y="647700"/>
                      <a:pt x="228600" y="723900"/>
                      <a:pt x="76200" y="774700"/>
                    </a:cubicBezTo>
                    <a:cubicBezTo>
                      <a:pt x="25400" y="812800"/>
                      <a:pt x="0" y="812800"/>
                      <a:pt x="0" y="927100"/>
                    </a:cubicBezTo>
                    <a:cubicBezTo>
                      <a:pt x="0" y="1041400"/>
                      <a:pt x="12700" y="1028700"/>
                      <a:pt x="12700" y="1028700"/>
                    </a:cubicBezTo>
                    <a:cubicBezTo>
                      <a:pt x="12700" y="1028700"/>
                      <a:pt x="12700" y="1092200"/>
                      <a:pt x="177800" y="1054100"/>
                    </a:cubicBezTo>
                    <a:cubicBezTo>
                      <a:pt x="342903" y="1016013"/>
                      <a:pt x="419100" y="990600"/>
                      <a:pt x="419100" y="990600"/>
                    </a:cubicBezTo>
                    <a:lnTo>
                      <a:pt x="419100" y="2171700"/>
                    </a:lnTo>
                    <a:lnTo>
                      <a:pt x="419100" y="3022600"/>
                    </a:lnTo>
                    <a:lnTo>
                      <a:pt x="419100" y="3213100"/>
                    </a:lnTo>
                    <a:cubicBezTo>
                      <a:pt x="419100" y="3213100"/>
                      <a:pt x="444500" y="3314700"/>
                      <a:pt x="215900" y="3365500"/>
                    </a:cubicBezTo>
                    <a:cubicBezTo>
                      <a:pt x="190500" y="3378200"/>
                      <a:pt x="190500" y="3403600"/>
                      <a:pt x="190500" y="3454400"/>
                    </a:cubicBezTo>
                    <a:cubicBezTo>
                      <a:pt x="190500" y="3505200"/>
                      <a:pt x="190500" y="3581400"/>
                      <a:pt x="190500" y="3581400"/>
                    </a:cubicBezTo>
                    <a:cubicBezTo>
                      <a:pt x="190500" y="3581400"/>
                      <a:pt x="165100" y="3657600"/>
                      <a:pt x="279400" y="3657600"/>
                    </a:cubicBezTo>
                    <a:cubicBezTo>
                      <a:pt x="330200" y="3657600"/>
                      <a:pt x="344678" y="3656584"/>
                      <a:pt x="352933" y="3655441"/>
                    </a:cubicBez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8" name="组合 247"/>
            <p:cNvGrpSpPr>
              <a:grpSpLocks noChangeAspect="1"/>
            </p:cNvGrpSpPr>
            <p:nvPr>
              <p:custDataLst>
                <p:tags r:id="rId6"/>
              </p:custDataLst>
            </p:nvPr>
          </p:nvGrpSpPr>
          <p:grpSpPr>
            <a:xfrm>
              <a:off x="7518" y="5947"/>
              <a:ext cx="519" cy="720"/>
              <a:chOff x="3262468" y="1155618"/>
              <a:chExt cx="1374117" cy="1905000"/>
            </a:xfrm>
          </p:grpSpPr>
          <p:sp>
            <p:nvSpPr>
              <p:cNvPr id="249" name="任意多边形: 形状 6"/>
              <p:cNvSpPr/>
              <p:nvPr>
                <p:custDataLst>
                  <p:tags r:id="rId7"/>
                </p:custDataLst>
              </p:nvPr>
            </p:nvSpPr>
            <p:spPr>
              <a:xfrm>
                <a:off x="3262468" y="1156762"/>
                <a:ext cx="1374117" cy="1903856"/>
              </a:xfrm>
              <a:custGeom>
                <a:avLst/>
                <a:gdLst/>
                <a:ahLst/>
                <a:cxnLst/>
                <a:rect l="0" t="0" r="0" b="0"/>
                <a:pathLst>
                  <a:path w="2745487" h="3803905">
                    <a:moveTo>
                      <a:pt x="2261235" y="2882773"/>
                    </a:moveTo>
                    <a:lnTo>
                      <a:pt x="2089658" y="3270377"/>
                    </a:lnTo>
                    <a:lnTo>
                      <a:pt x="1880235" y="3700399"/>
                    </a:lnTo>
                    <a:lnTo>
                      <a:pt x="1835658" y="3767201"/>
                    </a:lnTo>
                    <a:cubicBezTo>
                      <a:pt x="1835658" y="3767201"/>
                      <a:pt x="1825625" y="3803904"/>
                      <a:pt x="1715389" y="3773932"/>
                    </a:cubicBezTo>
                    <a:cubicBezTo>
                      <a:pt x="1605153" y="3743833"/>
                      <a:pt x="1066038" y="3596894"/>
                      <a:pt x="1066038" y="3596894"/>
                    </a:cubicBezTo>
                    <a:lnTo>
                      <a:pt x="0" y="3306191"/>
                    </a:lnTo>
                    <a:lnTo>
                      <a:pt x="143637" y="2779268"/>
                    </a:lnTo>
                    <a:cubicBezTo>
                      <a:pt x="143637" y="2779268"/>
                      <a:pt x="172593" y="2721356"/>
                      <a:pt x="238252" y="2673477"/>
                    </a:cubicBezTo>
                    <a:cubicBezTo>
                      <a:pt x="303911" y="2625599"/>
                      <a:pt x="491109" y="2518664"/>
                      <a:pt x="491109" y="2518664"/>
                    </a:cubicBezTo>
                    <a:lnTo>
                      <a:pt x="731647" y="2360422"/>
                    </a:lnTo>
                    <a:lnTo>
                      <a:pt x="1094740" y="2090801"/>
                    </a:lnTo>
                    <a:cubicBezTo>
                      <a:pt x="1094740" y="2090801"/>
                      <a:pt x="1483487" y="1775587"/>
                      <a:pt x="1538097" y="1671955"/>
                    </a:cubicBezTo>
                    <a:cubicBezTo>
                      <a:pt x="1592706" y="1568323"/>
                      <a:pt x="1663954" y="1548257"/>
                      <a:pt x="1812036" y="1101598"/>
                    </a:cubicBezTo>
                    <a:cubicBezTo>
                      <a:pt x="1812036" y="1101598"/>
                      <a:pt x="1904492" y="810895"/>
                      <a:pt x="1913382" y="681609"/>
                    </a:cubicBezTo>
                    <a:cubicBezTo>
                      <a:pt x="1922272" y="552450"/>
                      <a:pt x="1929003" y="527939"/>
                      <a:pt x="1905635" y="468884"/>
                    </a:cubicBezTo>
                    <a:cubicBezTo>
                      <a:pt x="1882267" y="409830"/>
                      <a:pt x="1825371" y="328549"/>
                      <a:pt x="1711833" y="310770"/>
                    </a:cubicBezTo>
                    <a:cubicBezTo>
                      <a:pt x="1598168" y="292989"/>
                      <a:pt x="1591564" y="317500"/>
                      <a:pt x="1591564" y="317500"/>
                    </a:cubicBezTo>
                    <a:cubicBezTo>
                      <a:pt x="1591564" y="317500"/>
                      <a:pt x="1480185" y="339725"/>
                      <a:pt x="1454531" y="530225"/>
                    </a:cubicBezTo>
                    <a:cubicBezTo>
                      <a:pt x="1436751" y="643890"/>
                      <a:pt x="1408938" y="939039"/>
                      <a:pt x="1265174" y="1031495"/>
                    </a:cubicBezTo>
                    <a:cubicBezTo>
                      <a:pt x="1230630" y="1061593"/>
                      <a:pt x="1170559" y="1137286"/>
                      <a:pt x="1004570" y="1118362"/>
                    </a:cubicBezTo>
                    <a:cubicBezTo>
                      <a:pt x="967867" y="1108330"/>
                      <a:pt x="915416" y="1107186"/>
                      <a:pt x="851916" y="1050417"/>
                    </a:cubicBezTo>
                    <a:cubicBezTo>
                      <a:pt x="830707" y="1031494"/>
                      <a:pt x="703707" y="917829"/>
                      <a:pt x="752729" y="641604"/>
                    </a:cubicBezTo>
                    <a:cubicBezTo>
                      <a:pt x="766064" y="592582"/>
                      <a:pt x="830707" y="307467"/>
                      <a:pt x="1161542" y="108077"/>
                    </a:cubicBezTo>
                    <a:cubicBezTo>
                      <a:pt x="1192784" y="90297"/>
                      <a:pt x="1326388" y="34544"/>
                      <a:pt x="1409954" y="17780"/>
                    </a:cubicBezTo>
                    <a:cubicBezTo>
                      <a:pt x="1493519" y="1016"/>
                      <a:pt x="1730756" y="0"/>
                      <a:pt x="1865502" y="36703"/>
                    </a:cubicBezTo>
                    <a:cubicBezTo>
                      <a:pt x="1902206" y="46736"/>
                      <a:pt x="2040381" y="71247"/>
                      <a:pt x="2235326" y="177038"/>
                    </a:cubicBezTo>
                    <a:cubicBezTo>
                      <a:pt x="2268727" y="199263"/>
                      <a:pt x="2302129" y="221615"/>
                      <a:pt x="2302129" y="221615"/>
                    </a:cubicBezTo>
                    <a:cubicBezTo>
                      <a:pt x="2302129" y="221615"/>
                      <a:pt x="2453639" y="341884"/>
                      <a:pt x="2480310" y="388747"/>
                    </a:cubicBezTo>
                    <a:cubicBezTo>
                      <a:pt x="2489200" y="404368"/>
                      <a:pt x="2646299" y="552450"/>
                      <a:pt x="2686431" y="839852"/>
                    </a:cubicBezTo>
                    <a:cubicBezTo>
                      <a:pt x="2688717" y="879984"/>
                      <a:pt x="2745486" y="1106044"/>
                      <a:pt x="2615184" y="1439165"/>
                    </a:cubicBezTo>
                    <a:cubicBezTo>
                      <a:pt x="2608453" y="1463675"/>
                      <a:pt x="2536063" y="1680846"/>
                      <a:pt x="2272157" y="1924813"/>
                    </a:cubicBezTo>
                    <a:cubicBezTo>
                      <a:pt x="2206498" y="1972692"/>
                      <a:pt x="2049399" y="2114170"/>
                      <a:pt x="1695196" y="2254505"/>
                    </a:cubicBezTo>
                    <a:cubicBezTo>
                      <a:pt x="1561592" y="2310258"/>
                      <a:pt x="1082548" y="2521839"/>
                      <a:pt x="1082548" y="2521839"/>
                    </a:cubicBezTo>
                    <a:cubicBezTo>
                      <a:pt x="1082548" y="2521839"/>
                      <a:pt x="628142" y="2740152"/>
                      <a:pt x="605790" y="2773553"/>
                    </a:cubicBezTo>
                    <a:cubicBezTo>
                      <a:pt x="703834" y="2800224"/>
                      <a:pt x="1340993" y="2973959"/>
                      <a:pt x="1340993" y="2973959"/>
                    </a:cubicBezTo>
                    <a:lnTo>
                      <a:pt x="1684020" y="3067558"/>
                    </a:lnTo>
                    <a:cubicBezTo>
                      <a:pt x="1684020" y="3067558"/>
                      <a:pt x="1803146" y="3113278"/>
                      <a:pt x="1876679" y="2988437"/>
                    </a:cubicBezTo>
                    <a:cubicBezTo>
                      <a:pt x="1950212" y="2863723"/>
                      <a:pt x="1980311" y="2753360"/>
                      <a:pt x="2066036" y="2776855"/>
                    </a:cubicBezTo>
                    <a:cubicBezTo>
                      <a:pt x="2152015" y="2800350"/>
                      <a:pt x="2253361" y="2814828"/>
                      <a:pt x="2261235" y="2882773"/>
                    </a:cubicBezTo>
                    <a:close/>
                  </a:path>
                </a:pathLst>
              </a:custGeom>
              <a:solidFill>
                <a:schemeClr val="bg1">
                  <a:lumMod val="8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任意多边形: 形状 7"/>
              <p:cNvSpPr/>
              <p:nvPr>
                <p:custDataLst>
                  <p:tags r:id="rId8"/>
                </p:custDataLst>
              </p:nvPr>
            </p:nvSpPr>
            <p:spPr>
              <a:xfrm>
                <a:off x="3369890" y="1155618"/>
                <a:ext cx="1036086" cy="1830631"/>
              </a:xfrm>
              <a:custGeom>
                <a:avLst/>
                <a:gdLst/>
                <a:ahLst/>
                <a:cxnLst/>
                <a:rect l="0" t="0" r="0" b="0"/>
                <a:pathLst>
                  <a:path w="2070101" h="3657601">
                    <a:moveTo>
                      <a:pt x="2070100" y="2654300"/>
                    </a:moveTo>
                    <a:lnTo>
                      <a:pt x="2006600" y="3073400"/>
                    </a:lnTo>
                    <a:lnTo>
                      <a:pt x="1917700" y="3543300"/>
                    </a:lnTo>
                    <a:lnTo>
                      <a:pt x="1892300" y="3619500"/>
                    </a:lnTo>
                    <a:cubicBezTo>
                      <a:pt x="1892300" y="3619500"/>
                      <a:pt x="1892300" y="3657600"/>
                      <a:pt x="1778000" y="3657600"/>
                    </a:cubicBezTo>
                    <a:cubicBezTo>
                      <a:pt x="1663700" y="3657600"/>
                      <a:pt x="1104900" y="3657600"/>
                      <a:pt x="1104900" y="3657600"/>
                    </a:cubicBezTo>
                    <a:lnTo>
                      <a:pt x="0" y="3657600"/>
                    </a:lnTo>
                    <a:lnTo>
                      <a:pt x="0" y="3111500"/>
                    </a:lnTo>
                    <a:cubicBezTo>
                      <a:pt x="0" y="3111500"/>
                      <a:pt x="12700" y="3048000"/>
                      <a:pt x="63500" y="2984500"/>
                    </a:cubicBezTo>
                    <a:cubicBezTo>
                      <a:pt x="114300" y="2921000"/>
                      <a:pt x="266700" y="2768600"/>
                      <a:pt x="266700" y="2768600"/>
                    </a:cubicBezTo>
                    <a:lnTo>
                      <a:pt x="457200" y="2552700"/>
                    </a:lnTo>
                    <a:lnTo>
                      <a:pt x="736600" y="2197100"/>
                    </a:lnTo>
                    <a:cubicBezTo>
                      <a:pt x="736600" y="2197100"/>
                      <a:pt x="1028700" y="1790700"/>
                      <a:pt x="1054100" y="1676400"/>
                    </a:cubicBezTo>
                    <a:cubicBezTo>
                      <a:pt x="1079502" y="1562101"/>
                      <a:pt x="1143000" y="1524000"/>
                      <a:pt x="1168400" y="1054100"/>
                    </a:cubicBezTo>
                    <a:cubicBezTo>
                      <a:pt x="1168400" y="1054100"/>
                      <a:pt x="1181100" y="749300"/>
                      <a:pt x="1155700" y="622300"/>
                    </a:cubicBezTo>
                    <a:cubicBezTo>
                      <a:pt x="1130300" y="495300"/>
                      <a:pt x="1130300" y="469900"/>
                      <a:pt x="1092200" y="419100"/>
                    </a:cubicBezTo>
                    <a:cubicBezTo>
                      <a:pt x="1054100" y="368300"/>
                      <a:pt x="977900" y="304800"/>
                      <a:pt x="863600" y="317500"/>
                    </a:cubicBezTo>
                    <a:cubicBezTo>
                      <a:pt x="749300" y="330200"/>
                      <a:pt x="749300" y="355600"/>
                      <a:pt x="749300" y="355600"/>
                    </a:cubicBezTo>
                    <a:cubicBezTo>
                      <a:pt x="749300" y="355600"/>
                      <a:pt x="647700" y="406400"/>
                      <a:pt x="673100" y="596900"/>
                    </a:cubicBezTo>
                    <a:cubicBezTo>
                      <a:pt x="685800" y="711200"/>
                      <a:pt x="736600" y="1003300"/>
                      <a:pt x="622300" y="1130300"/>
                    </a:cubicBezTo>
                    <a:cubicBezTo>
                      <a:pt x="596900" y="1168400"/>
                      <a:pt x="558800" y="1257300"/>
                      <a:pt x="393700" y="1282700"/>
                    </a:cubicBezTo>
                    <a:cubicBezTo>
                      <a:pt x="355600" y="1282700"/>
                      <a:pt x="304800" y="1295400"/>
                      <a:pt x="228600" y="1257300"/>
                    </a:cubicBezTo>
                    <a:cubicBezTo>
                      <a:pt x="203200" y="1244600"/>
                      <a:pt x="50800" y="1168400"/>
                      <a:pt x="25400" y="889000"/>
                    </a:cubicBezTo>
                    <a:cubicBezTo>
                      <a:pt x="25400" y="838200"/>
                      <a:pt x="12700" y="546100"/>
                      <a:pt x="279400" y="266700"/>
                    </a:cubicBezTo>
                    <a:cubicBezTo>
                      <a:pt x="304800" y="241300"/>
                      <a:pt x="419100" y="152400"/>
                      <a:pt x="495300" y="114300"/>
                    </a:cubicBezTo>
                    <a:cubicBezTo>
                      <a:pt x="571497" y="76193"/>
                      <a:pt x="800100" y="12700"/>
                      <a:pt x="939800" y="12700"/>
                    </a:cubicBezTo>
                    <a:cubicBezTo>
                      <a:pt x="977900" y="12700"/>
                      <a:pt x="1117600" y="0"/>
                      <a:pt x="1333500" y="50800"/>
                    </a:cubicBezTo>
                    <a:cubicBezTo>
                      <a:pt x="1371600" y="63500"/>
                      <a:pt x="1409700" y="76200"/>
                      <a:pt x="1409700" y="76200"/>
                    </a:cubicBezTo>
                    <a:cubicBezTo>
                      <a:pt x="1409700" y="76200"/>
                      <a:pt x="1587500" y="152400"/>
                      <a:pt x="1625600" y="190500"/>
                    </a:cubicBezTo>
                    <a:cubicBezTo>
                      <a:pt x="1638300" y="203200"/>
                      <a:pt x="1828800" y="304800"/>
                      <a:pt x="1943100" y="571500"/>
                    </a:cubicBezTo>
                    <a:cubicBezTo>
                      <a:pt x="1955800" y="609600"/>
                      <a:pt x="2070100" y="812800"/>
                      <a:pt x="2032000" y="1168400"/>
                    </a:cubicBezTo>
                    <a:cubicBezTo>
                      <a:pt x="2032000" y="1193800"/>
                      <a:pt x="2019300" y="1422400"/>
                      <a:pt x="1828800" y="1727200"/>
                    </a:cubicBezTo>
                    <a:cubicBezTo>
                      <a:pt x="1778000" y="1790700"/>
                      <a:pt x="1663700" y="1968500"/>
                      <a:pt x="1358900" y="2197100"/>
                    </a:cubicBezTo>
                    <a:cubicBezTo>
                      <a:pt x="1244600" y="2286000"/>
                      <a:pt x="838200" y="2616200"/>
                      <a:pt x="838200" y="2616200"/>
                    </a:cubicBezTo>
                    <a:cubicBezTo>
                      <a:pt x="838200" y="2616200"/>
                      <a:pt x="457200" y="2946400"/>
                      <a:pt x="444500" y="2984500"/>
                    </a:cubicBezTo>
                    <a:cubicBezTo>
                      <a:pt x="546100" y="2984500"/>
                      <a:pt x="1206500" y="2984500"/>
                      <a:pt x="1206500" y="2984500"/>
                    </a:cubicBezTo>
                    <a:lnTo>
                      <a:pt x="1562100" y="2984500"/>
                    </a:lnTo>
                    <a:cubicBezTo>
                      <a:pt x="1562100" y="2984500"/>
                      <a:pt x="1689100" y="2997200"/>
                      <a:pt x="1727200" y="2857500"/>
                    </a:cubicBezTo>
                    <a:cubicBezTo>
                      <a:pt x="1765312" y="2717803"/>
                      <a:pt x="1765300" y="2603500"/>
                      <a:pt x="1854200" y="2603500"/>
                    </a:cubicBezTo>
                    <a:cubicBezTo>
                      <a:pt x="1943100" y="2603500"/>
                      <a:pt x="2044700" y="2590800"/>
                      <a:pt x="2070100" y="2654300"/>
                    </a:cubicBez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1" name="组合 250"/>
            <p:cNvGrpSpPr>
              <a:grpSpLocks noChangeAspect="1"/>
            </p:cNvGrpSpPr>
            <p:nvPr>
              <p:custDataLst>
                <p:tags r:id="rId9"/>
              </p:custDataLst>
            </p:nvPr>
          </p:nvGrpSpPr>
          <p:grpSpPr>
            <a:xfrm>
              <a:off x="7533" y="7470"/>
              <a:ext cx="490" cy="720"/>
              <a:chOff x="5460700" y="1155618"/>
              <a:chExt cx="1295653" cy="1905000"/>
            </a:xfrm>
          </p:grpSpPr>
          <p:sp>
            <p:nvSpPr>
              <p:cNvPr id="252" name="任意多边形: 形状 9"/>
              <p:cNvSpPr/>
              <p:nvPr>
                <p:custDataLst>
                  <p:tags r:id="rId10"/>
                </p:custDataLst>
              </p:nvPr>
            </p:nvSpPr>
            <p:spPr>
              <a:xfrm>
                <a:off x="5460700" y="1189984"/>
                <a:ext cx="1295653" cy="1841774"/>
              </a:xfrm>
              <a:custGeom>
                <a:avLst/>
                <a:gdLst/>
                <a:ahLst/>
                <a:cxnLst/>
                <a:rect l="0" t="0" r="0" b="0"/>
                <a:pathLst>
                  <a:path w="2599945" h="3695828">
                    <a:moveTo>
                      <a:pt x="1034034" y="1489202"/>
                    </a:moveTo>
                    <a:cubicBezTo>
                      <a:pt x="1034034" y="1489202"/>
                      <a:pt x="1296543" y="1588135"/>
                      <a:pt x="1430401" y="1532890"/>
                    </a:cubicBezTo>
                    <a:cubicBezTo>
                      <a:pt x="1520698" y="1491996"/>
                      <a:pt x="1624203" y="1546860"/>
                      <a:pt x="1794256" y="645160"/>
                    </a:cubicBezTo>
                    <a:cubicBezTo>
                      <a:pt x="1803654" y="516001"/>
                      <a:pt x="1828546" y="377952"/>
                      <a:pt x="1629283" y="336042"/>
                    </a:cubicBezTo>
                    <a:cubicBezTo>
                      <a:pt x="1576959" y="334772"/>
                      <a:pt x="1395349" y="324104"/>
                      <a:pt x="1392301" y="573659"/>
                    </a:cubicBezTo>
                    <a:cubicBezTo>
                      <a:pt x="1391031" y="625983"/>
                      <a:pt x="1394206" y="995807"/>
                      <a:pt x="1235964" y="1044321"/>
                    </a:cubicBezTo>
                    <a:cubicBezTo>
                      <a:pt x="1189101" y="1070864"/>
                      <a:pt x="996188" y="1149350"/>
                      <a:pt x="851789" y="1004062"/>
                    </a:cubicBezTo>
                    <a:cubicBezTo>
                      <a:pt x="821817" y="969391"/>
                      <a:pt x="683006" y="852043"/>
                      <a:pt x="812292" y="479298"/>
                    </a:cubicBezTo>
                    <a:cubicBezTo>
                      <a:pt x="841502" y="421513"/>
                      <a:pt x="916686" y="244602"/>
                      <a:pt x="1222375" y="91948"/>
                    </a:cubicBezTo>
                    <a:cubicBezTo>
                      <a:pt x="1265809" y="77597"/>
                      <a:pt x="1366393" y="0"/>
                      <a:pt x="1738249" y="36830"/>
                    </a:cubicBezTo>
                    <a:cubicBezTo>
                      <a:pt x="1762760" y="43561"/>
                      <a:pt x="2100072" y="110363"/>
                      <a:pt x="2286508" y="293751"/>
                    </a:cubicBezTo>
                    <a:cubicBezTo>
                      <a:pt x="2328672" y="331724"/>
                      <a:pt x="2455291" y="445770"/>
                      <a:pt x="2500376" y="616331"/>
                    </a:cubicBezTo>
                    <a:cubicBezTo>
                      <a:pt x="2514727" y="659765"/>
                      <a:pt x="2599944" y="828294"/>
                      <a:pt x="2565654" y="1095502"/>
                    </a:cubicBezTo>
                    <a:cubicBezTo>
                      <a:pt x="2552065" y="1144524"/>
                      <a:pt x="2543556" y="1366139"/>
                      <a:pt x="2344674" y="1561465"/>
                    </a:cubicBezTo>
                    <a:cubicBezTo>
                      <a:pt x="2310003" y="1591437"/>
                      <a:pt x="2195957" y="1718056"/>
                      <a:pt x="1969770" y="1774063"/>
                    </a:cubicBezTo>
                    <a:cubicBezTo>
                      <a:pt x="1914017" y="1784985"/>
                      <a:pt x="1706753" y="1820037"/>
                      <a:pt x="1645539" y="1803019"/>
                    </a:cubicBezTo>
                    <a:cubicBezTo>
                      <a:pt x="1687703" y="1840992"/>
                      <a:pt x="2038096" y="2003679"/>
                      <a:pt x="2152777" y="2351659"/>
                    </a:cubicBezTo>
                    <a:cubicBezTo>
                      <a:pt x="2176018" y="2410714"/>
                      <a:pt x="2322703" y="2833370"/>
                      <a:pt x="1969135" y="3302254"/>
                    </a:cubicBezTo>
                    <a:cubicBezTo>
                      <a:pt x="1927733" y="3356737"/>
                      <a:pt x="1719453" y="3681222"/>
                      <a:pt x="1124712" y="3688207"/>
                    </a:cubicBezTo>
                    <a:cubicBezTo>
                      <a:pt x="1056767" y="3695827"/>
                      <a:pt x="604647" y="3663061"/>
                      <a:pt x="377190" y="3389503"/>
                    </a:cubicBezTo>
                    <a:cubicBezTo>
                      <a:pt x="299593" y="3289046"/>
                      <a:pt x="0" y="2942718"/>
                      <a:pt x="267843" y="2450212"/>
                    </a:cubicBezTo>
                    <a:cubicBezTo>
                      <a:pt x="321437" y="2399158"/>
                      <a:pt x="435483" y="2272539"/>
                      <a:pt x="649097" y="2357883"/>
                    </a:cubicBezTo>
                    <a:cubicBezTo>
                      <a:pt x="706882" y="2387093"/>
                      <a:pt x="826008" y="2433067"/>
                      <a:pt x="829691" y="2658111"/>
                    </a:cubicBezTo>
                    <a:cubicBezTo>
                      <a:pt x="818261" y="2747138"/>
                      <a:pt x="804672" y="2796159"/>
                      <a:pt x="703707" y="3018537"/>
                    </a:cubicBezTo>
                    <a:cubicBezTo>
                      <a:pt x="686816" y="3079751"/>
                      <a:pt x="602742" y="3241040"/>
                      <a:pt x="837438" y="3345308"/>
                    </a:cubicBezTo>
                    <a:cubicBezTo>
                      <a:pt x="902081" y="3350007"/>
                      <a:pt x="1103376" y="3431922"/>
                      <a:pt x="1238631" y="2942337"/>
                    </a:cubicBezTo>
                    <a:cubicBezTo>
                      <a:pt x="1265682" y="2844420"/>
                      <a:pt x="1386586" y="2311274"/>
                      <a:pt x="1386586" y="2311274"/>
                    </a:cubicBezTo>
                    <a:cubicBezTo>
                      <a:pt x="1386586" y="2311274"/>
                      <a:pt x="1412875" y="2120901"/>
                      <a:pt x="1377442" y="2058417"/>
                    </a:cubicBezTo>
                    <a:cubicBezTo>
                      <a:pt x="1342009" y="1995932"/>
                      <a:pt x="1347978" y="1878965"/>
                      <a:pt x="931799" y="1764031"/>
                    </a:cubicBezTo>
                    <a:cubicBezTo>
                      <a:pt x="882777" y="1750442"/>
                      <a:pt x="814832" y="1758062"/>
                      <a:pt x="881253" y="1565657"/>
                    </a:cubicBezTo>
                    <a:cubicBezTo>
                      <a:pt x="910336" y="1507744"/>
                      <a:pt x="923925" y="1458722"/>
                      <a:pt x="1034034" y="1489202"/>
                    </a:cubicBezTo>
                    <a:close/>
                  </a:path>
                </a:pathLst>
              </a:custGeom>
              <a:solidFill>
                <a:schemeClr val="bg1">
                  <a:lumMod val="8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任意多边形: 形状 10"/>
              <p:cNvSpPr/>
              <p:nvPr>
                <p:custDataLst>
                  <p:tags r:id="rId11"/>
                </p:custDataLst>
              </p:nvPr>
            </p:nvSpPr>
            <p:spPr>
              <a:xfrm>
                <a:off x="5538672" y="1155618"/>
                <a:ext cx="1101229" cy="1905000"/>
              </a:xfrm>
              <a:custGeom>
                <a:avLst/>
                <a:gdLst/>
                <a:ahLst/>
                <a:cxnLst/>
                <a:rect l="0" t="0" r="0" b="0"/>
                <a:pathLst>
                  <a:path w="2209801" h="3822701">
                    <a:moveTo>
                      <a:pt x="609600" y="1612900"/>
                    </a:moveTo>
                    <a:cubicBezTo>
                      <a:pt x="609600" y="1612900"/>
                      <a:pt x="889000" y="1638300"/>
                      <a:pt x="1003300" y="1549400"/>
                    </a:cubicBezTo>
                    <a:cubicBezTo>
                      <a:pt x="1079500" y="1485900"/>
                      <a:pt x="1193800" y="1511300"/>
                      <a:pt x="1117600" y="596900"/>
                    </a:cubicBezTo>
                    <a:cubicBezTo>
                      <a:pt x="1092200" y="469900"/>
                      <a:pt x="1079500" y="330200"/>
                      <a:pt x="876300" y="342900"/>
                    </a:cubicBezTo>
                    <a:cubicBezTo>
                      <a:pt x="825500" y="355600"/>
                      <a:pt x="647700" y="393700"/>
                      <a:pt x="711200" y="635000"/>
                    </a:cubicBezTo>
                    <a:cubicBezTo>
                      <a:pt x="723900" y="685800"/>
                      <a:pt x="825500" y="1041400"/>
                      <a:pt x="685800" y="1130300"/>
                    </a:cubicBezTo>
                    <a:cubicBezTo>
                      <a:pt x="647700" y="1168400"/>
                      <a:pt x="482600" y="1295400"/>
                      <a:pt x="304800" y="1193800"/>
                    </a:cubicBezTo>
                    <a:cubicBezTo>
                      <a:pt x="266700" y="1168400"/>
                      <a:pt x="101600" y="1092200"/>
                      <a:pt x="127000" y="698500"/>
                    </a:cubicBezTo>
                    <a:cubicBezTo>
                      <a:pt x="139700" y="635000"/>
                      <a:pt x="165100" y="444500"/>
                      <a:pt x="419100" y="215900"/>
                    </a:cubicBezTo>
                    <a:cubicBezTo>
                      <a:pt x="457200" y="190500"/>
                      <a:pt x="533400" y="88900"/>
                      <a:pt x="901700" y="25400"/>
                    </a:cubicBezTo>
                    <a:cubicBezTo>
                      <a:pt x="927100" y="25400"/>
                      <a:pt x="1270000" y="0"/>
                      <a:pt x="1498600" y="127000"/>
                    </a:cubicBezTo>
                    <a:cubicBezTo>
                      <a:pt x="1549400" y="152400"/>
                      <a:pt x="1701800" y="228600"/>
                      <a:pt x="1790700" y="381000"/>
                    </a:cubicBezTo>
                    <a:cubicBezTo>
                      <a:pt x="1816100" y="419100"/>
                      <a:pt x="1943100" y="558800"/>
                      <a:pt x="1981200" y="825500"/>
                    </a:cubicBezTo>
                    <a:cubicBezTo>
                      <a:pt x="1981200" y="876300"/>
                      <a:pt x="2032000" y="1092200"/>
                      <a:pt x="1892300" y="1333500"/>
                    </a:cubicBezTo>
                    <a:cubicBezTo>
                      <a:pt x="1866900" y="1371600"/>
                      <a:pt x="1790700" y="1524000"/>
                      <a:pt x="1587500" y="1638300"/>
                    </a:cubicBezTo>
                    <a:cubicBezTo>
                      <a:pt x="1536700" y="1663700"/>
                      <a:pt x="1346200" y="1752600"/>
                      <a:pt x="1282700" y="1752600"/>
                    </a:cubicBezTo>
                    <a:cubicBezTo>
                      <a:pt x="1333500" y="1778000"/>
                      <a:pt x="1714500" y="1841500"/>
                      <a:pt x="1917700" y="2146300"/>
                    </a:cubicBezTo>
                    <a:cubicBezTo>
                      <a:pt x="1955800" y="2197100"/>
                      <a:pt x="2209800" y="2565400"/>
                      <a:pt x="1993900" y="3111500"/>
                    </a:cubicBezTo>
                    <a:cubicBezTo>
                      <a:pt x="1968500" y="3175000"/>
                      <a:pt x="1854200" y="3543300"/>
                      <a:pt x="1282700" y="3708400"/>
                    </a:cubicBezTo>
                    <a:cubicBezTo>
                      <a:pt x="1219200" y="3733800"/>
                      <a:pt x="774700" y="3822700"/>
                      <a:pt x="482600" y="3619500"/>
                    </a:cubicBezTo>
                    <a:cubicBezTo>
                      <a:pt x="381000" y="3543300"/>
                      <a:pt x="0" y="3289300"/>
                      <a:pt x="127000" y="2743200"/>
                    </a:cubicBezTo>
                    <a:cubicBezTo>
                      <a:pt x="165100" y="2679700"/>
                      <a:pt x="241300" y="2527300"/>
                      <a:pt x="469900" y="2552700"/>
                    </a:cubicBezTo>
                    <a:cubicBezTo>
                      <a:pt x="533400" y="2565400"/>
                      <a:pt x="660400" y="2578100"/>
                      <a:pt x="723900" y="2794000"/>
                    </a:cubicBezTo>
                    <a:cubicBezTo>
                      <a:pt x="736600" y="2882900"/>
                      <a:pt x="736600" y="2933700"/>
                      <a:pt x="698500" y="3175000"/>
                    </a:cubicBezTo>
                    <a:cubicBezTo>
                      <a:pt x="698500" y="3238500"/>
                      <a:pt x="660400" y="3416300"/>
                      <a:pt x="914400" y="3454400"/>
                    </a:cubicBezTo>
                    <a:cubicBezTo>
                      <a:pt x="977900" y="3441700"/>
                      <a:pt x="1193800" y="3467100"/>
                      <a:pt x="1193800" y="2959100"/>
                    </a:cubicBezTo>
                    <a:cubicBezTo>
                      <a:pt x="1193800" y="2857500"/>
                      <a:pt x="1168400" y="2311400"/>
                      <a:pt x="1168400" y="2311400"/>
                    </a:cubicBezTo>
                    <a:cubicBezTo>
                      <a:pt x="1168400" y="2311400"/>
                      <a:pt x="1143000" y="2120900"/>
                      <a:pt x="1092200" y="2070100"/>
                    </a:cubicBezTo>
                    <a:cubicBezTo>
                      <a:pt x="1041400" y="2019300"/>
                      <a:pt x="1016000" y="1905000"/>
                      <a:pt x="584200" y="1905000"/>
                    </a:cubicBezTo>
                    <a:cubicBezTo>
                      <a:pt x="533400" y="1905000"/>
                      <a:pt x="469900" y="1930400"/>
                      <a:pt x="482600" y="1727200"/>
                    </a:cubicBezTo>
                    <a:cubicBezTo>
                      <a:pt x="495300" y="1663700"/>
                      <a:pt x="495300" y="1612900"/>
                      <a:pt x="609600" y="1612900"/>
                    </a:cubicBez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4" name="文本框 253"/>
            <p:cNvSpPr txBox="1"/>
            <p:nvPr>
              <p:custDataLst>
                <p:tags r:id="rId12"/>
              </p:custDataLst>
            </p:nvPr>
          </p:nvSpPr>
          <p:spPr>
            <a:xfrm>
              <a:off x="8538" y="4148"/>
              <a:ext cx="9353" cy="4021"/>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0" lvl="0" indent="0" algn="l" fontAlgn="ctr">
                <a:lnSpc>
                  <a:spcPct val="130000"/>
                </a:lnSpc>
                <a:spcBef>
                  <a:spcPts val="2935"/>
                </a:spcBef>
                <a:spcAft>
                  <a:spcPts val="0"/>
                </a:spcAft>
                <a:buSzPct val="100000"/>
                <a:buNone/>
              </a:pPr>
              <a:r>
                <a:rPr lang="zh-CN" altLang="en-US" sz="30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前言</a:t>
              </a:r>
              <a:endParaRPr lang="zh-CN" altLang="en-US" sz="30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a:p>
              <a:pPr marL="0" lvl="0" indent="0" algn="l" fontAlgn="ctr">
                <a:lnSpc>
                  <a:spcPct val="130000"/>
                </a:lnSpc>
                <a:spcBef>
                  <a:spcPts val="2935"/>
                </a:spcBef>
                <a:spcAft>
                  <a:spcPts val="0"/>
                </a:spcAft>
                <a:buSzPct val="100000"/>
                <a:buNone/>
              </a:pPr>
              <a:r>
                <a:rPr lang="zh-CN" altLang="en-US" sz="30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动态维护必要性</a:t>
              </a:r>
              <a:endParaRPr lang="zh-CN" altLang="en-US" sz="30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a:p>
              <a:pPr marL="0" lvl="0" indent="0" algn="l" fontAlgn="ctr">
                <a:lnSpc>
                  <a:spcPct val="130000"/>
                </a:lnSpc>
                <a:spcBef>
                  <a:spcPts val="2935"/>
                </a:spcBef>
                <a:spcAft>
                  <a:spcPts val="0"/>
                </a:spcAft>
                <a:buSzPct val="100000"/>
                <a:buNone/>
              </a:pPr>
              <a:r>
                <a:rPr lang="zh-CN" altLang="en-US" sz="30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动态维护方案</a:t>
              </a:r>
              <a:endParaRPr lang="zh-CN" altLang="en-US" sz="30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p:txBody>
        </p:sp>
      </p:grpSp>
      <p:pic>
        <p:nvPicPr>
          <p:cNvPr id="4" name="图片 3" descr="E:/设计图片素材/jimmy-chang-ACt8ycSzpdE-unsplash.jpgjimmy-chang-ACt8ycSzpdE-unsplash"/>
          <p:cNvPicPr>
            <a:picLocks noChangeAspect="1"/>
          </p:cNvPicPr>
          <p:nvPr>
            <p:custDataLst>
              <p:tags r:id="rId13"/>
            </p:custDataLst>
          </p:nvPr>
        </p:nvPicPr>
        <p:blipFill>
          <a:blip r:embed="rId14"/>
          <a:srcRect t="12231" b="12231"/>
          <a:stretch>
            <a:fillRect/>
          </a:stretch>
        </p:blipFill>
        <p:spPr>
          <a:xfrm>
            <a:off x="799148" y="2055813"/>
            <a:ext cx="3545840" cy="4017645"/>
          </a:xfrm>
          <a:prstGeom prst="roundRect">
            <a:avLst>
              <a:gd name="adj" fmla="val 3671"/>
            </a:avLst>
          </a:prstGeom>
          <a:solidFill>
            <a:schemeClr val="accent1"/>
          </a:solidFill>
          <a:ln w="6350">
            <a:solidFill>
              <a:schemeClr val="accent1">
                <a:alpha val="35000"/>
              </a:schemeClr>
            </a:solidFill>
          </a:ln>
        </p:spPr>
      </p:pic>
    </p:spTree>
    <p:custDataLst>
      <p:tags r:id="rId15"/>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p:cNvSpPr/>
          <p:nvPr>
            <p:custDataLst>
              <p:tags r:id="rId1"/>
            </p:custDataLst>
          </p:nvPr>
        </p:nvSpPr>
        <p:spPr>
          <a:xfrm>
            <a:off x="608330" y="1839595"/>
            <a:ext cx="3927475" cy="4450080"/>
          </a:xfrm>
          <a:prstGeom prst="roundRect">
            <a:avLst>
              <a:gd name="adj" fmla="val 5821"/>
            </a:avLst>
          </a:prstGeom>
          <a:solidFill>
            <a:schemeClr val="lt1">
              <a:lumMod val="100000"/>
            </a:schemeClr>
          </a:solidFill>
          <a:ln w="6350">
            <a:solidFill>
              <a:schemeClr val="accent1">
                <a:alpha val="50000"/>
              </a:schemeClr>
            </a:solidFill>
          </a:ln>
          <a:effectLst>
            <a:outerShdw blurRad="571500" dist="38100" dir="5400000" algn="t" rotWithShape="0">
              <a:schemeClr val="accent1">
                <a:lumMod val="75000"/>
                <a:alpha val="1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7" name="标题 16"/>
          <p:cNvSpPr>
            <a:spLocks noGrp="1"/>
          </p:cNvSpPr>
          <p:nvPr>
            <p:ph type="title"/>
            <p:custDataLst>
              <p:tags r:id="rId2"/>
            </p:custDataLst>
          </p:nvPr>
        </p:nvSpPr>
        <p:spPr>
          <a:xfrm>
            <a:off x="5247640" y="1036320"/>
            <a:ext cx="4528185" cy="609600"/>
          </a:xfrm>
        </p:spPr>
        <p:txBody>
          <a:bodyPr/>
          <a:lstStyle/>
          <a:p>
            <a:r>
              <a:rPr lang="en-US" altLang="zh-CN">
                <a:solidFill>
                  <a:schemeClr val="accent6">
                    <a:lumMod val="50000"/>
                  </a:schemeClr>
                </a:solidFill>
              </a:rPr>
              <a:t>01    </a:t>
            </a:r>
            <a:r>
              <a:rPr lang="zh-CN" altLang="en-US">
                <a:solidFill>
                  <a:schemeClr val="accent6">
                    <a:lumMod val="50000"/>
                  </a:schemeClr>
                </a:solidFill>
              </a:rPr>
              <a:t>前</a:t>
            </a:r>
            <a:r>
              <a:rPr lang="en-US" altLang="zh-CN">
                <a:solidFill>
                  <a:schemeClr val="accent6">
                    <a:lumMod val="50000"/>
                  </a:schemeClr>
                </a:solidFill>
              </a:rPr>
              <a:t>    </a:t>
            </a:r>
            <a:r>
              <a:rPr lang="zh-CN" altLang="en-US">
                <a:solidFill>
                  <a:schemeClr val="accent6">
                    <a:lumMod val="50000"/>
                  </a:schemeClr>
                </a:solidFill>
              </a:rPr>
              <a:t>言</a:t>
            </a:r>
            <a:endParaRPr lang="zh-CN" altLang="en-US">
              <a:solidFill>
                <a:schemeClr val="accent6">
                  <a:lumMod val="50000"/>
                </a:schemeClr>
              </a:solidFill>
            </a:endParaRPr>
          </a:p>
        </p:txBody>
      </p:sp>
      <p:grpSp>
        <p:nvGrpSpPr>
          <p:cNvPr id="348" name="组合 347"/>
          <p:cNvGrpSpPr/>
          <p:nvPr/>
        </p:nvGrpSpPr>
        <p:grpSpPr>
          <a:xfrm>
            <a:off x="6024880" y="2090420"/>
            <a:ext cx="4472940" cy="3359150"/>
            <a:chOff x="9822" y="3846"/>
            <a:chExt cx="7044" cy="5290"/>
          </a:xfrm>
        </p:grpSpPr>
        <p:grpSp>
          <p:nvGrpSpPr>
            <p:cNvPr id="323" name="组合 322"/>
            <p:cNvGrpSpPr>
              <a:grpSpLocks noChangeAspect="1"/>
            </p:cNvGrpSpPr>
            <p:nvPr>
              <p:custDataLst>
                <p:tags r:id="rId3"/>
              </p:custDataLst>
            </p:nvPr>
          </p:nvGrpSpPr>
          <p:grpSpPr>
            <a:xfrm>
              <a:off x="9822" y="4080"/>
              <a:ext cx="720" cy="719"/>
              <a:chOff x="836313" y="1281817"/>
              <a:chExt cx="1905000" cy="1902179"/>
            </a:xfrm>
          </p:grpSpPr>
          <p:sp>
            <p:nvSpPr>
              <p:cNvPr id="324" name="任意多边形: 形状 1"/>
              <p:cNvSpPr/>
              <p:nvPr>
                <p:custDataLst>
                  <p:tags r:id="rId4"/>
                </p:custDataLst>
              </p:nvPr>
            </p:nvSpPr>
            <p:spPr>
              <a:xfrm>
                <a:off x="1612041" y="1484447"/>
                <a:ext cx="0" cy="0"/>
              </a:xfrm>
              <a:custGeom>
                <a:avLst/>
                <a:gdLst/>
                <a:ahLst/>
                <a:cxnLst/>
                <a:rect l="0" t="0" r="0" b="0"/>
                <a:pathLst>
                  <a:path w="1" h="1">
                    <a:moveTo>
                      <a:pt x="0" y="0"/>
                    </a:moveTo>
                    <a:close/>
                  </a:path>
                </a:pathLst>
              </a:custGeom>
              <a:solidFill>
                <a:srgbClr val="F13C73"/>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0000"/>
                  </a:solidFill>
                </a:endParaRPr>
              </a:p>
            </p:txBody>
          </p:sp>
          <p:grpSp>
            <p:nvGrpSpPr>
              <p:cNvPr id="325" name="组合 324"/>
              <p:cNvGrpSpPr/>
              <p:nvPr/>
            </p:nvGrpSpPr>
            <p:grpSpPr>
              <a:xfrm>
                <a:off x="836313" y="1281817"/>
                <a:ext cx="1905000" cy="1902179"/>
                <a:chOff x="659130" y="612140"/>
                <a:chExt cx="5146039" cy="5138420"/>
              </a:xfrm>
            </p:grpSpPr>
            <p:sp>
              <p:nvSpPr>
                <p:cNvPr id="326" name="任意多边形: 形状 2"/>
                <p:cNvSpPr/>
                <p:nvPr>
                  <p:custDataLst>
                    <p:tags r:id="rId5"/>
                  </p:custDataLst>
                </p:nvPr>
              </p:nvSpPr>
              <p:spPr>
                <a:xfrm>
                  <a:off x="659130" y="927100"/>
                  <a:ext cx="5146039" cy="4457700"/>
                </a:xfrm>
                <a:custGeom>
                  <a:avLst/>
                  <a:gdLst>
                    <a:gd name="connsiteX0" fmla="*/ 3859530 w 5146040"/>
                    <a:gd name="connsiteY0" fmla="*/ 0 h 4457700"/>
                    <a:gd name="connsiteX1" fmla="*/ 1286510 w 5146040"/>
                    <a:gd name="connsiteY1" fmla="*/ 0 h 4457700"/>
                    <a:gd name="connsiteX2" fmla="*/ 0 w 5146040"/>
                    <a:gd name="connsiteY2" fmla="*/ 2228850 h 4457700"/>
                    <a:gd name="connsiteX3" fmla="*/ 1286510 w 5146040"/>
                    <a:gd name="connsiteY3" fmla="*/ 4457700 h 4457700"/>
                    <a:gd name="connsiteX4" fmla="*/ 3859530 w 5146040"/>
                    <a:gd name="connsiteY4" fmla="*/ 4457700 h 4457700"/>
                    <a:gd name="connsiteX5" fmla="*/ 5146040 w 5146040"/>
                    <a:gd name="connsiteY5" fmla="*/ 2228850 h 4457700"/>
                    <a:gd name="connsiteX6" fmla="*/ 3859530 w 514604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040" h="4457700">
                      <a:moveTo>
                        <a:pt x="3859530" y="0"/>
                      </a:moveTo>
                      <a:lnTo>
                        <a:pt x="1286510" y="0"/>
                      </a:lnTo>
                      <a:lnTo>
                        <a:pt x="0" y="2228850"/>
                      </a:lnTo>
                      <a:lnTo>
                        <a:pt x="1286510" y="4457700"/>
                      </a:lnTo>
                      <a:lnTo>
                        <a:pt x="3859530" y="4457700"/>
                      </a:lnTo>
                      <a:lnTo>
                        <a:pt x="5146040" y="2228850"/>
                      </a:lnTo>
                      <a:lnTo>
                        <a:pt x="3859530" y="0"/>
                      </a:lnTo>
                    </a:path>
                  </a:pathLst>
                </a:custGeom>
                <a:solidFill>
                  <a:schemeClr val="accent1">
                    <a:lumMod val="20000"/>
                    <a:lumOff val="80000"/>
                  </a:schemeClr>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40000"/>
                        <a:lumOff val="60000"/>
                      </a:schemeClr>
                    </a:solidFill>
                  </a:endParaRPr>
                </a:p>
              </p:txBody>
            </p:sp>
            <p:sp>
              <p:nvSpPr>
                <p:cNvPr id="327" name="任意多边形: 形状 3"/>
                <p:cNvSpPr/>
                <p:nvPr>
                  <p:custDataLst>
                    <p:tags r:id="rId6"/>
                  </p:custDataLst>
                </p:nvPr>
              </p:nvSpPr>
              <p:spPr>
                <a:xfrm>
                  <a:off x="688340" y="709930"/>
                  <a:ext cx="5036820" cy="4892040"/>
                </a:xfrm>
                <a:custGeom>
                  <a:avLst/>
                  <a:gdLst>
                    <a:gd name="connsiteX0" fmla="*/ 5036820 w 5036820"/>
                    <a:gd name="connsiteY0" fmla="*/ 1916430 h 4892040"/>
                    <a:gd name="connsiteX1" fmla="*/ 3319780 w 5036820"/>
                    <a:gd name="connsiteY1" fmla="*/ 0 h 4892040"/>
                    <a:gd name="connsiteX2" fmla="*/ 800100 w 5036820"/>
                    <a:gd name="connsiteY2" fmla="*/ 529590 h 4892040"/>
                    <a:gd name="connsiteX3" fmla="*/ 0 w 5036820"/>
                    <a:gd name="connsiteY3" fmla="*/ 2975610 h 4892040"/>
                    <a:gd name="connsiteX4" fmla="*/ 1717040 w 5036820"/>
                    <a:gd name="connsiteY4" fmla="*/ 4892040 h 4892040"/>
                    <a:gd name="connsiteX5" fmla="*/ 4236720 w 5036820"/>
                    <a:gd name="connsiteY5" fmla="*/ 4362450 h 4892040"/>
                    <a:gd name="connsiteX6" fmla="*/ 5036820 w 5036820"/>
                    <a:gd name="connsiteY6" fmla="*/ 1916430 h 48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820" h="4892040">
                      <a:moveTo>
                        <a:pt x="5036820" y="1916430"/>
                      </a:moveTo>
                      <a:lnTo>
                        <a:pt x="3319780" y="0"/>
                      </a:lnTo>
                      <a:lnTo>
                        <a:pt x="800100" y="529590"/>
                      </a:lnTo>
                      <a:lnTo>
                        <a:pt x="0" y="2975610"/>
                      </a:lnTo>
                      <a:lnTo>
                        <a:pt x="1717040" y="4892040"/>
                      </a:lnTo>
                      <a:lnTo>
                        <a:pt x="4236720" y="4362450"/>
                      </a:lnTo>
                      <a:lnTo>
                        <a:pt x="5036820" y="1916430"/>
                      </a:lnTo>
                    </a:path>
                  </a:pathLst>
                </a:custGeom>
                <a:solidFill>
                  <a:schemeClr val="accent1">
                    <a:lumMod val="60000"/>
                    <a:lumOff val="40000"/>
                  </a:schemeClr>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60000"/>
                        <a:lumOff val="40000"/>
                      </a:schemeClr>
                    </a:solidFill>
                  </a:endParaRPr>
                </a:p>
              </p:txBody>
            </p:sp>
            <p:sp>
              <p:nvSpPr>
                <p:cNvPr id="328" name="任意多边形: 形状 4"/>
                <p:cNvSpPr/>
                <p:nvPr>
                  <p:custDataLst>
                    <p:tags r:id="rId7"/>
                  </p:custDataLst>
                </p:nvPr>
              </p:nvSpPr>
              <p:spPr>
                <a:xfrm>
                  <a:off x="885190" y="612140"/>
                  <a:ext cx="4592320" cy="5138420"/>
                </a:xfrm>
                <a:custGeom>
                  <a:avLst/>
                  <a:gdLst>
                    <a:gd name="connsiteX0" fmla="*/ 4451350 w 4592320"/>
                    <a:gd name="connsiteY0" fmla="*/ 3976370 h 5138420"/>
                    <a:gd name="connsiteX1" fmla="*/ 4592320 w 4592320"/>
                    <a:gd name="connsiteY1" fmla="*/ 1405890 h 5138420"/>
                    <a:gd name="connsiteX2" fmla="*/ 2437130 w 4592320"/>
                    <a:gd name="connsiteY2" fmla="*/ 0 h 5138420"/>
                    <a:gd name="connsiteX3" fmla="*/ 140970 w 4592320"/>
                    <a:gd name="connsiteY3" fmla="*/ 1162050 h 5138420"/>
                    <a:gd name="connsiteX4" fmla="*/ 0 w 4592320"/>
                    <a:gd name="connsiteY4" fmla="*/ 3732530 h 5138420"/>
                    <a:gd name="connsiteX5" fmla="*/ 2155190 w 4592320"/>
                    <a:gd name="connsiteY5" fmla="*/ 5138420 h 5138420"/>
                    <a:gd name="connsiteX6" fmla="*/ 4451350 w 4592320"/>
                    <a:gd name="connsiteY6" fmla="*/ 3976370 h 513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2320" h="5138420">
                      <a:moveTo>
                        <a:pt x="4451350" y="3976370"/>
                      </a:moveTo>
                      <a:lnTo>
                        <a:pt x="4592320" y="1405890"/>
                      </a:lnTo>
                      <a:lnTo>
                        <a:pt x="2437130" y="0"/>
                      </a:lnTo>
                      <a:lnTo>
                        <a:pt x="140970" y="1162050"/>
                      </a:lnTo>
                      <a:lnTo>
                        <a:pt x="0" y="3732530"/>
                      </a:lnTo>
                      <a:lnTo>
                        <a:pt x="2155190" y="5138420"/>
                      </a:lnTo>
                      <a:lnTo>
                        <a:pt x="4451350" y="3976370"/>
                      </a:lnTo>
                    </a:path>
                  </a:pathLst>
                </a:cu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75000"/>
                      </a:schemeClr>
                    </a:solidFill>
                  </a:endParaRPr>
                </a:p>
              </p:txBody>
            </p:sp>
          </p:grpSp>
          <p:sp>
            <p:nvSpPr>
              <p:cNvPr id="330" name="任意多边形: 形状 6"/>
              <p:cNvSpPr/>
              <p:nvPr>
                <p:custDataLst>
                  <p:tags r:id="rId8"/>
                </p:custDataLst>
              </p:nvPr>
            </p:nvSpPr>
            <p:spPr>
              <a:xfrm>
                <a:off x="1463477" y="1643353"/>
                <a:ext cx="652552" cy="1156540"/>
              </a:xfrm>
              <a:custGeom>
                <a:avLst/>
                <a:gdLst/>
                <a:ahLst/>
                <a:cxnLst/>
                <a:rect l="0" t="0" r="0" b="0"/>
                <a:pathLst>
                  <a:path w="1762761" h="3124201">
                    <a:moveTo>
                      <a:pt x="765810" y="34290"/>
                    </a:moveTo>
                    <a:lnTo>
                      <a:pt x="1103630" y="33020"/>
                    </a:lnTo>
                    <a:cubicBezTo>
                      <a:pt x="1132840" y="33020"/>
                      <a:pt x="1158240" y="25400"/>
                      <a:pt x="1178560" y="13970"/>
                    </a:cubicBezTo>
                    <a:cubicBezTo>
                      <a:pt x="1201420" y="0"/>
                      <a:pt x="1230630" y="15240"/>
                      <a:pt x="1230630" y="41910"/>
                    </a:cubicBezTo>
                    <a:lnTo>
                      <a:pt x="1242060" y="2278380"/>
                    </a:lnTo>
                    <a:cubicBezTo>
                      <a:pt x="1236980" y="2548890"/>
                      <a:pt x="1291590" y="2602230"/>
                      <a:pt x="1357630" y="2600960"/>
                    </a:cubicBezTo>
                    <a:lnTo>
                      <a:pt x="1607820" y="2599690"/>
                    </a:lnTo>
                    <a:cubicBezTo>
                      <a:pt x="1691640" y="2599690"/>
                      <a:pt x="1761490" y="2667000"/>
                      <a:pt x="1761490" y="2752090"/>
                    </a:cubicBezTo>
                    <a:lnTo>
                      <a:pt x="1762760" y="2962910"/>
                    </a:lnTo>
                    <a:cubicBezTo>
                      <a:pt x="1762760" y="3046730"/>
                      <a:pt x="1695451" y="3116580"/>
                      <a:pt x="1610360" y="3116580"/>
                    </a:cubicBezTo>
                    <a:lnTo>
                      <a:pt x="166371" y="3124200"/>
                    </a:lnTo>
                    <a:cubicBezTo>
                      <a:pt x="82550" y="3124200"/>
                      <a:pt x="12700" y="3056890"/>
                      <a:pt x="12700" y="2971800"/>
                    </a:cubicBezTo>
                    <a:lnTo>
                      <a:pt x="11430" y="2760980"/>
                    </a:lnTo>
                    <a:cubicBezTo>
                      <a:pt x="11430" y="2677160"/>
                      <a:pt x="78740" y="2607310"/>
                      <a:pt x="163830" y="2607310"/>
                    </a:cubicBezTo>
                    <a:lnTo>
                      <a:pt x="389890" y="2606040"/>
                    </a:lnTo>
                    <a:cubicBezTo>
                      <a:pt x="473710" y="2606040"/>
                      <a:pt x="542290" y="2537460"/>
                      <a:pt x="542290" y="2452370"/>
                    </a:cubicBezTo>
                    <a:lnTo>
                      <a:pt x="534670" y="969010"/>
                    </a:lnTo>
                    <a:cubicBezTo>
                      <a:pt x="534670" y="862330"/>
                      <a:pt x="426720" y="788670"/>
                      <a:pt x="326390" y="826770"/>
                    </a:cubicBezTo>
                    <a:cubicBezTo>
                      <a:pt x="276860" y="845820"/>
                      <a:pt x="238760" y="858520"/>
                      <a:pt x="204470" y="869950"/>
                    </a:cubicBezTo>
                    <a:cubicBezTo>
                      <a:pt x="106680" y="902970"/>
                      <a:pt x="3810" y="831850"/>
                      <a:pt x="2540" y="727710"/>
                    </a:cubicBezTo>
                    <a:cubicBezTo>
                      <a:pt x="2540" y="687070"/>
                      <a:pt x="1270" y="647700"/>
                      <a:pt x="1270" y="613410"/>
                    </a:cubicBezTo>
                    <a:cubicBezTo>
                      <a:pt x="0" y="554990"/>
                      <a:pt x="33020" y="502920"/>
                      <a:pt x="83820" y="476250"/>
                    </a:cubicBezTo>
                    <a:cubicBezTo>
                      <a:pt x="307340" y="360680"/>
                      <a:pt x="496570" y="269240"/>
                      <a:pt x="651510" y="87630"/>
                    </a:cubicBezTo>
                    <a:cubicBezTo>
                      <a:pt x="679450" y="54610"/>
                      <a:pt x="721360" y="34290"/>
                      <a:pt x="765810" y="3429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0000"/>
                  </a:solidFill>
                </a:endParaRPr>
              </a:p>
            </p:txBody>
          </p:sp>
        </p:grpSp>
        <p:grpSp>
          <p:nvGrpSpPr>
            <p:cNvPr id="331" name="组合 330"/>
            <p:cNvGrpSpPr>
              <a:grpSpLocks noChangeAspect="1"/>
            </p:cNvGrpSpPr>
            <p:nvPr>
              <p:custDataLst>
                <p:tags r:id="rId9"/>
              </p:custDataLst>
            </p:nvPr>
          </p:nvGrpSpPr>
          <p:grpSpPr>
            <a:xfrm>
              <a:off x="9822" y="5526"/>
              <a:ext cx="720" cy="719"/>
              <a:chOff x="2995313" y="1281817"/>
              <a:chExt cx="1905000" cy="1902179"/>
            </a:xfrm>
          </p:grpSpPr>
          <p:grpSp>
            <p:nvGrpSpPr>
              <p:cNvPr id="332" name="组合 331"/>
              <p:cNvGrpSpPr/>
              <p:nvPr/>
            </p:nvGrpSpPr>
            <p:grpSpPr>
              <a:xfrm>
                <a:off x="2995313" y="1281817"/>
                <a:ext cx="1905000" cy="1902179"/>
                <a:chOff x="595630" y="612140"/>
                <a:chExt cx="5146040" cy="5138420"/>
              </a:xfrm>
            </p:grpSpPr>
            <p:sp>
              <p:nvSpPr>
                <p:cNvPr id="333" name="任意多边形: 形状 8"/>
                <p:cNvSpPr/>
                <p:nvPr>
                  <p:custDataLst>
                    <p:tags r:id="rId10"/>
                  </p:custDataLst>
                </p:nvPr>
              </p:nvSpPr>
              <p:spPr>
                <a:xfrm>
                  <a:off x="595630" y="927100"/>
                  <a:ext cx="5146040" cy="4457700"/>
                </a:xfrm>
                <a:custGeom>
                  <a:avLst/>
                  <a:gdLst>
                    <a:gd name="connsiteX0" fmla="*/ 3859530 w 5146040"/>
                    <a:gd name="connsiteY0" fmla="*/ 0 h 4457700"/>
                    <a:gd name="connsiteX1" fmla="*/ 1286510 w 5146040"/>
                    <a:gd name="connsiteY1" fmla="*/ 0 h 4457700"/>
                    <a:gd name="connsiteX2" fmla="*/ 0 w 5146040"/>
                    <a:gd name="connsiteY2" fmla="*/ 2228850 h 4457700"/>
                    <a:gd name="connsiteX3" fmla="*/ 1286510 w 5146040"/>
                    <a:gd name="connsiteY3" fmla="*/ 4457700 h 4457700"/>
                    <a:gd name="connsiteX4" fmla="*/ 3859530 w 5146040"/>
                    <a:gd name="connsiteY4" fmla="*/ 4457700 h 4457700"/>
                    <a:gd name="connsiteX5" fmla="*/ 5146040 w 5146040"/>
                    <a:gd name="connsiteY5" fmla="*/ 2228850 h 4457700"/>
                    <a:gd name="connsiteX6" fmla="*/ 3859530 w 514604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040" h="4457700">
                      <a:moveTo>
                        <a:pt x="3859530" y="0"/>
                      </a:moveTo>
                      <a:lnTo>
                        <a:pt x="1286510" y="0"/>
                      </a:lnTo>
                      <a:lnTo>
                        <a:pt x="0" y="2228850"/>
                      </a:lnTo>
                      <a:lnTo>
                        <a:pt x="1286510" y="4457700"/>
                      </a:lnTo>
                      <a:lnTo>
                        <a:pt x="3859530" y="4457700"/>
                      </a:lnTo>
                      <a:lnTo>
                        <a:pt x="5146040" y="2228850"/>
                      </a:lnTo>
                      <a:lnTo>
                        <a:pt x="3859530" y="0"/>
                      </a:lnTo>
                    </a:path>
                  </a:pathLst>
                </a:custGeom>
                <a:solidFill>
                  <a:schemeClr val="accent1">
                    <a:lumMod val="20000"/>
                    <a:lumOff val="80000"/>
                  </a:schemeClr>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75000"/>
                      </a:schemeClr>
                    </a:solidFill>
                  </a:endParaRPr>
                </a:p>
              </p:txBody>
            </p:sp>
            <p:sp>
              <p:nvSpPr>
                <p:cNvPr id="334" name="任意多边形: 形状 9"/>
                <p:cNvSpPr/>
                <p:nvPr>
                  <p:custDataLst>
                    <p:tags r:id="rId11"/>
                  </p:custDataLst>
                </p:nvPr>
              </p:nvSpPr>
              <p:spPr>
                <a:xfrm>
                  <a:off x="624840" y="709930"/>
                  <a:ext cx="5036820" cy="4892040"/>
                </a:xfrm>
                <a:custGeom>
                  <a:avLst/>
                  <a:gdLst>
                    <a:gd name="connsiteX0" fmla="*/ 5036820 w 5036820"/>
                    <a:gd name="connsiteY0" fmla="*/ 1916430 h 4892040"/>
                    <a:gd name="connsiteX1" fmla="*/ 3319780 w 5036820"/>
                    <a:gd name="connsiteY1" fmla="*/ 0 h 4892040"/>
                    <a:gd name="connsiteX2" fmla="*/ 800100 w 5036820"/>
                    <a:gd name="connsiteY2" fmla="*/ 529590 h 4892040"/>
                    <a:gd name="connsiteX3" fmla="*/ 0 w 5036820"/>
                    <a:gd name="connsiteY3" fmla="*/ 2975610 h 4892040"/>
                    <a:gd name="connsiteX4" fmla="*/ 1717040 w 5036820"/>
                    <a:gd name="connsiteY4" fmla="*/ 4892040 h 4892040"/>
                    <a:gd name="connsiteX5" fmla="*/ 4236720 w 5036820"/>
                    <a:gd name="connsiteY5" fmla="*/ 4362450 h 4892040"/>
                    <a:gd name="connsiteX6" fmla="*/ 5036820 w 5036820"/>
                    <a:gd name="connsiteY6" fmla="*/ 1916430 h 48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820" h="4892040">
                      <a:moveTo>
                        <a:pt x="5036820" y="1916430"/>
                      </a:moveTo>
                      <a:lnTo>
                        <a:pt x="3319780" y="0"/>
                      </a:lnTo>
                      <a:lnTo>
                        <a:pt x="800100" y="529590"/>
                      </a:lnTo>
                      <a:lnTo>
                        <a:pt x="0" y="2975610"/>
                      </a:lnTo>
                      <a:lnTo>
                        <a:pt x="1717040" y="4892040"/>
                      </a:lnTo>
                      <a:lnTo>
                        <a:pt x="4236720" y="4362450"/>
                      </a:lnTo>
                      <a:lnTo>
                        <a:pt x="5036820" y="1916430"/>
                      </a:lnTo>
                    </a:path>
                  </a:pathLst>
                </a:custGeom>
                <a:solidFill>
                  <a:schemeClr val="accent1">
                    <a:lumMod val="60000"/>
                    <a:lumOff val="40000"/>
                  </a:schemeClr>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75000"/>
                      </a:schemeClr>
                    </a:solidFill>
                  </a:endParaRPr>
                </a:p>
              </p:txBody>
            </p:sp>
            <p:sp>
              <p:nvSpPr>
                <p:cNvPr id="335" name="任意多边形: 形状 10"/>
                <p:cNvSpPr/>
                <p:nvPr>
                  <p:custDataLst>
                    <p:tags r:id="rId12"/>
                  </p:custDataLst>
                </p:nvPr>
              </p:nvSpPr>
              <p:spPr>
                <a:xfrm>
                  <a:off x="821690" y="612140"/>
                  <a:ext cx="4592320" cy="5138420"/>
                </a:xfrm>
                <a:custGeom>
                  <a:avLst/>
                  <a:gdLst>
                    <a:gd name="connsiteX0" fmla="*/ 4451350 w 4592320"/>
                    <a:gd name="connsiteY0" fmla="*/ 3976370 h 5138420"/>
                    <a:gd name="connsiteX1" fmla="*/ 4592320 w 4592320"/>
                    <a:gd name="connsiteY1" fmla="*/ 1405890 h 5138420"/>
                    <a:gd name="connsiteX2" fmla="*/ 2437130 w 4592320"/>
                    <a:gd name="connsiteY2" fmla="*/ 0 h 5138420"/>
                    <a:gd name="connsiteX3" fmla="*/ 140970 w 4592320"/>
                    <a:gd name="connsiteY3" fmla="*/ 1162050 h 5138420"/>
                    <a:gd name="connsiteX4" fmla="*/ 0 w 4592320"/>
                    <a:gd name="connsiteY4" fmla="*/ 3732530 h 5138420"/>
                    <a:gd name="connsiteX5" fmla="*/ 2155190 w 4592320"/>
                    <a:gd name="connsiteY5" fmla="*/ 5138420 h 5138420"/>
                    <a:gd name="connsiteX6" fmla="*/ 4451350 w 4592320"/>
                    <a:gd name="connsiteY6" fmla="*/ 3976370 h 513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2320" h="5138420">
                      <a:moveTo>
                        <a:pt x="4451350" y="3976370"/>
                      </a:moveTo>
                      <a:lnTo>
                        <a:pt x="4592320" y="1405890"/>
                      </a:lnTo>
                      <a:lnTo>
                        <a:pt x="2437130" y="0"/>
                      </a:lnTo>
                      <a:lnTo>
                        <a:pt x="140970" y="1162050"/>
                      </a:lnTo>
                      <a:lnTo>
                        <a:pt x="0" y="3732530"/>
                      </a:lnTo>
                      <a:lnTo>
                        <a:pt x="2155190" y="5138420"/>
                      </a:lnTo>
                      <a:lnTo>
                        <a:pt x="4451350" y="3976370"/>
                      </a:lnTo>
                    </a:path>
                  </a:pathLst>
                </a:custGeom>
                <a:solidFill>
                  <a:schemeClr val="accent1"/>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75000"/>
                      </a:schemeClr>
                    </a:solidFill>
                  </a:endParaRPr>
                </a:p>
              </p:txBody>
            </p:sp>
          </p:grpSp>
          <p:sp>
            <p:nvSpPr>
              <p:cNvPr id="336" name="任意多边形: 形状 12"/>
              <p:cNvSpPr/>
              <p:nvPr>
                <p:custDataLst>
                  <p:tags r:id="rId13"/>
                </p:custDataLst>
              </p:nvPr>
            </p:nvSpPr>
            <p:spPr>
              <a:xfrm>
                <a:off x="3599441" y="1633480"/>
                <a:ext cx="697685" cy="1087900"/>
              </a:xfrm>
              <a:custGeom>
                <a:avLst/>
                <a:gdLst/>
                <a:ahLst/>
                <a:cxnLst/>
                <a:rect l="0" t="0" r="0" b="0"/>
                <a:pathLst>
                  <a:path w="1884680" h="2938781">
                    <a:moveTo>
                      <a:pt x="417830" y="1035050"/>
                    </a:moveTo>
                    <a:lnTo>
                      <a:pt x="132080" y="979170"/>
                    </a:lnTo>
                    <a:cubicBezTo>
                      <a:pt x="52070" y="963930"/>
                      <a:pt x="0" y="885190"/>
                      <a:pt x="17780" y="806450"/>
                    </a:cubicBezTo>
                    <a:cubicBezTo>
                      <a:pt x="134620" y="271780"/>
                      <a:pt x="443230" y="3810"/>
                      <a:pt x="943610" y="1270"/>
                    </a:cubicBezTo>
                    <a:cubicBezTo>
                      <a:pt x="1236980" y="0"/>
                      <a:pt x="1460500" y="80010"/>
                      <a:pt x="1615440" y="242570"/>
                    </a:cubicBezTo>
                    <a:cubicBezTo>
                      <a:pt x="1769110" y="405130"/>
                      <a:pt x="1846580" y="604520"/>
                      <a:pt x="1847850" y="839470"/>
                    </a:cubicBezTo>
                    <a:cubicBezTo>
                      <a:pt x="1849120" y="1082040"/>
                      <a:pt x="1765300" y="1320800"/>
                      <a:pt x="1597660" y="1553210"/>
                    </a:cubicBezTo>
                    <a:cubicBezTo>
                      <a:pt x="1478280" y="1718310"/>
                      <a:pt x="1285240" y="1903730"/>
                      <a:pt x="1016000" y="2108200"/>
                    </a:cubicBezTo>
                    <a:cubicBezTo>
                      <a:pt x="905510" y="2193290"/>
                      <a:pt x="966470" y="2369820"/>
                      <a:pt x="1104900" y="2369820"/>
                    </a:cubicBezTo>
                    <a:lnTo>
                      <a:pt x="1617979" y="2367280"/>
                    </a:lnTo>
                    <a:cubicBezTo>
                      <a:pt x="1766570" y="2366010"/>
                      <a:pt x="1884679" y="2493010"/>
                      <a:pt x="1873250" y="2641600"/>
                    </a:cubicBezTo>
                    <a:lnTo>
                      <a:pt x="1861820" y="2797810"/>
                    </a:lnTo>
                    <a:cubicBezTo>
                      <a:pt x="1855470" y="2874010"/>
                      <a:pt x="1793240" y="2932430"/>
                      <a:pt x="1717040" y="2932430"/>
                    </a:cubicBezTo>
                    <a:lnTo>
                      <a:pt x="147320" y="2938780"/>
                    </a:lnTo>
                    <a:cubicBezTo>
                      <a:pt x="67310" y="2938780"/>
                      <a:pt x="1270" y="2874010"/>
                      <a:pt x="1270" y="2794000"/>
                    </a:cubicBezTo>
                    <a:lnTo>
                      <a:pt x="0" y="2440940"/>
                    </a:lnTo>
                    <a:cubicBezTo>
                      <a:pt x="0" y="2399030"/>
                      <a:pt x="17780" y="2358390"/>
                      <a:pt x="49530" y="2330450"/>
                    </a:cubicBezTo>
                    <a:cubicBezTo>
                      <a:pt x="547370" y="1897380"/>
                      <a:pt x="859790" y="1590040"/>
                      <a:pt x="985520" y="1408430"/>
                    </a:cubicBezTo>
                    <a:cubicBezTo>
                      <a:pt x="1116330" y="1220470"/>
                      <a:pt x="1181100" y="1042670"/>
                      <a:pt x="1179830" y="875030"/>
                    </a:cubicBezTo>
                    <a:cubicBezTo>
                      <a:pt x="1178560" y="635000"/>
                      <a:pt x="1087120" y="515620"/>
                      <a:pt x="906780" y="516890"/>
                    </a:cubicBezTo>
                    <a:cubicBezTo>
                      <a:pt x="797560" y="516890"/>
                      <a:pt x="718820" y="565150"/>
                      <a:pt x="669290" y="660400"/>
                    </a:cubicBezTo>
                    <a:cubicBezTo>
                      <a:pt x="635000" y="726440"/>
                      <a:pt x="608330" y="811530"/>
                      <a:pt x="590550" y="916940"/>
                    </a:cubicBezTo>
                    <a:cubicBezTo>
                      <a:pt x="575310" y="996950"/>
                      <a:pt x="497840" y="1050290"/>
                      <a:pt x="417830" y="103505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60000"/>
                      <a:lumOff val="40000"/>
                    </a:schemeClr>
                  </a:solidFill>
                </a:endParaRPr>
              </a:p>
            </p:txBody>
          </p:sp>
        </p:grpSp>
        <p:grpSp>
          <p:nvGrpSpPr>
            <p:cNvPr id="337" name="组合 336"/>
            <p:cNvGrpSpPr>
              <a:grpSpLocks noChangeAspect="1"/>
            </p:cNvGrpSpPr>
            <p:nvPr>
              <p:custDataLst>
                <p:tags r:id="rId14"/>
              </p:custDataLst>
            </p:nvPr>
          </p:nvGrpSpPr>
          <p:grpSpPr>
            <a:xfrm>
              <a:off x="9822" y="6972"/>
              <a:ext cx="720" cy="719"/>
              <a:chOff x="5154313" y="1281817"/>
              <a:chExt cx="1905000" cy="1902179"/>
            </a:xfrm>
          </p:grpSpPr>
          <p:sp>
            <p:nvSpPr>
              <p:cNvPr id="338" name="任意多边形: 形状 14"/>
              <p:cNvSpPr/>
              <p:nvPr>
                <p:custDataLst>
                  <p:tags r:id="rId15"/>
                </p:custDataLst>
              </p:nvPr>
            </p:nvSpPr>
            <p:spPr>
              <a:xfrm>
                <a:off x="5154313" y="1398411"/>
                <a:ext cx="1905000" cy="1650185"/>
              </a:xfrm>
              <a:custGeom>
                <a:avLst/>
                <a:gdLst>
                  <a:gd name="connsiteX0" fmla="*/ 3859530 w 5146040"/>
                  <a:gd name="connsiteY0" fmla="*/ 0 h 4457700"/>
                  <a:gd name="connsiteX1" fmla="*/ 1286510 w 5146040"/>
                  <a:gd name="connsiteY1" fmla="*/ 0 h 4457700"/>
                  <a:gd name="connsiteX2" fmla="*/ 0 w 5146040"/>
                  <a:gd name="connsiteY2" fmla="*/ 2228850 h 4457700"/>
                  <a:gd name="connsiteX3" fmla="*/ 1286510 w 5146040"/>
                  <a:gd name="connsiteY3" fmla="*/ 4457700 h 4457700"/>
                  <a:gd name="connsiteX4" fmla="*/ 3859530 w 5146040"/>
                  <a:gd name="connsiteY4" fmla="*/ 4457700 h 4457700"/>
                  <a:gd name="connsiteX5" fmla="*/ 5146040 w 5146040"/>
                  <a:gd name="connsiteY5" fmla="*/ 2228850 h 4457700"/>
                  <a:gd name="connsiteX6" fmla="*/ 3859530 w 514604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040" h="4457700">
                    <a:moveTo>
                      <a:pt x="3859530" y="0"/>
                    </a:moveTo>
                    <a:lnTo>
                      <a:pt x="1286510" y="0"/>
                    </a:lnTo>
                    <a:lnTo>
                      <a:pt x="0" y="2228850"/>
                    </a:lnTo>
                    <a:lnTo>
                      <a:pt x="1286510" y="4457700"/>
                    </a:lnTo>
                    <a:lnTo>
                      <a:pt x="3859530" y="4457700"/>
                    </a:lnTo>
                    <a:lnTo>
                      <a:pt x="5146040" y="2228850"/>
                    </a:lnTo>
                    <a:lnTo>
                      <a:pt x="3859530" y="0"/>
                    </a:lnTo>
                  </a:path>
                </a:pathLst>
              </a:custGeom>
              <a:solidFill>
                <a:schemeClr val="accent1">
                  <a:lumMod val="20000"/>
                  <a:lumOff val="80000"/>
                </a:schemeClr>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40000"/>
                      <a:lumOff val="60000"/>
                    </a:schemeClr>
                  </a:solidFill>
                </a:endParaRPr>
              </a:p>
            </p:txBody>
          </p:sp>
          <p:sp>
            <p:nvSpPr>
              <p:cNvPr id="339" name="任意多边形: 形状 15"/>
              <p:cNvSpPr/>
              <p:nvPr>
                <p:custDataLst>
                  <p:tags r:id="rId16"/>
                </p:custDataLst>
              </p:nvPr>
            </p:nvSpPr>
            <p:spPr>
              <a:xfrm>
                <a:off x="5165126" y="1318018"/>
                <a:ext cx="1864568" cy="1810972"/>
              </a:xfrm>
              <a:custGeom>
                <a:avLst/>
                <a:gdLst>
                  <a:gd name="connsiteX0" fmla="*/ 5036820 w 5036820"/>
                  <a:gd name="connsiteY0" fmla="*/ 1916430 h 4892040"/>
                  <a:gd name="connsiteX1" fmla="*/ 3319780 w 5036820"/>
                  <a:gd name="connsiteY1" fmla="*/ 0 h 4892040"/>
                  <a:gd name="connsiteX2" fmla="*/ 800100 w 5036820"/>
                  <a:gd name="connsiteY2" fmla="*/ 529590 h 4892040"/>
                  <a:gd name="connsiteX3" fmla="*/ 0 w 5036820"/>
                  <a:gd name="connsiteY3" fmla="*/ 2975610 h 4892040"/>
                  <a:gd name="connsiteX4" fmla="*/ 1717040 w 5036820"/>
                  <a:gd name="connsiteY4" fmla="*/ 4892040 h 4892040"/>
                  <a:gd name="connsiteX5" fmla="*/ 4236720 w 5036820"/>
                  <a:gd name="connsiteY5" fmla="*/ 4362450 h 4892040"/>
                  <a:gd name="connsiteX6" fmla="*/ 5036820 w 5036820"/>
                  <a:gd name="connsiteY6" fmla="*/ 1916430 h 48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820" h="4892040">
                    <a:moveTo>
                      <a:pt x="5036820" y="1916430"/>
                    </a:moveTo>
                    <a:lnTo>
                      <a:pt x="3319780" y="0"/>
                    </a:lnTo>
                    <a:lnTo>
                      <a:pt x="800100" y="529590"/>
                    </a:lnTo>
                    <a:lnTo>
                      <a:pt x="0" y="2975610"/>
                    </a:lnTo>
                    <a:lnTo>
                      <a:pt x="1717040" y="4892040"/>
                    </a:lnTo>
                    <a:lnTo>
                      <a:pt x="4236720" y="4362450"/>
                    </a:lnTo>
                    <a:lnTo>
                      <a:pt x="5036820" y="1916430"/>
                    </a:lnTo>
                  </a:path>
                </a:pathLst>
              </a:custGeom>
              <a:solidFill>
                <a:schemeClr val="accent1">
                  <a:lumMod val="60000"/>
                  <a:lumOff val="40000"/>
                </a:schemeClr>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60000"/>
                      <a:lumOff val="40000"/>
                    </a:schemeClr>
                  </a:solidFill>
                </a:endParaRPr>
              </a:p>
            </p:txBody>
          </p:sp>
          <p:sp>
            <p:nvSpPr>
              <p:cNvPr id="340" name="任意多边形: 形状 16"/>
              <p:cNvSpPr/>
              <p:nvPr>
                <p:custDataLst>
                  <p:tags r:id="rId17"/>
                </p:custDataLst>
              </p:nvPr>
            </p:nvSpPr>
            <p:spPr>
              <a:xfrm>
                <a:off x="5237998" y="1281817"/>
                <a:ext cx="1700020" cy="1902179"/>
              </a:xfrm>
              <a:custGeom>
                <a:avLst/>
                <a:gdLst>
                  <a:gd name="connsiteX0" fmla="*/ 4451350 w 4592320"/>
                  <a:gd name="connsiteY0" fmla="*/ 3976370 h 5138420"/>
                  <a:gd name="connsiteX1" fmla="*/ 4592320 w 4592320"/>
                  <a:gd name="connsiteY1" fmla="*/ 1405890 h 5138420"/>
                  <a:gd name="connsiteX2" fmla="*/ 2437130 w 4592320"/>
                  <a:gd name="connsiteY2" fmla="*/ 0 h 5138420"/>
                  <a:gd name="connsiteX3" fmla="*/ 140970 w 4592320"/>
                  <a:gd name="connsiteY3" fmla="*/ 1162050 h 5138420"/>
                  <a:gd name="connsiteX4" fmla="*/ 0 w 4592320"/>
                  <a:gd name="connsiteY4" fmla="*/ 3732530 h 5138420"/>
                  <a:gd name="connsiteX5" fmla="*/ 2155190 w 4592320"/>
                  <a:gd name="connsiteY5" fmla="*/ 5138420 h 5138420"/>
                  <a:gd name="connsiteX6" fmla="*/ 4451350 w 4592320"/>
                  <a:gd name="connsiteY6" fmla="*/ 3976370 h 513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2320" h="5138420">
                    <a:moveTo>
                      <a:pt x="4451350" y="3976370"/>
                    </a:moveTo>
                    <a:lnTo>
                      <a:pt x="4592320" y="1405890"/>
                    </a:lnTo>
                    <a:lnTo>
                      <a:pt x="2437130" y="0"/>
                    </a:lnTo>
                    <a:lnTo>
                      <a:pt x="140970" y="1162050"/>
                    </a:lnTo>
                    <a:lnTo>
                      <a:pt x="0" y="3732530"/>
                    </a:lnTo>
                    <a:lnTo>
                      <a:pt x="2155190" y="5138420"/>
                    </a:lnTo>
                    <a:lnTo>
                      <a:pt x="4451350" y="3976370"/>
                    </a:lnTo>
                  </a:path>
                </a:pathLst>
              </a:cu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75000"/>
                    </a:schemeClr>
                  </a:solidFill>
                </a:endParaRPr>
              </a:p>
            </p:txBody>
          </p:sp>
          <p:sp>
            <p:nvSpPr>
              <p:cNvPr id="341" name="任意多边形: 形状 18"/>
              <p:cNvSpPr/>
              <p:nvPr>
                <p:custDataLst>
                  <p:tags r:id="rId18"/>
                </p:custDataLst>
              </p:nvPr>
            </p:nvSpPr>
            <p:spPr>
              <a:xfrm>
                <a:off x="5755620" y="1642413"/>
                <a:ext cx="722133" cy="1121750"/>
              </a:xfrm>
              <a:custGeom>
                <a:avLst/>
                <a:gdLst/>
                <a:ahLst/>
                <a:cxnLst/>
                <a:rect l="0" t="0" r="0" b="0"/>
                <a:pathLst>
                  <a:path w="1950721" h="3030221">
                    <a:moveTo>
                      <a:pt x="455930" y="835660"/>
                    </a:moveTo>
                    <a:lnTo>
                      <a:pt x="256540" y="798830"/>
                    </a:lnTo>
                    <a:cubicBezTo>
                      <a:pt x="144780" y="778510"/>
                      <a:pt x="80010" y="657860"/>
                      <a:pt x="127000" y="553720"/>
                    </a:cubicBezTo>
                    <a:cubicBezTo>
                      <a:pt x="294640" y="187960"/>
                      <a:pt x="591820" y="3810"/>
                      <a:pt x="1014730" y="1270"/>
                    </a:cubicBezTo>
                    <a:cubicBezTo>
                      <a:pt x="1287780" y="0"/>
                      <a:pt x="1499870" y="69850"/>
                      <a:pt x="1653540" y="209550"/>
                    </a:cubicBezTo>
                    <a:cubicBezTo>
                      <a:pt x="1807210" y="350520"/>
                      <a:pt x="1884680" y="541020"/>
                      <a:pt x="1885950" y="783590"/>
                    </a:cubicBezTo>
                    <a:cubicBezTo>
                      <a:pt x="1887220" y="994410"/>
                      <a:pt x="1819910" y="1163320"/>
                      <a:pt x="1685290" y="1290320"/>
                    </a:cubicBezTo>
                    <a:cubicBezTo>
                      <a:pt x="1605280" y="1365250"/>
                      <a:pt x="1607820" y="1494790"/>
                      <a:pt x="1695450" y="1560830"/>
                    </a:cubicBezTo>
                    <a:cubicBezTo>
                      <a:pt x="1864360" y="1686560"/>
                      <a:pt x="1948180" y="1879600"/>
                      <a:pt x="1949450" y="2137410"/>
                    </a:cubicBezTo>
                    <a:cubicBezTo>
                      <a:pt x="1950720" y="2426970"/>
                      <a:pt x="1861820" y="2647950"/>
                      <a:pt x="1681480" y="2799080"/>
                    </a:cubicBezTo>
                    <a:cubicBezTo>
                      <a:pt x="1501140" y="2950210"/>
                      <a:pt x="1271270" y="3027680"/>
                      <a:pt x="991870" y="3028950"/>
                    </a:cubicBezTo>
                    <a:cubicBezTo>
                      <a:pt x="740410" y="3030220"/>
                      <a:pt x="521970" y="2965450"/>
                      <a:pt x="336550" y="2834640"/>
                    </a:cubicBezTo>
                    <a:cubicBezTo>
                      <a:pt x="190500" y="2731770"/>
                      <a:pt x="88900" y="2573020"/>
                      <a:pt x="27940" y="2357120"/>
                    </a:cubicBezTo>
                    <a:cubicBezTo>
                      <a:pt x="0" y="2255520"/>
                      <a:pt x="64770" y="2152650"/>
                      <a:pt x="167640" y="2134870"/>
                    </a:cubicBezTo>
                    <a:lnTo>
                      <a:pt x="387350" y="2096770"/>
                    </a:lnTo>
                    <a:cubicBezTo>
                      <a:pt x="474980" y="2081530"/>
                      <a:pt x="561340" y="2134870"/>
                      <a:pt x="585470" y="2219961"/>
                    </a:cubicBezTo>
                    <a:cubicBezTo>
                      <a:pt x="640080" y="2410461"/>
                      <a:pt x="759460" y="2505711"/>
                      <a:pt x="942340" y="2504440"/>
                    </a:cubicBezTo>
                    <a:cubicBezTo>
                      <a:pt x="1046480" y="2504440"/>
                      <a:pt x="1130300" y="2468881"/>
                      <a:pt x="1191260" y="2397761"/>
                    </a:cubicBezTo>
                    <a:cubicBezTo>
                      <a:pt x="1252220" y="2326640"/>
                      <a:pt x="1282700" y="2226311"/>
                      <a:pt x="1282700" y="2095501"/>
                    </a:cubicBezTo>
                    <a:cubicBezTo>
                      <a:pt x="1281430" y="1828801"/>
                      <a:pt x="1130300" y="1695451"/>
                      <a:pt x="829310" y="1697991"/>
                    </a:cubicBezTo>
                    <a:lnTo>
                      <a:pt x="829310" y="1697991"/>
                    </a:lnTo>
                    <a:cubicBezTo>
                      <a:pt x="731520" y="1699261"/>
                      <a:pt x="650240" y="1620521"/>
                      <a:pt x="650240" y="1522731"/>
                    </a:cubicBezTo>
                    <a:lnTo>
                      <a:pt x="650240" y="1402081"/>
                    </a:lnTo>
                    <a:cubicBezTo>
                      <a:pt x="650240" y="1304291"/>
                      <a:pt x="728980" y="1225551"/>
                      <a:pt x="825500" y="1224281"/>
                    </a:cubicBezTo>
                    <a:lnTo>
                      <a:pt x="828040" y="1224281"/>
                    </a:lnTo>
                    <a:cubicBezTo>
                      <a:pt x="924560" y="1224281"/>
                      <a:pt x="999490" y="1214121"/>
                      <a:pt x="1054100" y="1196341"/>
                    </a:cubicBezTo>
                    <a:cubicBezTo>
                      <a:pt x="1108710" y="1178561"/>
                      <a:pt x="1154430" y="1140461"/>
                      <a:pt x="1189990" y="1082041"/>
                    </a:cubicBezTo>
                    <a:cubicBezTo>
                      <a:pt x="1226820" y="1024891"/>
                      <a:pt x="1244600" y="948691"/>
                      <a:pt x="1243331" y="855981"/>
                    </a:cubicBezTo>
                    <a:cubicBezTo>
                      <a:pt x="1242060" y="618491"/>
                      <a:pt x="1143001" y="499111"/>
                      <a:pt x="946151" y="500381"/>
                    </a:cubicBezTo>
                    <a:cubicBezTo>
                      <a:pt x="810261" y="501651"/>
                      <a:pt x="711201" y="576581"/>
                      <a:pt x="650241" y="725171"/>
                    </a:cubicBezTo>
                    <a:cubicBezTo>
                      <a:pt x="619760" y="805180"/>
                      <a:pt x="539750" y="850900"/>
                      <a:pt x="455930" y="835660"/>
                    </a:cubicBezTo>
                    <a:close/>
                  </a:path>
                </a:pathLst>
              </a:custGeom>
              <a:solidFill>
                <a:srgbClr val="F9F9F9"/>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75000"/>
                    </a:schemeClr>
                  </a:solidFill>
                </a:endParaRPr>
              </a:p>
            </p:txBody>
          </p:sp>
        </p:grpSp>
        <p:grpSp>
          <p:nvGrpSpPr>
            <p:cNvPr id="342" name="组合 341"/>
            <p:cNvGrpSpPr>
              <a:grpSpLocks noChangeAspect="1"/>
            </p:cNvGrpSpPr>
            <p:nvPr>
              <p:custDataLst>
                <p:tags r:id="rId19"/>
              </p:custDataLst>
            </p:nvPr>
          </p:nvGrpSpPr>
          <p:grpSpPr>
            <a:xfrm>
              <a:off x="9822" y="8418"/>
              <a:ext cx="720" cy="719"/>
              <a:chOff x="7313313" y="1281817"/>
              <a:chExt cx="1905000" cy="1902179"/>
            </a:xfrm>
          </p:grpSpPr>
          <p:sp>
            <p:nvSpPr>
              <p:cNvPr id="343" name="任意多边形: 形状 20"/>
              <p:cNvSpPr/>
              <p:nvPr>
                <p:custDataLst>
                  <p:tags r:id="rId20"/>
                </p:custDataLst>
              </p:nvPr>
            </p:nvSpPr>
            <p:spPr>
              <a:xfrm>
                <a:off x="7313313" y="1398411"/>
                <a:ext cx="1905000" cy="1650185"/>
              </a:xfrm>
              <a:custGeom>
                <a:avLst/>
                <a:gdLst>
                  <a:gd name="connsiteX0" fmla="*/ 3859530 w 5146040"/>
                  <a:gd name="connsiteY0" fmla="*/ 0 h 4457700"/>
                  <a:gd name="connsiteX1" fmla="*/ 1286510 w 5146040"/>
                  <a:gd name="connsiteY1" fmla="*/ 0 h 4457700"/>
                  <a:gd name="connsiteX2" fmla="*/ 0 w 5146040"/>
                  <a:gd name="connsiteY2" fmla="*/ 2228850 h 4457700"/>
                  <a:gd name="connsiteX3" fmla="*/ 1286510 w 5146040"/>
                  <a:gd name="connsiteY3" fmla="*/ 4457700 h 4457700"/>
                  <a:gd name="connsiteX4" fmla="*/ 3859530 w 5146040"/>
                  <a:gd name="connsiteY4" fmla="*/ 4457700 h 4457700"/>
                  <a:gd name="connsiteX5" fmla="*/ 5146040 w 5146040"/>
                  <a:gd name="connsiteY5" fmla="*/ 2228850 h 4457700"/>
                  <a:gd name="connsiteX6" fmla="*/ 3859530 w 514604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040" h="4457700">
                    <a:moveTo>
                      <a:pt x="3859530" y="0"/>
                    </a:moveTo>
                    <a:lnTo>
                      <a:pt x="1286510" y="0"/>
                    </a:lnTo>
                    <a:lnTo>
                      <a:pt x="0" y="2228850"/>
                    </a:lnTo>
                    <a:lnTo>
                      <a:pt x="1286510" y="4457700"/>
                    </a:lnTo>
                    <a:lnTo>
                      <a:pt x="3859530" y="4457700"/>
                    </a:lnTo>
                    <a:lnTo>
                      <a:pt x="5146040" y="2228850"/>
                    </a:lnTo>
                    <a:lnTo>
                      <a:pt x="3859530" y="0"/>
                    </a:lnTo>
                  </a:path>
                </a:pathLst>
              </a:custGeom>
              <a:solidFill>
                <a:schemeClr val="accent1">
                  <a:lumMod val="20000"/>
                  <a:lumOff val="80000"/>
                </a:schemeClr>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40000"/>
                      <a:lumOff val="60000"/>
                    </a:schemeClr>
                  </a:solidFill>
                </a:endParaRPr>
              </a:p>
            </p:txBody>
          </p:sp>
          <p:sp>
            <p:nvSpPr>
              <p:cNvPr id="344" name="任意多边形: 形状 21"/>
              <p:cNvSpPr/>
              <p:nvPr>
                <p:custDataLst>
                  <p:tags r:id="rId21"/>
                </p:custDataLst>
              </p:nvPr>
            </p:nvSpPr>
            <p:spPr>
              <a:xfrm>
                <a:off x="7324126" y="1318018"/>
                <a:ext cx="1864568" cy="1810972"/>
              </a:xfrm>
              <a:custGeom>
                <a:avLst/>
                <a:gdLst>
                  <a:gd name="connsiteX0" fmla="*/ 5036820 w 5036820"/>
                  <a:gd name="connsiteY0" fmla="*/ 1916430 h 4892040"/>
                  <a:gd name="connsiteX1" fmla="*/ 3319780 w 5036820"/>
                  <a:gd name="connsiteY1" fmla="*/ 0 h 4892040"/>
                  <a:gd name="connsiteX2" fmla="*/ 800100 w 5036820"/>
                  <a:gd name="connsiteY2" fmla="*/ 529590 h 4892040"/>
                  <a:gd name="connsiteX3" fmla="*/ 0 w 5036820"/>
                  <a:gd name="connsiteY3" fmla="*/ 2975610 h 4892040"/>
                  <a:gd name="connsiteX4" fmla="*/ 1717040 w 5036820"/>
                  <a:gd name="connsiteY4" fmla="*/ 4892040 h 4892040"/>
                  <a:gd name="connsiteX5" fmla="*/ 4236720 w 5036820"/>
                  <a:gd name="connsiteY5" fmla="*/ 4362450 h 4892040"/>
                  <a:gd name="connsiteX6" fmla="*/ 5036820 w 5036820"/>
                  <a:gd name="connsiteY6" fmla="*/ 1916430 h 48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820" h="4892040">
                    <a:moveTo>
                      <a:pt x="5036820" y="1916430"/>
                    </a:moveTo>
                    <a:lnTo>
                      <a:pt x="3319780" y="0"/>
                    </a:lnTo>
                    <a:lnTo>
                      <a:pt x="800100" y="529590"/>
                    </a:lnTo>
                    <a:lnTo>
                      <a:pt x="0" y="2975610"/>
                    </a:lnTo>
                    <a:lnTo>
                      <a:pt x="1717040" y="4892040"/>
                    </a:lnTo>
                    <a:lnTo>
                      <a:pt x="4236720" y="4362450"/>
                    </a:lnTo>
                    <a:lnTo>
                      <a:pt x="5036820" y="1916430"/>
                    </a:lnTo>
                  </a:path>
                </a:pathLst>
              </a:custGeom>
              <a:solidFill>
                <a:schemeClr val="accent1">
                  <a:lumMod val="60000"/>
                  <a:lumOff val="40000"/>
                </a:schemeClr>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60000"/>
                      <a:lumOff val="40000"/>
                    </a:schemeClr>
                  </a:solidFill>
                </a:endParaRPr>
              </a:p>
            </p:txBody>
          </p:sp>
          <p:sp>
            <p:nvSpPr>
              <p:cNvPr id="345" name="任意多边形: 形状 22"/>
              <p:cNvSpPr/>
              <p:nvPr>
                <p:custDataLst>
                  <p:tags r:id="rId22"/>
                </p:custDataLst>
              </p:nvPr>
            </p:nvSpPr>
            <p:spPr>
              <a:xfrm>
                <a:off x="7396998" y="1281817"/>
                <a:ext cx="1700020" cy="1902179"/>
              </a:xfrm>
              <a:custGeom>
                <a:avLst/>
                <a:gdLst>
                  <a:gd name="connsiteX0" fmla="*/ 4451350 w 4592320"/>
                  <a:gd name="connsiteY0" fmla="*/ 3976370 h 5138420"/>
                  <a:gd name="connsiteX1" fmla="*/ 4592320 w 4592320"/>
                  <a:gd name="connsiteY1" fmla="*/ 1405890 h 5138420"/>
                  <a:gd name="connsiteX2" fmla="*/ 2437130 w 4592320"/>
                  <a:gd name="connsiteY2" fmla="*/ 0 h 5138420"/>
                  <a:gd name="connsiteX3" fmla="*/ 140970 w 4592320"/>
                  <a:gd name="connsiteY3" fmla="*/ 1162050 h 5138420"/>
                  <a:gd name="connsiteX4" fmla="*/ 0 w 4592320"/>
                  <a:gd name="connsiteY4" fmla="*/ 3732530 h 5138420"/>
                  <a:gd name="connsiteX5" fmla="*/ 2155190 w 4592320"/>
                  <a:gd name="connsiteY5" fmla="*/ 5138420 h 5138420"/>
                  <a:gd name="connsiteX6" fmla="*/ 4451350 w 4592320"/>
                  <a:gd name="connsiteY6" fmla="*/ 3976370 h 513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2320" h="5138420">
                    <a:moveTo>
                      <a:pt x="4451350" y="3976370"/>
                    </a:moveTo>
                    <a:lnTo>
                      <a:pt x="4592320" y="1405890"/>
                    </a:lnTo>
                    <a:lnTo>
                      <a:pt x="2437130" y="0"/>
                    </a:lnTo>
                    <a:lnTo>
                      <a:pt x="140970" y="1162050"/>
                    </a:lnTo>
                    <a:lnTo>
                      <a:pt x="0" y="3732530"/>
                    </a:lnTo>
                    <a:lnTo>
                      <a:pt x="2155190" y="5138420"/>
                    </a:lnTo>
                    <a:lnTo>
                      <a:pt x="4451350" y="3976370"/>
                    </a:lnTo>
                  </a:path>
                </a:pathLst>
              </a:cu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75000"/>
                    </a:schemeClr>
                  </a:solidFill>
                </a:endParaRPr>
              </a:p>
            </p:txBody>
          </p:sp>
          <p:sp>
            <p:nvSpPr>
              <p:cNvPr id="346" name="PA_ImportSvg_636990674857228203"/>
              <p:cNvSpPr/>
              <p:nvPr>
                <p:custDataLst>
                  <p:tags r:id="rId23"/>
                </p:custDataLst>
              </p:nvPr>
            </p:nvSpPr>
            <p:spPr>
              <a:xfrm>
                <a:off x="7885472" y="1718105"/>
                <a:ext cx="721192" cy="1059221"/>
              </a:xfrm>
              <a:custGeom>
                <a:avLst/>
                <a:gdLst/>
                <a:ahLst/>
                <a:cxnLst/>
                <a:rect l="l" t="t" r="r" b="b"/>
                <a:pathLst>
                  <a:path w="1948179" h="2861309">
                    <a:moveTo>
                      <a:pt x="1004569" y="2540"/>
                    </a:moveTo>
                    <a:lnTo>
                      <a:pt x="1529079" y="0"/>
                    </a:lnTo>
                    <a:cubicBezTo>
                      <a:pt x="1581149" y="0"/>
                      <a:pt x="1623059" y="41910"/>
                      <a:pt x="1623059" y="92710"/>
                    </a:cubicBezTo>
                    <a:lnTo>
                      <a:pt x="1630679" y="1623060"/>
                    </a:lnTo>
                    <a:cubicBezTo>
                      <a:pt x="1630679" y="1675130"/>
                      <a:pt x="1672589" y="1717040"/>
                      <a:pt x="1724659" y="1715770"/>
                    </a:cubicBezTo>
                    <a:lnTo>
                      <a:pt x="1852929" y="1714500"/>
                    </a:lnTo>
                    <a:cubicBezTo>
                      <a:pt x="1904999" y="1714500"/>
                      <a:pt x="1946909" y="1756409"/>
                      <a:pt x="1946909" y="1807209"/>
                    </a:cubicBezTo>
                    <a:lnTo>
                      <a:pt x="1948179" y="2100580"/>
                    </a:lnTo>
                    <a:cubicBezTo>
                      <a:pt x="1948179" y="2152650"/>
                      <a:pt x="1906269" y="2194559"/>
                      <a:pt x="1855469" y="2194559"/>
                    </a:cubicBezTo>
                    <a:lnTo>
                      <a:pt x="1727199" y="2195830"/>
                    </a:lnTo>
                    <a:cubicBezTo>
                      <a:pt x="1675129" y="2195830"/>
                      <a:pt x="1633219" y="2237739"/>
                      <a:pt x="1634489" y="2289809"/>
                    </a:cubicBezTo>
                    <a:lnTo>
                      <a:pt x="1637029" y="2764789"/>
                    </a:lnTo>
                    <a:cubicBezTo>
                      <a:pt x="1637029" y="2816859"/>
                      <a:pt x="1595120" y="2858769"/>
                      <a:pt x="1544320" y="2858769"/>
                    </a:cubicBezTo>
                    <a:lnTo>
                      <a:pt x="1112520" y="2861309"/>
                    </a:lnTo>
                    <a:cubicBezTo>
                      <a:pt x="1060449" y="2861309"/>
                      <a:pt x="1018540" y="2819400"/>
                      <a:pt x="1018540" y="2768600"/>
                    </a:cubicBezTo>
                    <a:lnTo>
                      <a:pt x="1016000" y="2293620"/>
                    </a:lnTo>
                    <a:cubicBezTo>
                      <a:pt x="1016000" y="2241550"/>
                      <a:pt x="974090" y="2199640"/>
                      <a:pt x="922020" y="2200910"/>
                    </a:cubicBezTo>
                    <a:lnTo>
                      <a:pt x="95250" y="2204720"/>
                    </a:lnTo>
                    <a:cubicBezTo>
                      <a:pt x="43180" y="2204720"/>
                      <a:pt x="1270" y="2162810"/>
                      <a:pt x="1270" y="2112010"/>
                    </a:cubicBezTo>
                    <a:lnTo>
                      <a:pt x="0" y="1748790"/>
                    </a:lnTo>
                    <a:cubicBezTo>
                      <a:pt x="0" y="1732280"/>
                      <a:pt x="3810" y="1717040"/>
                      <a:pt x="11430" y="1703070"/>
                    </a:cubicBezTo>
                    <a:lnTo>
                      <a:pt x="923289" y="50800"/>
                    </a:lnTo>
                    <a:cubicBezTo>
                      <a:pt x="938529" y="21590"/>
                      <a:pt x="970279" y="2540"/>
                      <a:pt x="1004569" y="2540"/>
                    </a:cubicBezTo>
                    <a:close/>
                    <a:moveTo>
                      <a:pt x="1060449" y="1659890"/>
                    </a:moveTo>
                    <a:lnTo>
                      <a:pt x="1056639" y="965200"/>
                    </a:lnTo>
                    <a:cubicBezTo>
                      <a:pt x="1056639" y="867410"/>
                      <a:pt x="925829" y="835660"/>
                      <a:pt x="880109" y="922020"/>
                    </a:cubicBezTo>
                    <a:lnTo>
                      <a:pt x="509269" y="1619250"/>
                    </a:lnTo>
                    <a:cubicBezTo>
                      <a:pt x="476249" y="1681480"/>
                      <a:pt x="521969" y="1757680"/>
                      <a:pt x="593089" y="1757680"/>
                    </a:cubicBezTo>
                    <a:lnTo>
                      <a:pt x="967739" y="1756410"/>
                    </a:lnTo>
                    <a:cubicBezTo>
                      <a:pt x="1019809" y="1753870"/>
                      <a:pt x="1061719" y="1711960"/>
                      <a:pt x="1060449" y="165989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accent1">
                      <a:lumMod val="75000"/>
                    </a:schemeClr>
                  </a:solidFill>
                </a:endParaRPr>
              </a:p>
            </p:txBody>
          </p:sp>
        </p:grpSp>
        <p:sp>
          <p:nvSpPr>
            <p:cNvPr id="347" name="文本框 346"/>
            <p:cNvSpPr txBox="1"/>
            <p:nvPr>
              <p:custDataLst>
                <p:tags r:id="rId24"/>
              </p:custDataLst>
            </p:nvPr>
          </p:nvSpPr>
          <p:spPr>
            <a:xfrm>
              <a:off x="10942" y="3846"/>
              <a:ext cx="5925" cy="5262"/>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0" lvl="0" indent="0" algn="l" fontAlgn="ctr">
                <a:lnSpc>
                  <a:spcPct val="130000"/>
                </a:lnSpc>
                <a:spcBef>
                  <a:spcPts val="2865"/>
                </a:spcBef>
                <a:spcAft>
                  <a:spcPts val="0"/>
                </a:spcAft>
                <a:buSzPct val="100000"/>
                <a:buNone/>
              </a:pPr>
              <a:r>
                <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工作背景</a:t>
              </a:r>
              <a:endPar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a:p>
              <a:pPr marL="0" lvl="0" indent="0" algn="l" fontAlgn="ctr">
                <a:lnSpc>
                  <a:spcPct val="130000"/>
                </a:lnSpc>
                <a:spcBef>
                  <a:spcPts val="2865"/>
                </a:spcBef>
                <a:spcAft>
                  <a:spcPts val="0"/>
                </a:spcAft>
                <a:buSzPct val="100000"/>
                <a:buNone/>
              </a:pPr>
              <a:r>
                <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编制依据</a:t>
              </a:r>
              <a:endPar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a:p>
              <a:pPr marL="0" lvl="0" indent="0" algn="l" fontAlgn="ctr">
                <a:lnSpc>
                  <a:spcPct val="130000"/>
                </a:lnSpc>
                <a:spcBef>
                  <a:spcPts val="2865"/>
                </a:spcBef>
                <a:spcAft>
                  <a:spcPts val="0"/>
                </a:spcAft>
                <a:buSzPct val="100000"/>
                <a:buNone/>
              </a:pPr>
              <a:r>
                <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编制范围</a:t>
              </a:r>
              <a:endPar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a:p>
              <a:pPr marL="0" lvl="0" indent="0" algn="l" fontAlgn="ctr">
                <a:lnSpc>
                  <a:spcPct val="130000"/>
                </a:lnSpc>
                <a:spcBef>
                  <a:spcPts val="2865"/>
                </a:spcBef>
                <a:spcAft>
                  <a:spcPts val="0"/>
                </a:spcAft>
                <a:buSzPct val="100000"/>
                <a:buNone/>
              </a:pPr>
              <a:r>
                <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编制原则</a:t>
              </a:r>
              <a:endPar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p:txBody>
        </p:sp>
      </p:grpSp>
      <p:pic>
        <p:nvPicPr>
          <p:cNvPr id="4" name="图片 3" descr="E:/设计图片素材/jimmy-chang-ACt8ycSzpdE-unsplash.jpgjimmy-chang-ACt8ycSzpdE-unsplash"/>
          <p:cNvPicPr>
            <a:picLocks noChangeAspect="1"/>
          </p:cNvPicPr>
          <p:nvPr>
            <p:custDataLst>
              <p:tags r:id="rId25"/>
            </p:custDataLst>
          </p:nvPr>
        </p:nvPicPr>
        <p:blipFill>
          <a:blip r:embed="rId26"/>
          <a:srcRect t="12231" b="12231"/>
          <a:stretch>
            <a:fillRect/>
          </a:stretch>
        </p:blipFill>
        <p:spPr>
          <a:xfrm>
            <a:off x="799148" y="2055813"/>
            <a:ext cx="3545840" cy="4017645"/>
          </a:xfrm>
          <a:prstGeom prst="roundRect">
            <a:avLst>
              <a:gd name="adj" fmla="val 3671"/>
            </a:avLst>
          </a:prstGeom>
          <a:solidFill>
            <a:schemeClr val="accent1"/>
          </a:solidFill>
          <a:ln w="6350">
            <a:solidFill>
              <a:schemeClr val="accent1">
                <a:alpha val="35000"/>
              </a:schemeClr>
            </a:solidFill>
          </a:ln>
        </p:spPr>
      </p:pic>
    </p:spTree>
    <p:custDataLst>
      <p:tags r:id="rId27"/>
    </p:custDataLst>
  </p:cSld>
  <p:clrMapOvr>
    <a:masterClrMapping/>
  </p:clrMapOvr>
  <mc:AlternateContent xmlns:mc="http://schemas.openxmlformats.org/markup-compatibility/2006">
    <mc:Choice xmlns:p14="http://schemas.microsoft.com/office/powerpoint/2010/main" Requires="p14">
      <p:transition spd="slow" p14:dur="1500" advClick="0" advTm="27000">
        <p:random/>
      </p:transition>
    </mc:Choice>
    <mc:Fallback>
      <p:transition spd="slow" advClick="0" advTm="27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8" name="组合 17"/>
          <p:cNvGrpSpPr/>
          <p:nvPr/>
        </p:nvGrpSpPr>
        <p:grpSpPr>
          <a:xfrm>
            <a:off x="641350" y="1828800"/>
            <a:ext cx="10941050" cy="4114800"/>
            <a:chOff x="1010" y="2880"/>
            <a:chExt cx="17230" cy="6480"/>
          </a:xfrm>
        </p:grpSpPr>
      </p:grpSp>
      <p:sp>
        <p:nvSpPr>
          <p:cNvPr id="3" name="文本占位符 2"/>
          <p:cNvSpPr>
            <a:spLocks noGrp="1"/>
          </p:cNvSpPr>
          <p:nvPr>
            <p:ph type="body" idx="16388"/>
            <p:custDataLst>
              <p:tags r:id="rId1"/>
            </p:custDataLst>
          </p:nvPr>
        </p:nvSpPr>
        <p:spPr>
          <a:xfrm>
            <a:off x="1450975" y="1729105"/>
            <a:ext cx="546100" cy="457200"/>
          </a:xfrm>
        </p:spPr>
        <p:txBody>
          <a:bodyPr/>
          <a:p>
            <a:r>
              <a:rPr lang="zh-CN" altLang="en-US"/>
              <a:t>1</a:t>
            </a:r>
            <a:r>
              <a:rPr lang="en-US" altLang="zh-CN"/>
              <a:t>.1</a:t>
            </a:r>
            <a:endParaRPr lang="en-US" altLang="zh-CN"/>
          </a:p>
        </p:txBody>
      </p:sp>
      <p:sp>
        <p:nvSpPr>
          <p:cNvPr id="4" name="文本占位符 3"/>
          <p:cNvSpPr>
            <a:spLocks noGrp="1"/>
          </p:cNvSpPr>
          <p:nvPr>
            <p:ph type="body" idx="16386"/>
            <p:custDataLst>
              <p:tags r:id="rId2"/>
            </p:custDataLst>
          </p:nvPr>
        </p:nvSpPr>
        <p:spPr>
          <a:xfrm>
            <a:off x="2211070" y="1322705"/>
            <a:ext cx="4445000" cy="406400"/>
          </a:xfrm>
        </p:spPr>
        <p:txBody>
          <a:bodyPr>
            <a:scene3d>
              <a:camera prst="orthographicFront"/>
              <a:lightRig rig="threePt" dir="t"/>
            </a:scene3d>
          </a:bodyPr>
          <a:p>
            <a:r>
              <a:rPr lang="zh-CN">
                <a:ln w="12700">
                  <a:solidFill>
                    <a:schemeClr val="accent5"/>
                  </a:solidFill>
                  <a:prstDash val="solid"/>
                </a:ln>
                <a:pattFill prst="ltDnDiag">
                  <a:fgClr>
                    <a:schemeClr val="accent5">
                      <a:lumMod val="60000"/>
                      <a:lumOff val="40000"/>
                    </a:schemeClr>
                  </a:fgClr>
                  <a:bgClr>
                    <a:schemeClr val="bg1"/>
                  </a:bgClr>
                </a:pattFill>
                <a:effectLst/>
              </a:rPr>
              <a:t>工作背景</a:t>
            </a:r>
            <a:endParaRPr lang="zh-CN">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5" name="文本占位符 4"/>
          <p:cNvSpPr>
            <a:spLocks noGrp="1"/>
          </p:cNvSpPr>
          <p:nvPr>
            <p:ph type="body" idx="16387"/>
            <p:custDataLst>
              <p:tags r:id="rId3"/>
            </p:custDataLst>
          </p:nvPr>
        </p:nvSpPr>
        <p:spPr>
          <a:xfrm>
            <a:off x="2450465" y="1991360"/>
            <a:ext cx="7755255" cy="1993265"/>
          </a:xfrm>
        </p:spPr>
        <p:txBody>
          <a:bodyPr/>
          <a:p>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为深入贯彻党的二十届四中全会精神，落实《中共中央关于制定国民经济和社会发展第十五个五年规划的建议》，在国土空间规划中充分体现国家</a:t>
            </a:r>
            <a:r>
              <a:rPr lang="en-US" alt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 “十五五” </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规划指导方针要求，加强空间布局引领和自然资源要素配置，保障</a:t>
            </a:r>
            <a:r>
              <a:rPr 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乌拉特前旗</a:t>
            </a:r>
            <a:r>
              <a:rPr lang="en-US" alt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 </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十五五</a:t>
            </a:r>
            <a:r>
              <a:rPr lang="en-US" alt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 ” </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期间重点项目落地实施，做好</a:t>
            </a:r>
            <a:r>
              <a:rPr lang="en-US" alt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 “ </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十五五</a:t>
            </a:r>
            <a:r>
              <a:rPr lang="en-US" alt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 ” </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相关规划与国土空间规划衔接工作，开展</a:t>
            </a:r>
            <a:r>
              <a:rPr 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乌拉特前旗</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国土空间总体规划动态维护工作。</a:t>
            </a:r>
            <a:endPar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endParaRPr>
          </a:p>
          <a:p>
            <a:endPar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endParaRPr>
          </a:p>
          <a:p>
            <a:endPar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endParaRPr>
          </a:p>
        </p:txBody>
      </p:sp>
      <p:sp>
        <p:nvSpPr>
          <p:cNvPr id="6" name="文本占位符 5"/>
          <p:cNvSpPr>
            <a:spLocks noGrp="1"/>
          </p:cNvSpPr>
          <p:nvPr>
            <p:ph type="body" idx="16391"/>
            <p:custDataLst>
              <p:tags r:id="rId4"/>
            </p:custDataLst>
          </p:nvPr>
        </p:nvSpPr>
        <p:spPr>
          <a:xfrm>
            <a:off x="583565" y="4392295"/>
            <a:ext cx="546100" cy="457200"/>
          </a:xfrm>
        </p:spPr>
        <p:txBody>
          <a:bodyPr/>
          <a:p>
            <a:r>
              <a:rPr lang="en-US" altLang="zh-CN"/>
              <a:t>1.</a:t>
            </a:r>
            <a:r>
              <a:rPr lang="zh-CN" altLang="en-US"/>
              <a:t>2</a:t>
            </a:r>
            <a:endParaRPr lang="zh-CN" altLang="en-US"/>
          </a:p>
        </p:txBody>
      </p:sp>
      <p:sp>
        <p:nvSpPr>
          <p:cNvPr id="7" name="文本占位符 6"/>
          <p:cNvSpPr>
            <a:spLocks noGrp="1"/>
          </p:cNvSpPr>
          <p:nvPr>
            <p:ph type="body" idx="16389"/>
            <p:custDataLst>
              <p:tags r:id="rId5"/>
            </p:custDataLst>
          </p:nvPr>
        </p:nvSpPr>
        <p:spPr>
          <a:xfrm>
            <a:off x="1364615" y="4087495"/>
            <a:ext cx="4445000" cy="406400"/>
          </a:xfrm>
        </p:spPr>
        <p:txBody>
          <a:bodyPr>
            <a:scene3d>
              <a:camera prst="orthographicFront"/>
              <a:lightRig rig="threePt" dir="t"/>
            </a:scene3d>
          </a:bodyPr>
          <a:p>
            <a:r>
              <a:rPr lang="zh-CN" altLang="en-US">
                <a:ln w="12700">
                  <a:solidFill>
                    <a:schemeClr val="accent5"/>
                  </a:solidFill>
                  <a:prstDash val="solid"/>
                </a:ln>
                <a:pattFill prst="ltDnDiag">
                  <a:fgClr>
                    <a:schemeClr val="accent5">
                      <a:lumMod val="60000"/>
                      <a:lumOff val="40000"/>
                    </a:schemeClr>
                  </a:fgClr>
                  <a:bgClr>
                    <a:schemeClr val="bg1"/>
                  </a:bgClr>
                </a:pattFill>
                <a:effectLst/>
              </a:rPr>
              <a:t>编制依据</a:t>
            </a:r>
            <a:endParaRPr lang="zh-CN" altLang="en-US">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8" name="文本占位符 7"/>
          <p:cNvSpPr>
            <a:spLocks noGrp="1"/>
          </p:cNvSpPr>
          <p:nvPr>
            <p:ph type="body" idx="16390"/>
            <p:custDataLst>
              <p:tags r:id="rId6"/>
            </p:custDataLst>
          </p:nvPr>
        </p:nvSpPr>
        <p:spPr>
          <a:xfrm>
            <a:off x="1364615" y="4544695"/>
            <a:ext cx="4685665" cy="1794510"/>
          </a:xfrm>
        </p:spPr>
        <p:txBody>
          <a:bodyPr>
            <a:noAutofit/>
          </a:bodyPr>
          <a:p>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在国土空间规划中充分体现国家</a:t>
            </a:r>
            <a:r>
              <a:rPr lang="en-US" alt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 “ </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十五五</a:t>
            </a:r>
            <a:r>
              <a:rPr lang="en-US" alt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 ” </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规划指导方针要求，拟结合</a:t>
            </a:r>
            <a:r>
              <a:rPr 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乌拉特前旗</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国土空间总体规划、国土空间规划体检评估，对接地方各级</a:t>
            </a:r>
            <a:r>
              <a:rPr lang="en-US" alt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 "</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十五五</a:t>
            </a:r>
            <a:r>
              <a:rPr lang="en-US" alt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 "</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规划和行业相关专项规划，强化规划衔接落实机制。</a:t>
            </a:r>
            <a:endPar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endParaRPr>
          </a:p>
        </p:txBody>
      </p:sp>
      <p:sp>
        <p:nvSpPr>
          <p:cNvPr id="15" name="文本占位符 14"/>
          <p:cNvSpPr>
            <a:spLocks noGrp="1"/>
          </p:cNvSpPr>
          <p:nvPr>
            <p:ph type="body" idx="16400"/>
            <p:custDataLst>
              <p:tags r:id="rId7"/>
            </p:custDataLst>
          </p:nvPr>
        </p:nvSpPr>
        <p:spPr>
          <a:xfrm>
            <a:off x="6567170" y="4697095"/>
            <a:ext cx="546100" cy="457200"/>
          </a:xfrm>
        </p:spPr>
        <p:txBody>
          <a:bodyPr/>
          <a:p>
            <a:r>
              <a:rPr lang="en-US" altLang="zh-CN"/>
              <a:t>1.3</a:t>
            </a:r>
            <a:endParaRPr lang="en-US" altLang="zh-CN"/>
          </a:p>
        </p:txBody>
      </p:sp>
      <p:sp>
        <p:nvSpPr>
          <p:cNvPr id="16" name="文本占位符 15"/>
          <p:cNvSpPr>
            <a:spLocks noGrp="1"/>
          </p:cNvSpPr>
          <p:nvPr>
            <p:ph type="body" idx="16398"/>
            <p:custDataLst>
              <p:tags r:id="rId8"/>
            </p:custDataLst>
          </p:nvPr>
        </p:nvSpPr>
        <p:spPr>
          <a:xfrm>
            <a:off x="7348220" y="4392295"/>
            <a:ext cx="3920490" cy="406400"/>
          </a:xfrm>
        </p:spPr>
        <p:txBody>
          <a:bodyPr>
            <a:scene3d>
              <a:camera prst="orthographicFront"/>
              <a:lightRig rig="threePt" dir="t"/>
            </a:scene3d>
          </a:bodyPr>
          <a:p>
            <a:r>
              <a:rPr lang="zh-CN" altLang="en-US">
                <a:ln w="12700">
                  <a:solidFill>
                    <a:schemeClr val="accent5"/>
                  </a:solidFill>
                  <a:prstDash val="solid"/>
                </a:ln>
                <a:pattFill prst="ltDnDiag">
                  <a:fgClr>
                    <a:schemeClr val="accent5">
                      <a:lumMod val="60000"/>
                      <a:lumOff val="40000"/>
                    </a:schemeClr>
                  </a:fgClr>
                  <a:bgClr>
                    <a:schemeClr val="bg1"/>
                  </a:bgClr>
                </a:pattFill>
                <a:effectLst/>
              </a:rPr>
              <a:t>编制范围</a:t>
            </a:r>
            <a:endParaRPr lang="zh-CN" altLang="en-US">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17" name="文本占位符 16"/>
          <p:cNvSpPr>
            <a:spLocks noGrp="1"/>
          </p:cNvSpPr>
          <p:nvPr>
            <p:ph type="body" idx="16399"/>
            <p:custDataLst>
              <p:tags r:id="rId9"/>
            </p:custDataLst>
          </p:nvPr>
        </p:nvSpPr>
        <p:spPr>
          <a:xfrm>
            <a:off x="7348220" y="4849495"/>
            <a:ext cx="3921125" cy="609600"/>
          </a:xfrm>
        </p:spPr>
        <p:txBody>
          <a:bodyPr>
            <a:noAutofit/>
          </a:bodyPr>
          <a:p>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规划范围包括</a:t>
            </a:r>
            <a:r>
              <a:rPr lang="zh-CN"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sym typeface="+mn-ea"/>
              </a:rPr>
              <a:t>乌拉特前旗</a:t>
            </a:r>
            <a:r>
              <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rPr>
              <a:t>行政辖区内全部国土空间。</a:t>
            </a:r>
            <a:endPar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endParaRPr>
          </a:p>
          <a:p>
            <a:endParaRPr lang="zh-CN" altLang="en-US" sz="1800">
              <a:gradFill>
                <a:gsLst>
                  <a:gs pos="50000">
                    <a:schemeClr val="accent3"/>
                  </a:gs>
                  <a:gs pos="0">
                    <a:schemeClr val="accent3">
                      <a:lumMod val="25000"/>
                      <a:lumOff val="75000"/>
                    </a:schemeClr>
                  </a:gs>
                  <a:gs pos="100000">
                    <a:schemeClr val="accent3">
                      <a:lumMod val="85000"/>
                    </a:schemeClr>
                  </a:gs>
                </a:gsLst>
                <a:lin ang="5400000" scaled="1"/>
              </a:gradFill>
              <a:effectLst>
                <a:outerShdw blurRad="38100" dist="38100" dir="2700000" algn="tl">
                  <a:srgbClr val="000000">
                    <a:alpha val="43137"/>
                  </a:srgbClr>
                </a:outerShdw>
              </a:effectLst>
            </a:endParaRPr>
          </a:p>
        </p:txBody>
      </p:sp>
      <p:sp>
        <p:nvSpPr>
          <p:cNvPr id="9" name="标题 1"/>
          <p:cNvSpPr>
            <a:spLocks noGrp="1"/>
          </p:cNvSpPr>
          <p:nvPr>
            <p:custDataLst>
              <p:tags r:id="rId10"/>
            </p:custDataLst>
          </p:nvPr>
        </p:nvSpPr>
        <p:spPr>
          <a:xfrm>
            <a:off x="1123950" y="17018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i="0" u="none" kern="1200" spc="0">
                <a:solidFill>
                  <a:schemeClr val="tx1"/>
                </a:solidFill>
                <a:effectLst>
                  <a:outerShdw>
                    <a:srgbClr val="FFFFFF"/>
                  </a:outerShdw>
                </a:effectLst>
                <a:uFill>
                  <a:solidFill>
                    <a:schemeClr val="accent1"/>
                  </a:solidFill>
                </a:uFill>
                <a:latin typeface="+mj-lt"/>
                <a:ea typeface="+mj-ea"/>
                <a:cs typeface="+mj-cs"/>
              </a:defRPr>
            </a:lvl1pPr>
          </a:lstStyle>
          <a:p>
            <a:pPr algn="r"/>
            <a:r>
              <a:rPr lang="en-US" altLang="zh-CN" sz="2800">
                <a:solidFill>
                  <a:schemeClr val="accent6">
                    <a:lumMod val="75000"/>
                  </a:schemeClr>
                </a:solidFill>
              </a:rPr>
              <a:t>01  </a:t>
            </a:r>
            <a:r>
              <a:rPr lang="zh-CN" altLang="en-US" sz="2800">
                <a:solidFill>
                  <a:schemeClr val="accent6">
                    <a:lumMod val="75000"/>
                  </a:schemeClr>
                </a:solidFill>
              </a:rPr>
              <a:t>前</a:t>
            </a:r>
            <a:r>
              <a:rPr lang="en-US" altLang="zh-CN" sz="2800">
                <a:solidFill>
                  <a:schemeClr val="accent6">
                    <a:lumMod val="75000"/>
                  </a:schemeClr>
                </a:solidFill>
              </a:rPr>
              <a:t>  </a:t>
            </a:r>
            <a:r>
              <a:rPr lang="zh-CN" altLang="en-US" sz="2800">
                <a:solidFill>
                  <a:schemeClr val="accent6">
                    <a:lumMod val="75000"/>
                  </a:schemeClr>
                </a:solidFill>
              </a:rPr>
              <a:t>言</a:t>
            </a:r>
            <a:endParaRPr lang="zh-CN" altLang="en-US" sz="2800">
              <a:solidFill>
                <a:schemeClr val="accent6">
                  <a:lumMod val="75000"/>
                </a:schemeClr>
              </a:solidFill>
            </a:endParaRPr>
          </a:p>
        </p:txBody>
      </p:sp>
      <p:sp>
        <p:nvSpPr>
          <p:cNvPr id="12" name="文本框 11"/>
          <p:cNvSpPr txBox="1"/>
          <p:nvPr/>
        </p:nvSpPr>
        <p:spPr>
          <a:xfrm>
            <a:off x="-24269065" y="17421225"/>
            <a:ext cx="3564255" cy="368300"/>
          </a:xfrm>
          <a:prstGeom prst="rect">
            <a:avLst/>
          </a:prstGeom>
          <a:noFill/>
        </p:spPr>
        <p:txBody>
          <a:bodyPr wrap="square" rtlCol="0">
            <a:spAutoFit/>
          </a:bodyPr>
          <a:p>
            <a:endParaRPr lang="zh-CN" altLang="en-US"/>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advClick="0" advTm="12663">
        <p:random/>
      </p:transition>
    </mc:Choice>
    <mc:Fallback>
      <p:transition spd="slow" advClick="0" advTm="12663">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p:cNvSpPr/>
          <p:nvPr>
            <p:custDataLst>
              <p:tags r:id="rId1"/>
            </p:custDataLst>
          </p:nvPr>
        </p:nvSpPr>
        <p:spPr>
          <a:xfrm>
            <a:off x="287020" y="2436495"/>
            <a:ext cx="3538220" cy="2128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lnSpc>
                <a:spcPct val="150000"/>
              </a:lnSpc>
            </a:pPr>
            <a:r>
              <a:rPr lang="zh-CN" altLang="en-US" sz="1400" b="1" kern="0" spc="0" dirty="0">
                <a:ln>
                  <a:noFill/>
                  <a:prstDash val="sysDot"/>
                </a:ln>
                <a:solidFill>
                  <a:schemeClr val="bg2"/>
                </a:solidFill>
                <a:latin typeface="+mn-ea"/>
                <a:ea typeface="+mn-ea"/>
                <a:sym typeface="+mn-ea"/>
              </a:rPr>
              <a:t>严守</a:t>
            </a:r>
            <a:r>
              <a:rPr lang="en-US" altLang="zh-CN" sz="1400" b="1" kern="0" spc="0" dirty="0">
                <a:ln>
                  <a:noFill/>
                  <a:prstDash val="sysDot"/>
                </a:ln>
                <a:solidFill>
                  <a:schemeClr val="bg2"/>
                </a:solidFill>
                <a:latin typeface="+mn-ea"/>
                <a:ea typeface="+mn-ea"/>
                <a:sym typeface="+mn-ea"/>
              </a:rPr>
              <a:t>“</a:t>
            </a:r>
            <a:r>
              <a:rPr lang="zh-CN" altLang="en-US" sz="1400" b="1" kern="0" spc="0" dirty="0">
                <a:ln>
                  <a:noFill/>
                  <a:prstDash val="sysDot"/>
                </a:ln>
                <a:solidFill>
                  <a:schemeClr val="bg2"/>
                </a:solidFill>
                <a:latin typeface="+mn-ea"/>
                <a:ea typeface="+mn-ea"/>
                <a:sym typeface="+mn-ea"/>
              </a:rPr>
              <a:t>三区三线</a:t>
            </a:r>
            <a:r>
              <a:rPr lang="en-US" altLang="zh-CN" sz="1400" b="1" kern="0" spc="0" dirty="0">
                <a:ln>
                  <a:noFill/>
                  <a:prstDash val="sysDot"/>
                </a:ln>
                <a:solidFill>
                  <a:schemeClr val="bg2"/>
                </a:solidFill>
                <a:latin typeface="+mn-ea"/>
                <a:ea typeface="+mn-ea"/>
                <a:sym typeface="+mn-ea"/>
              </a:rPr>
              <a:t>”</a:t>
            </a:r>
            <a:r>
              <a:rPr lang="zh-CN" altLang="en-US" sz="1400" b="1" kern="0" spc="0" dirty="0">
                <a:ln>
                  <a:noFill/>
                  <a:prstDash val="sysDot"/>
                </a:ln>
                <a:solidFill>
                  <a:schemeClr val="bg2"/>
                </a:solidFill>
                <a:latin typeface="+mn-ea"/>
                <a:ea typeface="+mn-ea"/>
                <a:sym typeface="+mn-ea"/>
              </a:rPr>
              <a:t>等强制性内容</a:t>
            </a:r>
            <a:r>
              <a:rPr lang="en-US" altLang="zh-CN" sz="1400" b="1" kern="0" spc="0" dirty="0">
                <a:ln>
                  <a:noFill/>
                  <a:prstDash val="sysDot"/>
                </a:ln>
                <a:solidFill>
                  <a:schemeClr val="bg2"/>
                </a:solidFill>
                <a:latin typeface="+mn-ea"/>
                <a:ea typeface="+mn-ea"/>
                <a:sym typeface="+mn-ea"/>
              </a:rPr>
              <a:t> </a:t>
            </a:r>
            <a:r>
              <a:rPr lang="zh-CN" altLang="en-US" sz="1400" b="1" kern="0" spc="0" dirty="0">
                <a:ln>
                  <a:noFill/>
                  <a:prstDash val="sysDot"/>
                </a:ln>
                <a:solidFill>
                  <a:schemeClr val="bg2"/>
                </a:solidFill>
                <a:latin typeface="+mn-ea"/>
                <a:ea typeface="+mn-ea"/>
                <a:sym typeface="+mn-ea"/>
              </a:rPr>
              <a:t>，确保生态保护红线面积不减少、功能不降低</a:t>
            </a:r>
            <a:r>
              <a:rPr lang="en-US" altLang="zh-CN" sz="1400" b="1" kern="0" spc="0" dirty="0">
                <a:ln>
                  <a:noFill/>
                  <a:prstDash val="sysDot"/>
                </a:ln>
                <a:solidFill>
                  <a:schemeClr val="bg2"/>
                </a:solidFill>
                <a:latin typeface="+mn-ea"/>
                <a:ea typeface="+mn-ea"/>
                <a:sym typeface="+mn-ea"/>
              </a:rPr>
              <a:t> </a:t>
            </a:r>
            <a:r>
              <a:rPr lang="zh-CN" altLang="en-US" sz="1400" b="1" kern="0" spc="0" dirty="0">
                <a:ln>
                  <a:noFill/>
                  <a:prstDash val="sysDot"/>
                </a:ln>
                <a:solidFill>
                  <a:schemeClr val="bg2"/>
                </a:solidFill>
                <a:latin typeface="+mn-ea"/>
                <a:ea typeface="+mn-ea"/>
                <a:sym typeface="+mn-ea"/>
              </a:rPr>
              <a:t>，永久基本农田数量不减、质量不降，城镇开发边界总量不突破；仅在国家重大战略、重大项目等法定情形下按程序调整刚性边界，城镇开发边界内可合理设置弹性空间适配发展需求。</a:t>
            </a:r>
            <a:endParaRPr lang="zh-CN" altLang="en-US" sz="1400" b="1" kern="0" spc="0" dirty="0">
              <a:ln>
                <a:noFill/>
                <a:prstDash val="sysDot"/>
              </a:ln>
              <a:solidFill>
                <a:schemeClr val="bg2"/>
              </a:solidFill>
              <a:latin typeface="+mn-ea"/>
              <a:ea typeface="+mn-ea"/>
              <a:sym typeface="+mn-ea"/>
            </a:endParaRPr>
          </a:p>
        </p:txBody>
      </p:sp>
      <p:sp>
        <p:nvSpPr>
          <p:cNvPr id="70" name="矩形 69"/>
          <p:cNvSpPr/>
          <p:nvPr>
            <p:custDataLst>
              <p:tags r:id="rId2"/>
            </p:custDataLst>
          </p:nvPr>
        </p:nvSpPr>
        <p:spPr>
          <a:xfrm>
            <a:off x="1405255" y="2084070"/>
            <a:ext cx="2401570" cy="3568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r"/>
            <a:r>
              <a:rPr lang="zh-CN" altLang="en-US" sz="2000" b="1" kern="0" dirty="0">
                <a:solidFill>
                  <a:schemeClr val="accent1"/>
                </a:solidFill>
                <a:cs typeface="+mn-lt"/>
              </a:rPr>
              <a:t>底线坚守</a:t>
            </a:r>
            <a:r>
              <a:rPr lang="en-US" altLang="zh-CN" sz="2000" b="1" kern="0" dirty="0">
                <a:solidFill>
                  <a:schemeClr val="accent1"/>
                </a:solidFill>
                <a:cs typeface="+mn-lt"/>
              </a:rPr>
              <a:t>   </a:t>
            </a:r>
            <a:r>
              <a:rPr lang="zh-CN" altLang="en-US" sz="2000" b="1" kern="0" dirty="0">
                <a:solidFill>
                  <a:schemeClr val="accent1"/>
                </a:solidFill>
                <a:cs typeface="+mn-lt"/>
              </a:rPr>
              <a:t>刚弹结合</a:t>
            </a:r>
            <a:endParaRPr lang="zh-CN" altLang="en-US" sz="2000" b="1" kern="0" dirty="0">
              <a:solidFill>
                <a:schemeClr val="accent1"/>
              </a:solidFill>
              <a:cs typeface="+mn-lt"/>
            </a:endParaRPr>
          </a:p>
        </p:txBody>
      </p:sp>
      <p:sp>
        <p:nvSpPr>
          <p:cNvPr id="63" name="矩形 62"/>
          <p:cNvSpPr/>
          <p:nvPr>
            <p:custDataLst>
              <p:tags r:id="rId3"/>
            </p:custDataLst>
          </p:nvPr>
        </p:nvSpPr>
        <p:spPr>
          <a:xfrm>
            <a:off x="194945" y="5093335"/>
            <a:ext cx="3611880" cy="14255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lnSpc>
                <a:spcPct val="150000"/>
              </a:lnSpc>
            </a:pPr>
            <a:r>
              <a:rPr lang="zh-CN" altLang="en-US" sz="1400" b="1" kern="0" spc="0" dirty="0">
                <a:ln>
                  <a:noFill/>
                  <a:prstDash val="sysDot"/>
                </a:ln>
                <a:solidFill>
                  <a:schemeClr val="bg2"/>
                </a:solidFill>
                <a:latin typeface="+mn-ea"/>
                <a:ea typeface="+mn-ea"/>
                <a:sym typeface="+mn-ea"/>
              </a:rPr>
              <a:t>落实山水林田湖草生命共同体理念，优先保护生态系统与自然资源，动态维护中优化生态、农业、城镇空间布局，走集约高效、绿色低碳的高质量发展路径，保障生态功能持续提升。</a:t>
            </a:r>
            <a:endParaRPr lang="zh-CN" altLang="en-US" sz="1400" b="1" kern="0" spc="0" dirty="0">
              <a:ln>
                <a:noFill/>
                <a:prstDash val="sysDot"/>
              </a:ln>
              <a:solidFill>
                <a:schemeClr val="bg2"/>
              </a:solidFill>
              <a:latin typeface="+mn-ea"/>
              <a:ea typeface="+mn-ea"/>
              <a:sym typeface="+mn-ea"/>
            </a:endParaRPr>
          </a:p>
        </p:txBody>
      </p:sp>
      <p:sp>
        <p:nvSpPr>
          <p:cNvPr id="71" name="矩形 70"/>
          <p:cNvSpPr/>
          <p:nvPr>
            <p:custDataLst>
              <p:tags r:id="rId4"/>
            </p:custDataLst>
          </p:nvPr>
        </p:nvSpPr>
        <p:spPr>
          <a:xfrm>
            <a:off x="1239520" y="4724400"/>
            <a:ext cx="2567305" cy="431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r"/>
            <a:r>
              <a:rPr lang="zh-CN" altLang="en-US" sz="2000" b="1" kern="0" dirty="0">
                <a:solidFill>
                  <a:schemeClr val="accent1"/>
                </a:solidFill>
                <a:cs typeface="+mn-lt"/>
              </a:rPr>
              <a:t>生态优先</a:t>
            </a:r>
            <a:r>
              <a:rPr lang="en-US" altLang="zh-CN" sz="2000" b="1" kern="0" dirty="0">
                <a:solidFill>
                  <a:schemeClr val="accent1"/>
                </a:solidFill>
                <a:cs typeface="+mn-lt"/>
              </a:rPr>
              <a:t>  </a:t>
            </a:r>
            <a:r>
              <a:rPr lang="zh-CN" altLang="en-US" sz="2000" b="1" kern="0" dirty="0">
                <a:solidFill>
                  <a:schemeClr val="accent1"/>
                </a:solidFill>
                <a:cs typeface="+mn-lt"/>
              </a:rPr>
              <a:t>绿色发展</a:t>
            </a:r>
            <a:endParaRPr lang="zh-CN" altLang="en-US" sz="2000" b="1" kern="0" dirty="0">
              <a:solidFill>
                <a:schemeClr val="accent1"/>
              </a:solidFill>
              <a:cs typeface="+mn-lt"/>
            </a:endParaRPr>
          </a:p>
        </p:txBody>
      </p:sp>
      <p:sp>
        <p:nvSpPr>
          <p:cNvPr id="60" name="矩形 59"/>
          <p:cNvSpPr/>
          <p:nvPr>
            <p:custDataLst>
              <p:tags r:id="rId5"/>
            </p:custDataLst>
          </p:nvPr>
        </p:nvSpPr>
        <p:spPr>
          <a:xfrm>
            <a:off x="8369300" y="2459990"/>
            <a:ext cx="2870835" cy="13004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zh-CN" altLang="en-US" sz="1400" b="1" kern="0" spc="0" dirty="0">
                <a:ln>
                  <a:noFill/>
                  <a:prstDash val="sysDot"/>
                </a:ln>
                <a:solidFill>
                  <a:schemeClr val="bg2"/>
                </a:solidFill>
                <a:latin typeface="+mn-ea"/>
                <a:ea typeface="+mn-ea"/>
                <a:sym typeface="+mn-ea"/>
              </a:rPr>
              <a:t>聚焦公共服务、人居环境等民生需求，推动城乡发展由外延扩张转向内涵提升，通过调整优化空间布局，增强群众获得感与幸福感。</a:t>
            </a:r>
            <a:endParaRPr lang="zh-CN" altLang="en-US" sz="1400" b="1" kern="0" spc="0" dirty="0">
              <a:ln>
                <a:noFill/>
                <a:prstDash val="sysDot"/>
              </a:ln>
              <a:solidFill>
                <a:schemeClr val="bg2"/>
              </a:solidFill>
              <a:latin typeface="+mn-ea"/>
              <a:ea typeface="+mn-ea"/>
              <a:sym typeface="+mn-ea"/>
            </a:endParaRPr>
          </a:p>
        </p:txBody>
      </p:sp>
      <p:sp>
        <p:nvSpPr>
          <p:cNvPr id="61" name="矩形 60"/>
          <p:cNvSpPr/>
          <p:nvPr>
            <p:custDataLst>
              <p:tags r:id="rId6"/>
            </p:custDataLst>
          </p:nvPr>
        </p:nvSpPr>
        <p:spPr>
          <a:xfrm>
            <a:off x="8369300" y="5155565"/>
            <a:ext cx="2870835" cy="13004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zh-CN" altLang="en-US" sz="1400" b="1" kern="0" spc="0" dirty="0">
                <a:ln>
                  <a:noFill/>
                  <a:prstDash val="sysDot"/>
                </a:ln>
                <a:solidFill>
                  <a:schemeClr val="bg2"/>
                </a:solidFill>
                <a:latin typeface="+mn-ea"/>
                <a:ea typeface="+mn-ea"/>
                <a:sym typeface="+mn-ea"/>
              </a:rPr>
              <a:t>统筹部门、社会空间诉求，运用相关技术支撑决策，贯穿共谋共建共享理念，保障调整过程公开透明，凝聚社会共识。</a:t>
            </a:r>
            <a:endParaRPr lang="zh-CN" altLang="en-US" sz="1400" b="1" kern="0" spc="0" dirty="0">
              <a:ln>
                <a:noFill/>
                <a:prstDash val="sysDot"/>
              </a:ln>
              <a:solidFill>
                <a:schemeClr val="bg2"/>
              </a:solidFill>
              <a:latin typeface="+mn-ea"/>
              <a:ea typeface="+mn-ea"/>
              <a:sym typeface="+mn-ea"/>
            </a:endParaRPr>
          </a:p>
        </p:txBody>
      </p:sp>
      <p:sp>
        <p:nvSpPr>
          <p:cNvPr id="79" name="任意多边形: 形状 78"/>
          <p:cNvSpPr/>
          <p:nvPr>
            <p:custDataLst>
              <p:tags r:id="rId7"/>
            </p:custDataLst>
          </p:nvPr>
        </p:nvSpPr>
        <p:spPr>
          <a:xfrm>
            <a:off x="4381725" y="2203680"/>
            <a:ext cx="2457886" cy="2311781"/>
          </a:xfrm>
          <a:custGeom>
            <a:avLst/>
            <a:gdLst>
              <a:gd name="connsiteX0" fmla="*/ 173571 w 2643290"/>
              <a:gd name="connsiteY0" fmla="*/ 0 h 2486164"/>
              <a:gd name="connsiteX1" fmla="*/ 867831 w 2643290"/>
              <a:gd name="connsiteY1" fmla="*/ 0 h 2486164"/>
              <a:gd name="connsiteX2" fmla="*/ 1041401 w 2643290"/>
              <a:gd name="connsiteY2" fmla="*/ 173570 h 2486164"/>
              <a:gd name="connsiteX3" fmla="*/ 1041401 w 2643290"/>
              <a:gd name="connsiteY3" fmla="*/ 1718730 h 2486164"/>
              <a:gd name="connsiteX4" fmla="*/ 1041200 w 2643290"/>
              <a:gd name="connsiteY4" fmla="*/ 1719728 h 2486164"/>
              <a:gd name="connsiteX5" fmla="*/ 1043260 w 2643290"/>
              <a:gd name="connsiteY5" fmla="*/ 1719728 h 2486164"/>
              <a:gd name="connsiteX6" fmla="*/ 1043260 w 2643290"/>
              <a:gd name="connsiteY6" fmla="*/ 1719729 h 2486164"/>
              <a:gd name="connsiteX7" fmla="*/ 2642450 w 2643290"/>
              <a:gd name="connsiteY7" fmla="*/ 1719730 h 2486164"/>
              <a:gd name="connsiteX8" fmla="*/ 2643290 w 2643290"/>
              <a:gd name="connsiteY8" fmla="*/ 1728064 h 2486164"/>
              <a:gd name="connsiteX9" fmla="*/ 2641424 w 2643290"/>
              <a:gd name="connsiteY9" fmla="*/ 1765019 h 2486164"/>
              <a:gd name="connsiteX10" fmla="*/ 1924425 w 2643290"/>
              <a:gd name="connsiteY10" fmla="*/ 2482018 h 2486164"/>
              <a:gd name="connsiteX11" fmla="*/ 1842316 w 2643290"/>
              <a:gd name="connsiteY11" fmla="*/ 2486164 h 2486164"/>
              <a:gd name="connsiteX12" fmla="*/ 1842274 w 2643290"/>
              <a:gd name="connsiteY12" fmla="*/ 2486164 h 2486164"/>
              <a:gd name="connsiteX13" fmla="*/ 1795099 w 2643290"/>
              <a:gd name="connsiteY13" fmla="*/ 2483782 h 2486164"/>
              <a:gd name="connsiteX14" fmla="*/ 843745 w 2643290"/>
              <a:gd name="connsiteY14" fmla="*/ 2483781 h 2486164"/>
              <a:gd name="connsiteX15" fmla="*/ 796590 w 2643290"/>
              <a:gd name="connsiteY15" fmla="*/ 2486162 h 2486164"/>
              <a:gd name="connsiteX16" fmla="*/ 796513 w 2643290"/>
              <a:gd name="connsiteY16" fmla="*/ 2486162 h 2486164"/>
              <a:gd name="connsiteX17" fmla="*/ 714421 w 2643290"/>
              <a:gd name="connsiteY17" fmla="*/ 2482017 h 2486164"/>
              <a:gd name="connsiteX18" fmla="*/ 9595 w 2643290"/>
              <a:gd name="connsiteY18" fmla="*/ 1844776 h 2486164"/>
              <a:gd name="connsiteX19" fmla="*/ 9273 w 2643290"/>
              <a:gd name="connsiteY19" fmla="*/ 1842667 h 2486164"/>
              <a:gd name="connsiteX20" fmla="*/ 0 w 2643290"/>
              <a:gd name="connsiteY20" fmla="*/ 1750685 h 2486164"/>
              <a:gd name="connsiteX21" fmla="*/ 2149 w 2643290"/>
              <a:gd name="connsiteY21" fmla="*/ 1729369 h 2486164"/>
              <a:gd name="connsiteX22" fmla="*/ 1 w 2643290"/>
              <a:gd name="connsiteY22" fmla="*/ 1718730 h 2486164"/>
              <a:gd name="connsiteX23" fmla="*/ 1 w 2643290"/>
              <a:gd name="connsiteY23" fmla="*/ 173570 h 2486164"/>
              <a:gd name="connsiteX24" fmla="*/ 173571 w 2643290"/>
              <a:gd name="connsiteY24" fmla="*/ 0 h 248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43290" h="2486164">
                <a:moveTo>
                  <a:pt x="173571" y="0"/>
                </a:moveTo>
                <a:lnTo>
                  <a:pt x="867831" y="0"/>
                </a:lnTo>
                <a:cubicBezTo>
                  <a:pt x="963691" y="0"/>
                  <a:pt x="1041401" y="77710"/>
                  <a:pt x="1041401" y="173570"/>
                </a:cubicBezTo>
                <a:lnTo>
                  <a:pt x="1041401" y="1718730"/>
                </a:lnTo>
                <a:lnTo>
                  <a:pt x="1041200" y="1719728"/>
                </a:lnTo>
                <a:lnTo>
                  <a:pt x="1043260" y="1719728"/>
                </a:lnTo>
                <a:lnTo>
                  <a:pt x="1043260" y="1719729"/>
                </a:lnTo>
                <a:lnTo>
                  <a:pt x="2642450" y="1719730"/>
                </a:lnTo>
                <a:lnTo>
                  <a:pt x="2643290" y="1728064"/>
                </a:lnTo>
                <a:lnTo>
                  <a:pt x="2641424" y="1765019"/>
                </a:lnTo>
                <a:cubicBezTo>
                  <a:pt x="2603031" y="2143072"/>
                  <a:pt x="2302479" y="2443624"/>
                  <a:pt x="1924425" y="2482018"/>
                </a:cubicBezTo>
                <a:lnTo>
                  <a:pt x="1842316" y="2486164"/>
                </a:lnTo>
                <a:lnTo>
                  <a:pt x="1842274" y="2486164"/>
                </a:lnTo>
                <a:lnTo>
                  <a:pt x="1795099" y="2483782"/>
                </a:lnTo>
                <a:lnTo>
                  <a:pt x="843745" y="2483781"/>
                </a:lnTo>
                <a:lnTo>
                  <a:pt x="796590" y="2486162"/>
                </a:lnTo>
                <a:lnTo>
                  <a:pt x="796513" y="2486162"/>
                </a:lnTo>
                <a:lnTo>
                  <a:pt x="714421" y="2482017"/>
                </a:lnTo>
                <a:cubicBezTo>
                  <a:pt x="363372" y="2446366"/>
                  <a:pt x="79147" y="2184670"/>
                  <a:pt x="9595" y="1844776"/>
                </a:cubicBezTo>
                <a:lnTo>
                  <a:pt x="9273" y="1842667"/>
                </a:lnTo>
                <a:lnTo>
                  <a:pt x="0" y="1750685"/>
                </a:lnTo>
                <a:lnTo>
                  <a:pt x="2149" y="1729369"/>
                </a:lnTo>
                <a:lnTo>
                  <a:pt x="1" y="1718730"/>
                </a:lnTo>
                <a:lnTo>
                  <a:pt x="1" y="173570"/>
                </a:lnTo>
                <a:cubicBezTo>
                  <a:pt x="1" y="77710"/>
                  <a:pt x="77711" y="0"/>
                  <a:pt x="17357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0" name="任意多边形: 形状 79"/>
          <p:cNvSpPr/>
          <p:nvPr>
            <p:custDataLst>
              <p:tags r:id="rId8"/>
            </p:custDataLst>
          </p:nvPr>
        </p:nvSpPr>
        <p:spPr>
          <a:xfrm rot="16200000">
            <a:off x="4385416" y="3168421"/>
            <a:ext cx="2457886" cy="2311781"/>
          </a:xfrm>
          <a:custGeom>
            <a:avLst/>
            <a:gdLst>
              <a:gd name="connsiteX0" fmla="*/ 173571 w 2643290"/>
              <a:gd name="connsiteY0" fmla="*/ 0 h 2486164"/>
              <a:gd name="connsiteX1" fmla="*/ 867831 w 2643290"/>
              <a:gd name="connsiteY1" fmla="*/ 0 h 2486164"/>
              <a:gd name="connsiteX2" fmla="*/ 1041401 w 2643290"/>
              <a:gd name="connsiteY2" fmla="*/ 173570 h 2486164"/>
              <a:gd name="connsiteX3" fmla="*/ 1041401 w 2643290"/>
              <a:gd name="connsiteY3" fmla="*/ 1718730 h 2486164"/>
              <a:gd name="connsiteX4" fmla="*/ 1041200 w 2643290"/>
              <a:gd name="connsiteY4" fmla="*/ 1719728 h 2486164"/>
              <a:gd name="connsiteX5" fmla="*/ 1043260 w 2643290"/>
              <a:gd name="connsiteY5" fmla="*/ 1719728 h 2486164"/>
              <a:gd name="connsiteX6" fmla="*/ 1043260 w 2643290"/>
              <a:gd name="connsiteY6" fmla="*/ 1719729 h 2486164"/>
              <a:gd name="connsiteX7" fmla="*/ 2642450 w 2643290"/>
              <a:gd name="connsiteY7" fmla="*/ 1719730 h 2486164"/>
              <a:gd name="connsiteX8" fmla="*/ 2643290 w 2643290"/>
              <a:gd name="connsiteY8" fmla="*/ 1728064 h 2486164"/>
              <a:gd name="connsiteX9" fmla="*/ 2641424 w 2643290"/>
              <a:gd name="connsiteY9" fmla="*/ 1765019 h 2486164"/>
              <a:gd name="connsiteX10" fmla="*/ 1924425 w 2643290"/>
              <a:gd name="connsiteY10" fmla="*/ 2482018 h 2486164"/>
              <a:gd name="connsiteX11" fmla="*/ 1842316 w 2643290"/>
              <a:gd name="connsiteY11" fmla="*/ 2486164 h 2486164"/>
              <a:gd name="connsiteX12" fmla="*/ 1842274 w 2643290"/>
              <a:gd name="connsiteY12" fmla="*/ 2486164 h 2486164"/>
              <a:gd name="connsiteX13" fmla="*/ 1795099 w 2643290"/>
              <a:gd name="connsiteY13" fmla="*/ 2483782 h 2486164"/>
              <a:gd name="connsiteX14" fmla="*/ 843745 w 2643290"/>
              <a:gd name="connsiteY14" fmla="*/ 2483781 h 2486164"/>
              <a:gd name="connsiteX15" fmla="*/ 796590 w 2643290"/>
              <a:gd name="connsiteY15" fmla="*/ 2486162 h 2486164"/>
              <a:gd name="connsiteX16" fmla="*/ 796513 w 2643290"/>
              <a:gd name="connsiteY16" fmla="*/ 2486162 h 2486164"/>
              <a:gd name="connsiteX17" fmla="*/ 714421 w 2643290"/>
              <a:gd name="connsiteY17" fmla="*/ 2482017 h 2486164"/>
              <a:gd name="connsiteX18" fmla="*/ 9595 w 2643290"/>
              <a:gd name="connsiteY18" fmla="*/ 1844776 h 2486164"/>
              <a:gd name="connsiteX19" fmla="*/ 9273 w 2643290"/>
              <a:gd name="connsiteY19" fmla="*/ 1842667 h 2486164"/>
              <a:gd name="connsiteX20" fmla="*/ 0 w 2643290"/>
              <a:gd name="connsiteY20" fmla="*/ 1750685 h 2486164"/>
              <a:gd name="connsiteX21" fmla="*/ 2149 w 2643290"/>
              <a:gd name="connsiteY21" fmla="*/ 1729369 h 2486164"/>
              <a:gd name="connsiteX22" fmla="*/ 1 w 2643290"/>
              <a:gd name="connsiteY22" fmla="*/ 1718730 h 2486164"/>
              <a:gd name="connsiteX23" fmla="*/ 1 w 2643290"/>
              <a:gd name="connsiteY23" fmla="*/ 173570 h 2486164"/>
              <a:gd name="connsiteX24" fmla="*/ 173571 w 2643290"/>
              <a:gd name="connsiteY24" fmla="*/ 0 h 248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43290" h="2486164">
                <a:moveTo>
                  <a:pt x="173571" y="0"/>
                </a:moveTo>
                <a:lnTo>
                  <a:pt x="867831" y="0"/>
                </a:lnTo>
                <a:cubicBezTo>
                  <a:pt x="963691" y="0"/>
                  <a:pt x="1041401" y="77710"/>
                  <a:pt x="1041401" y="173570"/>
                </a:cubicBezTo>
                <a:lnTo>
                  <a:pt x="1041401" y="1718730"/>
                </a:lnTo>
                <a:lnTo>
                  <a:pt x="1041200" y="1719728"/>
                </a:lnTo>
                <a:lnTo>
                  <a:pt x="1043260" y="1719728"/>
                </a:lnTo>
                <a:lnTo>
                  <a:pt x="1043260" y="1719729"/>
                </a:lnTo>
                <a:lnTo>
                  <a:pt x="2642450" y="1719730"/>
                </a:lnTo>
                <a:lnTo>
                  <a:pt x="2643290" y="1728064"/>
                </a:lnTo>
                <a:lnTo>
                  <a:pt x="2641424" y="1765019"/>
                </a:lnTo>
                <a:cubicBezTo>
                  <a:pt x="2603031" y="2143072"/>
                  <a:pt x="2302479" y="2443624"/>
                  <a:pt x="1924425" y="2482018"/>
                </a:cubicBezTo>
                <a:lnTo>
                  <a:pt x="1842316" y="2486164"/>
                </a:lnTo>
                <a:lnTo>
                  <a:pt x="1842274" y="2486164"/>
                </a:lnTo>
                <a:lnTo>
                  <a:pt x="1795099" y="2483782"/>
                </a:lnTo>
                <a:lnTo>
                  <a:pt x="843745" y="2483781"/>
                </a:lnTo>
                <a:lnTo>
                  <a:pt x="796590" y="2486162"/>
                </a:lnTo>
                <a:lnTo>
                  <a:pt x="796513" y="2486162"/>
                </a:lnTo>
                <a:lnTo>
                  <a:pt x="714421" y="2482017"/>
                </a:lnTo>
                <a:cubicBezTo>
                  <a:pt x="363372" y="2446366"/>
                  <a:pt x="79147" y="2184670"/>
                  <a:pt x="9595" y="1844776"/>
                </a:cubicBezTo>
                <a:lnTo>
                  <a:pt x="9273" y="1842667"/>
                </a:lnTo>
                <a:lnTo>
                  <a:pt x="0" y="1750685"/>
                </a:lnTo>
                <a:lnTo>
                  <a:pt x="2149" y="1729369"/>
                </a:lnTo>
                <a:lnTo>
                  <a:pt x="1" y="1718730"/>
                </a:lnTo>
                <a:lnTo>
                  <a:pt x="1" y="173570"/>
                </a:lnTo>
                <a:cubicBezTo>
                  <a:pt x="1" y="77710"/>
                  <a:pt x="77711" y="0"/>
                  <a:pt x="173571" y="0"/>
                </a:cubicBezTo>
                <a:close/>
              </a:path>
            </a:pathLst>
          </a:custGeom>
          <a:solidFill>
            <a:schemeClr val="accent1">
              <a:lumMod val="55000"/>
              <a:lumOff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1" name="任意多边形: 形状 80"/>
          <p:cNvSpPr/>
          <p:nvPr>
            <p:custDataLst>
              <p:tags r:id="rId9"/>
            </p:custDataLst>
          </p:nvPr>
        </p:nvSpPr>
        <p:spPr>
          <a:xfrm rot="10800000">
            <a:off x="5352388" y="3167701"/>
            <a:ext cx="2457886" cy="2311781"/>
          </a:xfrm>
          <a:custGeom>
            <a:avLst/>
            <a:gdLst>
              <a:gd name="connsiteX0" fmla="*/ 173571 w 2643290"/>
              <a:gd name="connsiteY0" fmla="*/ 0 h 2486164"/>
              <a:gd name="connsiteX1" fmla="*/ 867831 w 2643290"/>
              <a:gd name="connsiteY1" fmla="*/ 0 h 2486164"/>
              <a:gd name="connsiteX2" fmla="*/ 1041401 w 2643290"/>
              <a:gd name="connsiteY2" fmla="*/ 173570 h 2486164"/>
              <a:gd name="connsiteX3" fmla="*/ 1041401 w 2643290"/>
              <a:gd name="connsiteY3" fmla="*/ 1718730 h 2486164"/>
              <a:gd name="connsiteX4" fmla="*/ 1041200 w 2643290"/>
              <a:gd name="connsiteY4" fmla="*/ 1719728 h 2486164"/>
              <a:gd name="connsiteX5" fmla="*/ 1043260 w 2643290"/>
              <a:gd name="connsiteY5" fmla="*/ 1719728 h 2486164"/>
              <a:gd name="connsiteX6" fmla="*/ 1043260 w 2643290"/>
              <a:gd name="connsiteY6" fmla="*/ 1719729 h 2486164"/>
              <a:gd name="connsiteX7" fmla="*/ 2642450 w 2643290"/>
              <a:gd name="connsiteY7" fmla="*/ 1719730 h 2486164"/>
              <a:gd name="connsiteX8" fmla="*/ 2643290 w 2643290"/>
              <a:gd name="connsiteY8" fmla="*/ 1728064 h 2486164"/>
              <a:gd name="connsiteX9" fmla="*/ 2641424 w 2643290"/>
              <a:gd name="connsiteY9" fmla="*/ 1765019 h 2486164"/>
              <a:gd name="connsiteX10" fmla="*/ 1924425 w 2643290"/>
              <a:gd name="connsiteY10" fmla="*/ 2482018 h 2486164"/>
              <a:gd name="connsiteX11" fmla="*/ 1842316 w 2643290"/>
              <a:gd name="connsiteY11" fmla="*/ 2486164 h 2486164"/>
              <a:gd name="connsiteX12" fmla="*/ 1842274 w 2643290"/>
              <a:gd name="connsiteY12" fmla="*/ 2486164 h 2486164"/>
              <a:gd name="connsiteX13" fmla="*/ 1795099 w 2643290"/>
              <a:gd name="connsiteY13" fmla="*/ 2483782 h 2486164"/>
              <a:gd name="connsiteX14" fmla="*/ 843745 w 2643290"/>
              <a:gd name="connsiteY14" fmla="*/ 2483781 h 2486164"/>
              <a:gd name="connsiteX15" fmla="*/ 796590 w 2643290"/>
              <a:gd name="connsiteY15" fmla="*/ 2486162 h 2486164"/>
              <a:gd name="connsiteX16" fmla="*/ 796513 w 2643290"/>
              <a:gd name="connsiteY16" fmla="*/ 2486162 h 2486164"/>
              <a:gd name="connsiteX17" fmla="*/ 714421 w 2643290"/>
              <a:gd name="connsiteY17" fmla="*/ 2482017 h 2486164"/>
              <a:gd name="connsiteX18" fmla="*/ 9595 w 2643290"/>
              <a:gd name="connsiteY18" fmla="*/ 1844776 h 2486164"/>
              <a:gd name="connsiteX19" fmla="*/ 9273 w 2643290"/>
              <a:gd name="connsiteY19" fmla="*/ 1842667 h 2486164"/>
              <a:gd name="connsiteX20" fmla="*/ 0 w 2643290"/>
              <a:gd name="connsiteY20" fmla="*/ 1750685 h 2486164"/>
              <a:gd name="connsiteX21" fmla="*/ 2149 w 2643290"/>
              <a:gd name="connsiteY21" fmla="*/ 1729369 h 2486164"/>
              <a:gd name="connsiteX22" fmla="*/ 1 w 2643290"/>
              <a:gd name="connsiteY22" fmla="*/ 1718730 h 2486164"/>
              <a:gd name="connsiteX23" fmla="*/ 1 w 2643290"/>
              <a:gd name="connsiteY23" fmla="*/ 173570 h 2486164"/>
              <a:gd name="connsiteX24" fmla="*/ 173571 w 2643290"/>
              <a:gd name="connsiteY24" fmla="*/ 0 h 248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43290" h="2486164">
                <a:moveTo>
                  <a:pt x="173571" y="0"/>
                </a:moveTo>
                <a:lnTo>
                  <a:pt x="867831" y="0"/>
                </a:lnTo>
                <a:cubicBezTo>
                  <a:pt x="963691" y="0"/>
                  <a:pt x="1041401" y="77710"/>
                  <a:pt x="1041401" y="173570"/>
                </a:cubicBezTo>
                <a:lnTo>
                  <a:pt x="1041401" y="1718730"/>
                </a:lnTo>
                <a:lnTo>
                  <a:pt x="1041200" y="1719728"/>
                </a:lnTo>
                <a:lnTo>
                  <a:pt x="1043260" y="1719728"/>
                </a:lnTo>
                <a:lnTo>
                  <a:pt x="1043260" y="1719729"/>
                </a:lnTo>
                <a:lnTo>
                  <a:pt x="2642450" y="1719730"/>
                </a:lnTo>
                <a:lnTo>
                  <a:pt x="2643290" y="1728064"/>
                </a:lnTo>
                <a:lnTo>
                  <a:pt x="2641424" y="1765019"/>
                </a:lnTo>
                <a:cubicBezTo>
                  <a:pt x="2603031" y="2143072"/>
                  <a:pt x="2302479" y="2443624"/>
                  <a:pt x="1924425" y="2482018"/>
                </a:cubicBezTo>
                <a:lnTo>
                  <a:pt x="1842316" y="2486164"/>
                </a:lnTo>
                <a:lnTo>
                  <a:pt x="1842274" y="2486164"/>
                </a:lnTo>
                <a:lnTo>
                  <a:pt x="1795099" y="2483782"/>
                </a:lnTo>
                <a:lnTo>
                  <a:pt x="843745" y="2483781"/>
                </a:lnTo>
                <a:lnTo>
                  <a:pt x="796590" y="2486162"/>
                </a:lnTo>
                <a:lnTo>
                  <a:pt x="796513" y="2486162"/>
                </a:lnTo>
                <a:lnTo>
                  <a:pt x="714421" y="2482017"/>
                </a:lnTo>
                <a:cubicBezTo>
                  <a:pt x="363372" y="2446366"/>
                  <a:pt x="79147" y="2184670"/>
                  <a:pt x="9595" y="1844776"/>
                </a:cubicBezTo>
                <a:lnTo>
                  <a:pt x="9273" y="1842667"/>
                </a:lnTo>
                <a:lnTo>
                  <a:pt x="0" y="1750685"/>
                </a:lnTo>
                <a:lnTo>
                  <a:pt x="2149" y="1729369"/>
                </a:lnTo>
                <a:lnTo>
                  <a:pt x="1" y="1718730"/>
                </a:lnTo>
                <a:lnTo>
                  <a:pt x="1" y="173570"/>
                </a:lnTo>
                <a:cubicBezTo>
                  <a:pt x="1" y="77710"/>
                  <a:pt x="77711" y="0"/>
                  <a:pt x="173571" y="0"/>
                </a:cubicBezTo>
                <a:close/>
              </a:path>
            </a:pathLst>
          </a:custGeom>
          <a:solidFill>
            <a:schemeClr val="accent1">
              <a:lumMod val="70000"/>
              <a:lumOff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2" name="任意多边形: 形状 81"/>
          <p:cNvSpPr/>
          <p:nvPr>
            <p:custDataLst>
              <p:tags r:id="rId10"/>
            </p:custDataLst>
          </p:nvPr>
        </p:nvSpPr>
        <p:spPr>
          <a:xfrm rot="5400000">
            <a:off x="5349436" y="2205877"/>
            <a:ext cx="2457886" cy="2311781"/>
          </a:xfrm>
          <a:custGeom>
            <a:avLst/>
            <a:gdLst>
              <a:gd name="connsiteX0" fmla="*/ 173571 w 2643290"/>
              <a:gd name="connsiteY0" fmla="*/ 0 h 2486164"/>
              <a:gd name="connsiteX1" fmla="*/ 867831 w 2643290"/>
              <a:gd name="connsiteY1" fmla="*/ 0 h 2486164"/>
              <a:gd name="connsiteX2" fmla="*/ 1041401 w 2643290"/>
              <a:gd name="connsiteY2" fmla="*/ 173570 h 2486164"/>
              <a:gd name="connsiteX3" fmla="*/ 1041401 w 2643290"/>
              <a:gd name="connsiteY3" fmla="*/ 1718730 h 2486164"/>
              <a:gd name="connsiteX4" fmla="*/ 1041200 w 2643290"/>
              <a:gd name="connsiteY4" fmla="*/ 1719728 h 2486164"/>
              <a:gd name="connsiteX5" fmla="*/ 1043260 w 2643290"/>
              <a:gd name="connsiteY5" fmla="*/ 1719728 h 2486164"/>
              <a:gd name="connsiteX6" fmla="*/ 1043260 w 2643290"/>
              <a:gd name="connsiteY6" fmla="*/ 1719729 h 2486164"/>
              <a:gd name="connsiteX7" fmla="*/ 2642450 w 2643290"/>
              <a:gd name="connsiteY7" fmla="*/ 1719730 h 2486164"/>
              <a:gd name="connsiteX8" fmla="*/ 2643290 w 2643290"/>
              <a:gd name="connsiteY8" fmla="*/ 1728064 h 2486164"/>
              <a:gd name="connsiteX9" fmla="*/ 2641424 w 2643290"/>
              <a:gd name="connsiteY9" fmla="*/ 1765019 h 2486164"/>
              <a:gd name="connsiteX10" fmla="*/ 1924425 w 2643290"/>
              <a:gd name="connsiteY10" fmla="*/ 2482018 h 2486164"/>
              <a:gd name="connsiteX11" fmla="*/ 1842316 w 2643290"/>
              <a:gd name="connsiteY11" fmla="*/ 2486164 h 2486164"/>
              <a:gd name="connsiteX12" fmla="*/ 1842274 w 2643290"/>
              <a:gd name="connsiteY12" fmla="*/ 2486164 h 2486164"/>
              <a:gd name="connsiteX13" fmla="*/ 1795099 w 2643290"/>
              <a:gd name="connsiteY13" fmla="*/ 2483782 h 2486164"/>
              <a:gd name="connsiteX14" fmla="*/ 843745 w 2643290"/>
              <a:gd name="connsiteY14" fmla="*/ 2483781 h 2486164"/>
              <a:gd name="connsiteX15" fmla="*/ 796590 w 2643290"/>
              <a:gd name="connsiteY15" fmla="*/ 2486162 h 2486164"/>
              <a:gd name="connsiteX16" fmla="*/ 796513 w 2643290"/>
              <a:gd name="connsiteY16" fmla="*/ 2486162 h 2486164"/>
              <a:gd name="connsiteX17" fmla="*/ 714421 w 2643290"/>
              <a:gd name="connsiteY17" fmla="*/ 2482017 h 2486164"/>
              <a:gd name="connsiteX18" fmla="*/ 9595 w 2643290"/>
              <a:gd name="connsiteY18" fmla="*/ 1844776 h 2486164"/>
              <a:gd name="connsiteX19" fmla="*/ 9273 w 2643290"/>
              <a:gd name="connsiteY19" fmla="*/ 1842667 h 2486164"/>
              <a:gd name="connsiteX20" fmla="*/ 0 w 2643290"/>
              <a:gd name="connsiteY20" fmla="*/ 1750685 h 2486164"/>
              <a:gd name="connsiteX21" fmla="*/ 2149 w 2643290"/>
              <a:gd name="connsiteY21" fmla="*/ 1729369 h 2486164"/>
              <a:gd name="connsiteX22" fmla="*/ 1 w 2643290"/>
              <a:gd name="connsiteY22" fmla="*/ 1718730 h 2486164"/>
              <a:gd name="connsiteX23" fmla="*/ 1 w 2643290"/>
              <a:gd name="connsiteY23" fmla="*/ 173570 h 2486164"/>
              <a:gd name="connsiteX24" fmla="*/ 173571 w 2643290"/>
              <a:gd name="connsiteY24" fmla="*/ 0 h 248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43290" h="2486164">
                <a:moveTo>
                  <a:pt x="173571" y="0"/>
                </a:moveTo>
                <a:lnTo>
                  <a:pt x="867831" y="0"/>
                </a:lnTo>
                <a:cubicBezTo>
                  <a:pt x="963691" y="0"/>
                  <a:pt x="1041401" y="77710"/>
                  <a:pt x="1041401" y="173570"/>
                </a:cubicBezTo>
                <a:lnTo>
                  <a:pt x="1041401" y="1718730"/>
                </a:lnTo>
                <a:lnTo>
                  <a:pt x="1041200" y="1719728"/>
                </a:lnTo>
                <a:lnTo>
                  <a:pt x="1043260" y="1719728"/>
                </a:lnTo>
                <a:lnTo>
                  <a:pt x="1043260" y="1719729"/>
                </a:lnTo>
                <a:lnTo>
                  <a:pt x="2642450" y="1719730"/>
                </a:lnTo>
                <a:lnTo>
                  <a:pt x="2643290" y="1728064"/>
                </a:lnTo>
                <a:lnTo>
                  <a:pt x="2641424" y="1765019"/>
                </a:lnTo>
                <a:cubicBezTo>
                  <a:pt x="2603031" y="2143072"/>
                  <a:pt x="2302479" y="2443624"/>
                  <a:pt x="1924425" y="2482018"/>
                </a:cubicBezTo>
                <a:lnTo>
                  <a:pt x="1842316" y="2486164"/>
                </a:lnTo>
                <a:lnTo>
                  <a:pt x="1842274" y="2486164"/>
                </a:lnTo>
                <a:lnTo>
                  <a:pt x="1795099" y="2483782"/>
                </a:lnTo>
                <a:lnTo>
                  <a:pt x="843745" y="2483781"/>
                </a:lnTo>
                <a:lnTo>
                  <a:pt x="796590" y="2486162"/>
                </a:lnTo>
                <a:lnTo>
                  <a:pt x="796513" y="2486162"/>
                </a:lnTo>
                <a:lnTo>
                  <a:pt x="714421" y="2482017"/>
                </a:lnTo>
                <a:cubicBezTo>
                  <a:pt x="363372" y="2446366"/>
                  <a:pt x="79147" y="2184670"/>
                  <a:pt x="9595" y="1844776"/>
                </a:cubicBezTo>
                <a:lnTo>
                  <a:pt x="9273" y="1842667"/>
                </a:lnTo>
                <a:lnTo>
                  <a:pt x="0" y="1750685"/>
                </a:lnTo>
                <a:lnTo>
                  <a:pt x="2149" y="1729369"/>
                </a:lnTo>
                <a:lnTo>
                  <a:pt x="1" y="1718730"/>
                </a:lnTo>
                <a:lnTo>
                  <a:pt x="1" y="173570"/>
                </a:lnTo>
                <a:cubicBezTo>
                  <a:pt x="1" y="77710"/>
                  <a:pt x="77711" y="0"/>
                  <a:pt x="173571" y="0"/>
                </a:cubicBezTo>
                <a:close/>
              </a:path>
            </a:pathLst>
          </a:custGeom>
          <a:solidFill>
            <a:schemeClr val="accent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useBgFill="1">
        <p:nvSpPr>
          <p:cNvPr id="83" name="椭圆 82"/>
          <p:cNvSpPr/>
          <p:nvPr>
            <p:custDataLst>
              <p:tags r:id="rId11"/>
            </p:custDataLst>
          </p:nvPr>
        </p:nvSpPr>
        <p:spPr>
          <a:xfrm>
            <a:off x="5349435" y="3096846"/>
            <a:ext cx="1493865" cy="14938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2"/>
                </a:solidFill>
              </a:rPr>
              <a:t> </a:t>
            </a:r>
            <a:endParaRPr lang="zh-CN" altLang="en-US" dirty="0">
              <a:solidFill>
                <a:schemeClr val="bg2"/>
              </a:solidFill>
            </a:endParaRPr>
          </a:p>
        </p:txBody>
      </p:sp>
      <p:sp>
        <p:nvSpPr>
          <p:cNvPr id="85" name="椭圆 84"/>
          <p:cNvSpPr>
            <a:spLocks noChangeAspect="1"/>
          </p:cNvSpPr>
          <p:nvPr>
            <p:custDataLst>
              <p:tags r:id="rId12"/>
            </p:custDataLst>
          </p:nvPr>
        </p:nvSpPr>
        <p:spPr>
          <a:xfrm>
            <a:off x="4587398" y="2382563"/>
            <a:ext cx="576000" cy="57600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a:spLocks noChangeAspect="1"/>
          </p:cNvSpPr>
          <p:nvPr>
            <p:custDataLst>
              <p:tags r:id="rId13"/>
            </p:custDataLst>
          </p:nvPr>
        </p:nvSpPr>
        <p:spPr>
          <a:xfrm>
            <a:off x="6980066" y="2324497"/>
            <a:ext cx="576000" cy="57600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a:spLocks noChangeAspect="1"/>
          </p:cNvSpPr>
          <p:nvPr>
            <p:custDataLst>
              <p:tags r:id="rId14"/>
            </p:custDataLst>
          </p:nvPr>
        </p:nvSpPr>
        <p:spPr>
          <a:xfrm>
            <a:off x="7055500" y="4724241"/>
            <a:ext cx="576000" cy="57600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a:spLocks noChangeAspect="1"/>
          </p:cNvSpPr>
          <p:nvPr>
            <p:custDataLst>
              <p:tags r:id="rId15"/>
            </p:custDataLst>
          </p:nvPr>
        </p:nvSpPr>
        <p:spPr>
          <a:xfrm>
            <a:off x="4635429" y="4796281"/>
            <a:ext cx="576000" cy="57600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17" descr="343435383038363b343532323430323bcdc6b9e3b7bdb0b8"/>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7034066" y="2382563"/>
            <a:ext cx="468000" cy="468000"/>
          </a:xfrm>
          <a:prstGeom prst="rect">
            <a:avLst/>
          </a:prstGeom>
        </p:spPr>
      </p:pic>
      <p:pic>
        <p:nvPicPr>
          <p:cNvPr id="26" name="图片 23" descr="343439383331313b343532303034303bcffacadbb9dcc0ed"/>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5845304" y="3609833"/>
            <a:ext cx="504000" cy="504000"/>
          </a:xfrm>
          <a:prstGeom prst="rect">
            <a:avLst/>
          </a:prstGeom>
        </p:spPr>
      </p:pic>
      <p:pic>
        <p:nvPicPr>
          <p:cNvPr id="27" name="图片 15" descr="343435383038363b343532323430353bcdf8c2e7d3aacffa"/>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4641398" y="2436563"/>
            <a:ext cx="468000" cy="468000"/>
          </a:xfrm>
          <a:prstGeom prst="rect">
            <a:avLst/>
          </a:prstGeom>
        </p:spPr>
      </p:pic>
      <p:pic>
        <p:nvPicPr>
          <p:cNvPr id="28" name="图片 18" descr="343435383038363b343532323430313bd6b4d0d0bcc6bbae"/>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7112389" y="4778241"/>
            <a:ext cx="468000" cy="468000"/>
          </a:xfrm>
          <a:prstGeom prst="rect">
            <a:avLst/>
          </a:prstGeom>
        </p:spPr>
      </p:pic>
      <p:pic>
        <p:nvPicPr>
          <p:cNvPr id="29" name="图片 12" descr="343435383038363b343532323339343bcde2bbe3"/>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4689429" y="4850281"/>
            <a:ext cx="468000" cy="468000"/>
          </a:xfrm>
          <a:prstGeom prst="rect">
            <a:avLst/>
          </a:prstGeom>
        </p:spPr>
      </p:pic>
      <p:sp>
        <p:nvSpPr>
          <p:cNvPr id="24" name="文本占位符 15"/>
          <p:cNvSpPr>
            <a:spLocks noGrp="1"/>
          </p:cNvSpPr>
          <p:nvPr>
            <p:custDataLst>
              <p:tags r:id="rId31"/>
            </p:custDataLst>
          </p:nvPr>
        </p:nvSpPr>
        <p:spPr>
          <a:xfrm>
            <a:off x="2085340" y="957580"/>
            <a:ext cx="4445000" cy="406400"/>
          </a:xfrm>
          <a:prstGeom prst="rect">
            <a:avLst/>
          </a:prstGeom>
          <a:noFill/>
        </p:spPr>
        <p:txBody>
          <a:bodyPr vert="horz" wrap="square" lIns="0" tIns="0" rIns="0" bIns="0" rtlCol="0" anchor="t">
            <a:scene3d>
              <a:camera prst="orthographicFront"/>
              <a:lightRig rig="threePt" dir="t"/>
            </a:scene3d>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ln w="12700">
                  <a:solidFill>
                    <a:schemeClr val="accent5"/>
                  </a:solidFill>
                  <a:prstDash val="solid"/>
                </a:ln>
                <a:pattFill prst="ltDnDiag">
                  <a:fgClr>
                    <a:schemeClr val="accent5">
                      <a:lumMod val="60000"/>
                      <a:lumOff val="40000"/>
                    </a:schemeClr>
                  </a:fgClr>
                  <a:bgClr>
                    <a:schemeClr val="bg1"/>
                  </a:bgClr>
                </a:pattFill>
                <a:effectLst/>
              </a:rPr>
              <a:t>编制原则</a:t>
            </a:r>
            <a:endParaRPr lang="zh-CN" altLang="en-US" sz="280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23" name="文本占位符 14"/>
          <p:cNvSpPr>
            <a:spLocks noGrp="1"/>
          </p:cNvSpPr>
          <p:nvPr>
            <p:custDataLst>
              <p:tags r:id="rId32"/>
            </p:custDataLst>
          </p:nvPr>
        </p:nvSpPr>
        <p:spPr>
          <a:xfrm>
            <a:off x="935990" y="957580"/>
            <a:ext cx="546100" cy="4572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3600" b="0" kern="1200" spc="0">
                <a:solidFill>
                  <a:schemeClr val="accent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1.4</a:t>
            </a:r>
            <a:endParaRPr lang="en-US" altLang="zh-CN"/>
          </a:p>
        </p:txBody>
      </p:sp>
      <p:sp>
        <p:nvSpPr>
          <p:cNvPr id="2" name="矩形 1"/>
          <p:cNvSpPr/>
          <p:nvPr>
            <p:custDataLst>
              <p:tags r:id="rId33"/>
            </p:custDataLst>
          </p:nvPr>
        </p:nvSpPr>
        <p:spPr>
          <a:xfrm>
            <a:off x="8121015" y="2138045"/>
            <a:ext cx="2401570" cy="3568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r"/>
            <a:r>
              <a:rPr lang="zh-CN" altLang="en-US" sz="2000" b="1" kern="0" dirty="0">
                <a:solidFill>
                  <a:schemeClr val="accent1"/>
                </a:solidFill>
                <a:cs typeface="+mn-lt"/>
              </a:rPr>
              <a:t>以人为本</a:t>
            </a:r>
            <a:r>
              <a:rPr lang="en-US" altLang="zh-CN" sz="2000" b="1" kern="0" dirty="0">
                <a:solidFill>
                  <a:schemeClr val="accent1"/>
                </a:solidFill>
                <a:cs typeface="+mn-lt"/>
              </a:rPr>
              <a:t>  </a:t>
            </a:r>
            <a:r>
              <a:rPr lang="zh-CN" altLang="en-US" sz="2000" b="1" kern="0" dirty="0">
                <a:solidFill>
                  <a:schemeClr val="accent1"/>
                </a:solidFill>
                <a:cs typeface="+mn-lt"/>
              </a:rPr>
              <a:t>品质提升</a:t>
            </a:r>
            <a:endParaRPr lang="zh-CN" altLang="en-US" sz="2000" b="1" kern="0" dirty="0">
              <a:solidFill>
                <a:schemeClr val="accent1"/>
              </a:solidFill>
              <a:cs typeface="+mn-lt"/>
            </a:endParaRPr>
          </a:p>
        </p:txBody>
      </p:sp>
      <p:sp>
        <p:nvSpPr>
          <p:cNvPr id="3" name="矩形 2"/>
          <p:cNvSpPr/>
          <p:nvPr>
            <p:custDataLst>
              <p:tags r:id="rId34"/>
            </p:custDataLst>
          </p:nvPr>
        </p:nvSpPr>
        <p:spPr>
          <a:xfrm>
            <a:off x="7955280" y="4778375"/>
            <a:ext cx="2567305" cy="431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r"/>
            <a:r>
              <a:rPr lang="zh-CN" altLang="en-US" sz="2000" b="1" kern="0" dirty="0">
                <a:solidFill>
                  <a:schemeClr val="accent1"/>
                </a:solidFill>
                <a:cs typeface="+mn-lt"/>
              </a:rPr>
              <a:t>共建共治</a:t>
            </a:r>
            <a:r>
              <a:rPr lang="en-US" altLang="zh-CN" sz="2000" b="1" kern="0" dirty="0">
                <a:solidFill>
                  <a:schemeClr val="accent1"/>
                </a:solidFill>
                <a:cs typeface="+mn-lt"/>
              </a:rPr>
              <a:t>  </a:t>
            </a:r>
            <a:r>
              <a:rPr lang="zh-CN" altLang="en-US" sz="2000" b="1" kern="0" dirty="0">
                <a:solidFill>
                  <a:schemeClr val="accent1"/>
                </a:solidFill>
                <a:cs typeface="+mn-lt"/>
              </a:rPr>
              <a:t>凝聚共识</a:t>
            </a:r>
            <a:endParaRPr lang="zh-CN" altLang="en-US" sz="2000" b="1" kern="0" dirty="0">
              <a:solidFill>
                <a:schemeClr val="accent1"/>
              </a:solidFill>
              <a:cs typeface="+mn-lt"/>
            </a:endParaRPr>
          </a:p>
        </p:txBody>
      </p:sp>
      <p:sp>
        <p:nvSpPr>
          <p:cNvPr id="4" name="文本框 3"/>
          <p:cNvSpPr txBox="1"/>
          <p:nvPr/>
        </p:nvSpPr>
        <p:spPr>
          <a:xfrm>
            <a:off x="8649970" y="4919345"/>
            <a:ext cx="4064000" cy="377825"/>
          </a:xfrm>
          <a:prstGeom prst="rect">
            <a:avLst/>
          </a:prstGeom>
          <a:noFill/>
        </p:spPr>
        <p:txBody>
          <a:bodyPr wrap="square" rtlCol="0">
            <a:noAutofit/>
          </a:bodyPr>
          <a:p>
            <a:endParaRPr lang="zh-CN" altLang="en-US"/>
          </a:p>
        </p:txBody>
      </p:sp>
      <p:sp>
        <p:nvSpPr>
          <p:cNvPr id="9" name="标题 1"/>
          <p:cNvSpPr>
            <a:spLocks noGrp="1"/>
          </p:cNvSpPr>
          <p:nvPr>
            <p:custDataLst>
              <p:tags r:id="rId35"/>
            </p:custDataLst>
          </p:nvPr>
        </p:nvSpPr>
        <p:spPr>
          <a:xfrm>
            <a:off x="1123950" y="17018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i="0" u="none" kern="1200" spc="0">
                <a:solidFill>
                  <a:schemeClr val="tx1"/>
                </a:solidFill>
                <a:effectLst>
                  <a:outerShdw>
                    <a:srgbClr val="FFFFFF"/>
                  </a:outerShdw>
                </a:effectLst>
                <a:uFill>
                  <a:solidFill>
                    <a:schemeClr val="accent1"/>
                  </a:solidFill>
                </a:uFill>
                <a:latin typeface="+mj-lt"/>
                <a:ea typeface="+mj-ea"/>
                <a:cs typeface="+mj-cs"/>
              </a:defRPr>
            </a:lvl1pPr>
          </a:lstStyle>
          <a:p>
            <a:pPr algn="r"/>
            <a:r>
              <a:rPr lang="en-US" altLang="zh-CN" sz="2800">
                <a:solidFill>
                  <a:schemeClr val="accent6">
                    <a:lumMod val="75000"/>
                  </a:schemeClr>
                </a:solidFill>
              </a:rPr>
              <a:t>01  </a:t>
            </a:r>
            <a:r>
              <a:rPr lang="zh-CN" altLang="en-US" sz="2800">
                <a:solidFill>
                  <a:schemeClr val="accent6">
                    <a:lumMod val="75000"/>
                  </a:schemeClr>
                </a:solidFill>
              </a:rPr>
              <a:t>前</a:t>
            </a:r>
            <a:r>
              <a:rPr lang="en-US" altLang="zh-CN" sz="2800">
                <a:solidFill>
                  <a:schemeClr val="accent6">
                    <a:lumMod val="75000"/>
                  </a:schemeClr>
                </a:solidFill>
              </a:rPr>
              <a:t>  </a:t>
            </a:r>
            <a:r>
              <a:rPr lang="zh-CN" altLang="en-US" sz="2800">
                <a:solidFill>
                  <a:schemeClr val="accent6">
                    <a:lumMod val="75000"/>
                  </a:schemeClr>
                </a:solidFill>
              </a:rPr>
              <a:t>言</a:t>
            </a:r>
            <a:endParaRPr lang="zh-CN" altLang="en-US" sz="2800">
              <a:solidFill>
                <a:schemeClr val="accent6">
                  <a:lumMod val="75000"/>
                </a:schemeClr>
              </a:solidFill>
            </a:endParaRPr>
          </a:p>
        </p:txBody>
      </p:sp>
    </p:spTree>
    <p:custDataLst>
      <p:tags r:id="rId3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nvGrpSpPr>
        <p:grpSpPr>
          <a:xfrm>
            <a:off x="6553200" y="1524000"/>
            <a:ext cx="5029200" cy="4724400"/>
            <a:chOff x="10320" y="2400"/>
            <a:chExt cx="7920" cy="7440"/>
          </a:xfrm>
        </p:grpSpPr>
      </p:grpSp>
      <p:sp>
        <p:nvSpPr>
          <p:cNvPr id="4" name="文本占位符 3"/>
          <p:cNvSpPr>
            <a:spLocks noGrp="1"/>
          </p:cNvSpPr>
          <p:nvPr>
            <p:ph type="body" idx="16386"/>
            <p:custDataLst>
              <p:tags r:id="rId1"/>
            </p:custDataLst>
          </p:nvPr>
        </p:nvSpPr>
        <p:spPr>
          <a:xfrm>
            <a:off x="6595110" y="966470"/>
            <a:ext cx="5029200" cy="406400"/>
          </a:xfrm>
        </p:spPr>
        <p:txBody>
          <a:bodyPr>
            <a:normAutofit fontScale="70000"/>
            <a:scene3d>
              <a:camera prst="orthographicFront"/>
              <a:lightRig rig="threePt" dir="t"/>
            </a:scene3d>
          </a:bodyPr>
          <a:p>
            <a:r>
              <a:rPr lang="en-US" altLang="zh-CN">
                <a:ln w="12700">
                  <a:solidFill>
                    <a:schemeClr val="accent5"/>
                  </a:solidFill>
                  <a:prstDash val="solid"/>
                </a:ln>
                <a:pattFill prst="ltDnDiag">
                  <a:fgClr>
                    <a:schemeClr val="accent5">
                      <a:lumMod val="60000"/>
                      <a:lumOff val="40000"/>
                    </a:schemeClr>
                  </a:fgClr>
                  <a:bgClr>
                    <a:schemeClr val="bg1"/>
                  </a:bgClr>
                </a:pattFill>
                <a:effectLst/>
              </a:rPr>
              <a:t>01   </a:t>
            </a:r>
            <a:r>
              <a:rPr lang="zh-CN" altLang="en-US">
                <a:ln w="12700">
                  <a:solidFill>
                    <a:schemeClr val="accent5"/>
                  </a:solidFill>
                  <a:prstDash val="solid"/>
                </a:ln>
                <a:pattFill prst="ltDnDiag">
                  <a:fgClr>
                    <a:schemeClr val="accent5">
                      <a:lumMod val="60000"/>
                      <a:lumOff val="40000"/>
                    </a:schemeClr>
                  </a:fgClr>
                  <a:bgClr>
                    <a:schemeClr val="bg1"/>
                  </a:bgClr>
                </a:pattFill>
                <a:effectLst/>
              </a:rPr>
              <a:t>支撑重大政策、重大改革、重大项目精准落地</a:t>
            </a:r>
            <a:endParaRPr lang="zh-CN" altLang="en-US">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5" name="文本占位符 4"/>
          <p:cNvSpPr>
            <a:spLocks noGrp="1"/>
          </p:cNvSpPr>
          <p:nvPr>
            <p:ph type="body" idx="16387"/>
            <p:custDataLst>
              <p:tags r:id="rId2"/>
            </p:custDataLst>
          </p:nvPr>
        </p:nvSpPr>
        <p:spPr>
          <a:xfrm>
            <a:off x="6595110" y="1310005"/>
            <a:ext cx="5029200" cy="1219200"/>
          </a:xfrm>
        </p:spPr>
        <p:txBody>
          <a:bodyPr>
            <a:noAutofit/>
          </a:bodyPr>
          <a:p>
            <a:pPr algn="just"/>
            <a:r>
              <a:rPr lang="zh-CN" altLang="en-US" sz="1400">
                <a:solidFill>
                  <a:schemeClr val="bg1">
                    <a:lumMod val="95000"/>
                    <a:lumOff val="5000"/>
                  </a:schemeClr>
                </a:solidFill>
                <a:effectLst>
                  <a:outerShdw blurRad="38100" dist="38100" dir="2700000" algn="tl">
                    <a:srgbClr val="000000">
                      <a:alpha val="43137"/>
                    </a:srgbClr>
                  </a:outerShdw>
                </a:effectLst>
              </a:rPr>
              <a:t>为衔接</a:t>
            </a:r>
            <a:r>
              <a:rPr lang="en-US" altLang="zh-CN" sz="1400">
                <a:solidFill>
                  <a:schemeClr val="bg1">
                    <a:lumMod val="95000"/>
                    <a:lumOff val="5000"/>
                  </a:schemeClr>
                </a:solidFill>
                <a:effectLst>
                  <a:outerShdw blurRad="38100" dist="38100" dir="2700000" algn="tl">
                    <a:srgbClr val="000000">
                      <a:alpha val="43137"/>
                    </a:srgbClr>
                  </a:outerShdw>
                </a:effectLst>
              </a:rPr>
              <a:t>“</a:t>
            </a:r>
            <a:r>
              <a:rPr lang="zh-CN" altLang="en-US" sz="1400">
                <a:solidFill>
                  <a:schemeClr val="bg1">
                    <a:lumMod val="95000"/>
                    <a:lumOff val="5000"/>
                  </a:schemeClr>
                </a:solidFill>
                <a:effectLst>
                  <a:outerShdw blurRad="38100" dist="38100" dir="2700000" algn="tl">
                    <a:srgbClr val="000000">
                      <a:alpha val="43137"/>
                    </a:srgbClr>
                  </a:outerShdw>
                </a:effectLst>
              </a:rPr>
              <a:t>十五五</a:t>
            </a:r>
            <a:r>
              <a:rPr lang="en-US" altLang="zh-CN" sz="1400">
                <a:solidFill>
                  <a:schemeClr val="bg1">
                    <a:lumMod val="95000"/>
                    <a:lumOff val="5000"/>
                  </a:schemeClr>
                </a:solidFill>
                <a:effectLst>
                  <a:outerShdw blurRad="38100" dist="38100" dir="2700000" algn="tl">
                    <a:srgbClr val="000000">
                      <a:alpha val="43137"/>
                    </a:srgbClr>
                  </a:outerShdw>
                </a:effectLst>
              </a:rPr>
              <a:t>”</a:t>
            </a:r>
            <a:r>
              <a:rPr lang="zh-CN" altLang="en-US" sz="1400">
                <a:solidFill>
                  <a:schemeClr val="bg1">
                    <a:lumMod val="95000"/>
                    <a:lumOff val="5000"/>
                  </a:schemeClr>
                </a:solidFill>
                <a:effectLst>
                  <a:outerShdw blurRad="38100" dist="38100" dir="2700000" algn="tl">
                    <a:srgbClr val="000000">
                      <a:alpha val="43137"/>
                    </a:srgbClr>
                  </a:outerShdw>
                </a:effectLst>
              </a:rPr>
              <a:t>规划，促进乌拉特前旗稳定发展，加强空间布局引领和自然资源要素配置，支持区域重大政策、重大改革、重大项目落地实施，促进形成优势互补、高质量发展的区域经济布局和国土空间体系。</a:t>
            </a:r>
            <a:endParaRPr lang="zh-CN" altLang="en-US" sz="1400">
              <a:solidFill>
                <a:schemeClr val="bg1">
                  <a:lumMod val="95000"/>
                  <a:lumOff val="5000"/>
                </a:schemeClr>
              </a:solidFill>
              <a:effectLst>
                <a:outerShdw blurRad="38100" dist="38100" dir="2700000" algn="tl">
                  <a:srgbClr val="000000">
                    <a:alpha val="43137"/>
                  </a:srgbClr>
                </a:outerShdw>
              </a:effectLst>
            </a:endParaRPr>
          </a:p>
        </p:txBody>
      </p:sp>
      <p:sp>
        <p:nvSpPr>
          <p:cNvPr id="6" name="文本占位符 5"/>
          <p:cNvSpPr>
            <a:spLocks noGrp="1"/>
          </p:cNvSpPr>
          <p:nvPr>
            <p:ph type="body" idx="16388"/>
            <p:custDataLst>
              <p:tags r:id="rId3"/>
            </p:custDataLst>
          </p:nvPr>
        </p:nvSpPr>
        <p:spPr>
          <a:xfrm>
            <a:off x="6595110" y="2744470"/>
            <a:ext cx="5029200" cy="406400"/>
          </a:xfrm>
        </p:spPr>
        <p:txBody>
          <a:bodyPr>
            <a:scene3d>
              <a:camera prst="orthographicFront"/>
              <a:lightRig rig="threePt" dir="t"/>
            </a:scene3d>
          </a:bodyPr>
          <a:p>
            <a:r>
              <a:rPr lang="en-US" altLang="zh-CN" sz="1700">
                <a:ln w="12700">
                  <a:solidFill>
                    <a:schemeClr val="accent5"/>
                  </a:solidFill>
                  <a:prstDash val="solid"/>
                </a:ln>
                <a:pattFill prst="ltDnDiag">
                  <a:fgClr>
                    <a:schemeClr val="accent5">
                      <a:lumMod val="60000"/>
                      <a:lumOff val="40000"/>
                    </a:schemeClr>
                  </a:fgClr>
                  <a:bgClr>
                    <a:schemeClr val="bg1"/>
                  </a:bgClr>
                </a:pattFill>
                <a:effectLst/>
              </a:rPr>
              <a:t>02   </a:t>
            </a:r>
            <a:r>
              <a:rPr lang="zh-CN" altLang="en-US" sz="1700">
                <a:ln w="12700">
                  <a:solidFill>
                    <a:schemeClr val="accent5"/>
                  </a:solidFill>
                  <a:prstDash val="solid"/>
                </a:ln>
                <a:pattFill prst="ltDnDiag">
                  <a:fgClr>
                    <a:schemeClr val="accent5">
                      <a:lumMod val="60000"/>
                      <a:lumOff val="40000"/>
                    </a:schemeClr>
                  </a:fgClr>
                  <a:bgClr>
                    <a:schemeClr val="bg1"/>
                  </a:bgClr>
                </a:pattFill>
                <a:effectLst/>
              </a:rPr>
              <a:t>优化空间布局，破解实施矛盾与低效利用</a:t>
            </a:r>
            <a:endParaRPr lang="zh-CN" altLang="en-US" sz="170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7" name="文本占位符 6"/>
          <p:cNvSpPr>
            <a:spLocks noGrp="1"/>
          </p:cNvSpPr>
          <p:nvPr>
            <p:ph type="body" idx="16389"/>
            <p:custDataLst>
              <p:tags r:id="rId4"/>
            </p:custDataLst>
          </p:nvPr>
        </p:nvSpPr>
        <p:spPr>
          <a:xfrm>
            <a:off x="6595110" y="3074670"/>
            <a:ext cx="5029200" cy="1377315"/>
          </a:xfrm>
        </p:spPr>
        <p:txBody>
          <a:bodyPr>
            <a:noAutofit/>
          </a:bodyPr>
          <a:p>
            <a:pPr algn="l">
              <a:buClrTx/>
              <a:buSzTx/>
            </a:pPr>
            <a:r>
              <a:rPr lang="zh-CN" altLang="en-US" sz="1400">
                <a:solidFill>
                  <a:schemeClr val="bg1">
                    <a:lumMod val="95000"/>
                    <a:lumOff val="5000"/>
                  </a:schemeClr>
                </a:solidFill>
                <a:effectLst>
                  <a:outerShdw blurRad="38100" dist="38100" dir="2700000" algn="tl">
                    <a:srgbClr val="000000">
                      <a:alpha val="43137"/>
                    </a:srgbClr>
                  </a:outerShdw>
                </a:effectLst>
              </a:rPr>
              <a:t>聚焦规划实施中的结构性问题，如零星破碎的永久基本农田、城镇开发边界历史遗留矛盾等，通过</a:t>
            </a:r>
            <a:r>
              <a:rPr lang="en-US" altLang="zh-CN" sz="1400">
                <a:solidFill>
                  <a:schemeClr val="bg1">
                    <a:lumMod val="95000"/>
                    <a:lumOff val="5000"/>
                  </a:schemeClr>
                </a:solidFill>
                <a:effectLst>
                  <a:outerShdw blurRad="38100" dist="38100" dir="2700000" algn="tl">
                    <a:srgbClr val="000000">
                      <a:alpha val="43137"/>
                    </a:srgbClr>
                  </a:outerShdw>
                </a:effectLst>
              </a:rPr>
              <a:t> “</a:t>
            </a:r>
            <a:r>
              <a:rPr lang="zh-CN" altLang="en-US" sz="1400">
                <a:solidFill>
                  <a:schemeClr val="bg1">
                    <a:lumMod val="95000"/>
                    <a:lumOff val="5000"/>
                  </a:schemeClr>
                </a:solidFill>
                <a:effectLst>
                  <a:outerShdw blurRad="38100" dist="38100" dir="2700000" algn="tl">
                    <a:srgbClr val="000000">
                      <a:alpha val="43137"/>
                    </a:srgbClr>
                  </a:outerShdw>
                </a:effectLst>
              </a:rPr>
              <a:t>调优补优</a:t>
            </a:r>
            <a:r>
              <a:rPr lang="en-US" altLang="zh-CN" sz="1400">
                <a:solidFill>
                  <a:schemeClr val="bg1">
                    <a:lumMod val="95000"/>
                    <a:lumOff val="5000"/>
                  </a:schemeClr>
                </a:solidFill>
                <a:effectLst>
                  <a:outerShdw blurRad="38100" dist="38100" dir="2700000" algn="tl">
                    <a:srgbClr val="000000">
                      <a:alpha val="43137"/>
                    </a:srgbClr>
                  </a:outerShdw>
                </a:effectLst>
              </a:rPr>
              <a:t>” </a:t>
            </a:r>
            <a:r>
              <a:rPr lang="zh-CN" altLang="en-US" sz="1400">
                <a:solidFill>
                  <a:schemeClr val="bg1">
                    <a:lumMod val="95000"/>
                    <a:lumOff val="5000"/>
                  </a:schemeClr>
                </a:solidFill>
                <a:effectLst>
                  <a:outerShdw blurRad="38100" dist="38100" dir="2700000" algn="tl">
                    <a:srgbClr val="000000">
                      <a:alpha val="43137"/>
                    </a:srgbClr>
                  </a:outerShdw>
                </a:effectLst>
              </a:rPr>
              <a:t>实现空间集约高效利用。例如，调出生态脆弱耕地、补入优质连片耕地，保障发展重点区域的合理空间。</a:t>
            </a:r>
            <a:endParaRPr lang="zh-CN" altLang="en-US" sz="1400">
              <a:solidFill>
                <a:schemeClr val="bg1">
                  <a:lumMod val="95000"/>
                  <a:lumOff val="5000"/>
                </a:schemeClr>
              </a:solidFill>
              <a:effectLst>
                <a:outerShdw blurRad="38100" dist="38100" dir="2700000" algn="tl">
                  <a:srgbClr val="000000">
                    <a:alpha val="43137"/>
                  </a:srgbClr>
                </a:outerShdw>
              </a:effectLst>
            </a:endParaRPr>
          </a:p>
        </p:txBody>
      </p:sp>
      <p:pic>
        <p:nvPicPr>
          <p:cNvPr id="11" name="图片 10" descr="f24d4f302528f01db14f11b7c17d0adb"/>
          <p:cNvPicPr>
            <a:picLocks noChangeAspect="1"/>
          </p:cNvPicPr>
          <p:nvPr>
            <p:custDataLst>
              <p:tags r:id="rId5"/>
            </p:custDataLst>
          </p:nvPr>
        </p:nvPicPr>
        <p:blipFill>
          <a:blip r:embed="rId6"/>
          <a:stretch>
            <a:fillRect/>
          </a:stretch>
        </p:blipFill>
        <p:spPr>
          <a:xfrm>
            <a:off x="361315" y="1143635"/>
            <a:ext cx="5886450" cy="3173730"/>
          </a:xfrm>
          <a:prstGeom prst="rect">
            <a:avLst/>
          </a:prstGeom>
          <a:effectLst>
            <a:reflection blurRad="6350" stA="50000" endA="300" endPos="55000" dir="5400000" sy="-100000" algn="bl" rotWithShape="0"/>
          </a:effectLst>
        </p:spPr>
      </p:pic>
      <p:sp>
        <p:nvSpPr>
          <p:cNvPr id="3" name="标题 1"/>
          <p:cNvSpPr>
            <a:spLocks noGrp="1"/>
          </p:cNvSpPr>
          <p:nvPr>
            <p:custDataLst>
              <p:tags r:id="rId7"/>
            </p:custDataLst>
          </p:nvPr>
        </p:nvSpPr>
        <p:spPr>
          <a:xfrm>
            <a:off x="1123950" y="35687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i="0" u="none" kern="1200" spc="0">
                <a:solidFill>
                  <a:schemeClr val="tx1"/>
                </a:solidFill>
                <a:effectLst>
                  <a:outerShdw>
                    <a:srgbClr val="FFFFFF"/>
                  </a:outerShdw>
                </a:effectLst>
                <a:uFill>
                  <a:solidFill>
                    <a:schemeClr val="accent1"/>
                  </a:solidFill>
                </a:uFill>
                <a:latin typeface="+mj-lt"/>
                <a:ea typeface="+mj-ea"/>
                <a:cs typeface="+mj-cs"/>
              </a:defRPr>
            </a:lvl1pPr>
          </a:lstStyle>
          <a:p>
            <a:pPr algn="l"/>
            <a:r>
              <a:rPr lang="en-US" altLang="zh-CN" sz="2800">
                <a:solidFill>
                  <a:schemeClr val="accent6">
                    <a:lumMod val="75000"/>
                  </a:schemeClr>
                </a:solidFill>
                <a:effectLst>
                  <a:outerShdw blurRad="38100" dist="38100" dir="2700000" algn="tl">
                    <a:srgbClr val="000000">
                      <a:alpha val="43137"/>
                    </a:srgbClr>
                  </a:outerShdw>
                </a:effectLst>
              </a:rPr>
              <a:t>02  </a:t>
            </a:r>
            <a:r>
              <a:rPr lang="zh-CN" altLang="en-US" sz="2800">
                <a:solidFill>
                  <a:schemeClr val="accent6">
                    <a:lumMod val="75000"/>
                  </a:schemeClr>
                </a:solidFill>
                <a:effectLst>
                  <a:outerShdw blurRad="38100" dist="38100" dir="2700000" algn="tl">
                    <a:srgbClr val="000000">
                      <a:alpha val="43137"/>
                    </a:srgbClr>
                  </a:outerShdw>
                </a:effectLst>
              </a:rPr>
              <a:t>动态维护必要性</a:t>
            </a:r>
            <a:endParaRPr lang="zh-CN" altLang="en-US" sz="2800">
              <a:solidFill>
                <a:schemeClr val="accent6">
                  <a:lumMod val="75000"/>
                </a:schemeClr>
              </a:solidFill>
              <a:effectLst>
                <a:outerShdw blurRad="38100" dist="38100" dir="2700000" algn="tl">
                  <a:srgbClr val="000000">
                    <a:alpha val="43137"/>
                  </a:srgbClr>
                </a:outerShdw>
              </a:effectLst>
            </a:endParaRPr>
          </a:p>
        </p:txBody>
      </p:sp>
      <p:sp>
        <p:nvSpPr>
          <p:cNvPr id="9" name="文本占位符 5"/>
          <p:cNvSpPr>
            <a:spLocks noGrp="1"/>
          </p:cNvSpPr>
          <p:nvPr>
            <p:custDataLst>
              <p:tags r:id="rId8"/>
            </p:custDataLst>
          </p:nvPr>
        </p:nvSpPr>
        <p:spPr>
          <a:xfrm>
            <a:off x="6595110" y="4532630"/>
            <a:ext cx="5029200" cy="406400"/>
          </a:xfrm>
          <a:prstGeom prst="rect">
            <a:avLst/>
          </a:prstGeom>
          <a:noFill/>
        </p:spPr>
        <p:txBody>
          <a:bodyPr vert="horz" wrap="square" lIns="0" tIns="0" rIns="0" bIns="0" rtlCol="0" anchor="t">
            <a:normAutofit/>
            <a:scene3d>
              <a:camera prst="orthographicFront"/>
              <a:lightRig rig="threePt" dir="t"/>
            </a:scene3d>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700">
                <a:ln w="12700">
                  <a:solidFill>
                    <a:schemeClr val="accent5"/>
                  </a:solidFill>
                  <a:prstDash val="solid"/>
                </a:ln>
                <a:pattFill prst="ltDnDiag">
                  <a:fgClr>
                    <a:schemeClr val="accent5">
                      <a:lumMod val="60000"/>
                      <a:lumOff val="40000"/>
                    </a:schemeClr>
                  </a:fgClr>
                  <a:bgClr>
                    <a:schemeClr val="bg1"/>
                  </a:bgClr>
                </a:pattFill>
                <a:effectLst/>
              </a:rPr>
              <a:t>03   </a:t>
            </a:r>
            <a:r>
              <a:rPr lang="zh-CN" altLang="en-US" sz="1700">
                <a:ln w="12700">
                  <a:solidFill>
                    <a:schemeClr val="accent5"/>
                  </a:solidFill>
                  <a:prstDash val="solid"/>
                </a:ln>
                <a:pattFill prst="ltDnDiag">
                  <a:fgClr>
                    <a:schemeClr val="accent5">
                      <a:lumMod val="60000"/>
                      <a:lumOff val="40000"/>
                    </a:schemeClr>
                  </a:fgClr>
                  <a:bgClr>
                    <a:schemeClr val="bg1"/>
                  </a:bgClr>
                </a:pattFill>
                <a:effectLst/>
              </a:rPr>
              <a:t>保障规划科学性与适配性，避免滞后失效</a:t>
            </a:r>
            <a:endParaRPr lang="zh-CN" altLang="en-US" sz="170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10" name="文本占位符 6"/>
          <p:cNvSpPr>
            <a:spLocks noGrp="1"/>
          </p:cNvSpPr>
          <p:nvPr>
            <p:custDataLst>
              <p:tags r:id="rId9"/>
            </p:custDataLst>
          </p:nvPr>
        </p:nvSpPr>
        <p:spPr>
          <a:xfrm>
            <a:off x="6595110" y="4862830"/>
            <a:ext cx="5029200" cy="1377315"/>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ClrTx/>
              <a:buSzTx/>
            </a:pPr>
            <a:r>
              <a:rPr lang="zh-CN" altLang="en-US" sz="1400">
                <a:solidFill>
                  <a:schemeClr val="bg1">
                    <a:lumMod val="95000"/>
                    <a:lumOff val="5000"/>
                  </a:schemeClr>
                </a:solidFill>
                <a:effectLst>
                  <a:outerShdw blurRad="38100" dist="38100" dir="2700000" algn="tl">
                    <a:srgbClr val="000000">
                      <a:alpha val="43137"/>
                    </a:srgbClr>
                  </a:outerShdw>
                </a:effectLst>
              </a:rPr>
              <a:t>动态调整以体检评估为基础，及时捕捉人口流动、产业转型、生态演变、重大项目落地等现实变化，修正规划与实际的偏差，</a:t>
            </a:r>
            <a:r>
              <a:rPr lang="en-US" altLang="zh-CN" sz="1400">
                <a:solidFill>
                  <a:schemeClr val="bg1">
                    <a:lumMod val="95000"/>
                    <a:lumOff val="5000"/>
                  </a:schemeClr>
                </a:solidFill>
                <a:effectLst>
                  <a:outerShdw blurRad="38100" dist="38100" dir="2700000" algn="tl">
                    <a:srgbClr val="000000">
                      <a:alpha val="43137"/>
                    </a:srgbClr>
                  </a:outerShdw>
                </a:effectLst>
              </a:rPr>
              <a:t> </a:t>
            </a:r>
            <a:r>
              <a:rPr lang="zh-CN" altLang="en-US" sz="1400">
                <a:solidFill>
                  <a:schemeClr val="bg1">
                    <a:lumMod val="95000"/>
                    <a:lumOff val="5000"/>
                  </a:schemeClr>
                </a:solidFill>
                <a:effectLst>
                  <a:outerShdw blurRad="38100" dist="38100" dir="2700000" algn="tl">
                    <a:srgbClr val="000000">
                      <a:alpha val="43137"/>
                    </a:srgbClr>
                  </a:outerShdw>
                </a:effectLst>
              </a:rPr>
              <a:t>防止因规划固化导致资源错配或发展受阻。例如，产业转型时，可通过调整用地布局预留科研与创新空间，保障产业用地需求。</a:t>
            </a:r>
            <a:endParaRPr lang="zh-CN" altLang="en-US" sz="1400">
              <a:solidFill>
                <a:schemeClr val="bg1">
                  <a:lumMod val="95000"/>
                  <a:lumOff val="5000"/>
                </a:schemeClr>
              </a:solidFill>
              <a:effectLst>
                <a:outerShdw blurRad="38100" dist="38100" dir="2700000" algn="tl">
                  <a:srgbClr val="000000">
                    <a:alpha val="43137"/>
                  </a:srgbClr>
                </a:outerShdw>
              </a:effectLst>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advClick="0" advTm="23251">
        <p:random/>
      </p:transition>
    </mc:Choice>
    <mc:Fallback>
      <p:transition spd="slow" advClick="0" advTm="23251">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p:cNvSpPr/>
          <p:nvPr>
            <p:custDataLst>
              <p:tags r:id="rId1"/>
            </p:custDataLst>
          </p:nvPr>
        </p:nvSpPr>
        <p:spPr>
          <a:xfrm>
            <a:off x="608330" y="1839595"/>
            <a:ext cx="3927475" cy="4450080"/>
          </a:xfrm>
          <a:prstGeom prst="roundRect">
            <a:avLst>
              <a:gd name="adj" fmla="val 5821"/>
            </a:avLst>
          </a:prstGeom>
          <a:solidFill>
            <a:schemeClr val="lt1">
              <a:lumMod val="100000"/>
            </a:schemeClr>
          </a:solidFill>
          <a:ln w="6350">
            <a:solidFill>
              <a:schemeClr val="accent1">
                <a:alpha val="50000"/>
              </a:schemeClr>
            </a:solidFill>
          </a:ln>
          <a:effectLst>
            <a:outerShdw blurRad="571500" dist="38100" dir="5400000" algn="t" rotWithShape="0">
              <a:schemeClr val="accent1">
                <a:lumMod val="75000"/>
                <a:alpha val="1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7" name="标题 16"/>
          <p:cNvSpPr>
            <a:spLocks noGrp="1"/>
          </p:cNvSpPr>
          <p:nvPr>
            <p:ph type="title"/>
            <p:custDataLst>
              <p:tags r:id="rId2"/>
            </p:custDataLst>
          </p:nvPr>
        </p:nvSpPr>
        <p:spPr>
          <a:xfrm>
            <a:off x="5434330" y="1245235"/>
            <a:ext cx="4528185" cy="609600"/>
          </a:xfrm>
        </p:spPr>
        <p:txBody>
          <a:bodyPr/>
          <a:lstStyle/>
          <a:p>
            <a:r>
              <a:rPr lang="en-US" altLang="zh-CN">
                <a:solidFill>
                  <a:schemeClr val="accent6">
                    <a:lumMod val="50000"/>
                  </a:schemeClr>
                </a:solidFill>
              </a:rPr>
              <a:t>03    </a:t>
            </a:r>
            <a:r>
              <a:rPr lang="zh-CN">
                <a:solidFill>
                  <a:schemeClr val="accent6">
                    <a:lumMod val="50000"/>
                  </a:schemeClr>
                </a:solidFill>
              </a:rPr>
              <a:t>动态维护方案</a:t>
            </a:r>
            <a:endParaRPr lang="zh-CN">
              <a:solidFill>
                <a:schemeClr val="accent6">
                  <a:lumMod val="50000"/>
                </a:schemeClr>
              </a:solidFill>
            </a:endParaRPr>
          </a:p>
        </p:txBody>
      </p:sp>
      <p:grpSp>
        <p:nvGrpSpPr>
          <p:cNvPr id="348" name="组合 347"/>
          <p:cNvGrpSpPr/>
          <p:nvPr/>
        </p:nvGrpSpPr>
        <p:grpSpPr>
          <a:xfrm>
            <a:off x="5637530" y="2526665"/>
            <a:ext cx="5229860" cy="2441575"/>
            <a:chOff x="9822" y="3846"/>
            <a:chExt cx="7045" cy="3845"/>
          </a:xfrm>
        </p:grpSpPr>
        <p:grpSp>
          <p:nvGrpSpPr>
            <p:cNvPr id="323" name="组合 322"/>
            <p:cNvGrpSpPr>
              <a:grpSpLocks noChangeAspect="1"/>
            </p:cNvGrpSpPr>
            <p:nvPr>
              <p:custDataLst>
                <p:tags r:id="rId3"/>
              </p:custDataLst>
            </p:nvPr>
          </p:nvGrpSpPr>
          <p:grpSpPr>
            <a:xfrm>
              <a:off x="9822" y="4080"/>
              <a:ext cx="720" cy="719"/>
              <a:chOff x="836313" y="1281817"/>
              <a:chExt cx="1905000" cy="1902179"/>
            </a:xfrm>
          </p:grpSpPr>
          <p:sp>
            <p:nvSpPr>
              <p:cNvPr id="324" name="任意多边形: 形状 1"/>
              <p:cNvSpPr/>
              <p:nvPr>
                <p:custDataLst>
                  <p:tags r:id="rId4"/>
                </p:custDataLst>
              </p:nvPr>
            </p:nvSpPr>
            <p:spPr>
              <a:xfrm>
                <a:off x="1612041" y="1484447"/>
                <a:ext cx="0" cy="0"/>
              </a:xfrm>
              <a:custGeom>
                <a:avLst/>
                <a:gdLst/>
                <a:ahLst/>
                <a:cxnLst/>
                <a:rect l="0" t="0" r="0" b="0"/>
                <a:pathLst>
                  <a:path w="1" h="1">
                    <a:moveTo>
                      <a:pt x="0" y="0"/>
                    </a:moveTo>
                    <a:close/>
                  </a:path>
                </a:pathLst>
              </a:custGeom>
              <a:solidFill>
                <a:srgbClr val="F13C73"/>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0000"/>
                  </a:solidFill>
                </a:endParaRPr>
              </a:p>
            </p:txBody>
          </p:sp>
          <p:grpSp>
            <p:nvGrpSpPr>
              <p:cNvPr id="325" name="组合 324"/>
              <p:cNvGrpSpPr/>
              <p:nvPr/>
            </p:nvGrpSpPr>
            <p:grpSpPr>
              <a:xfrm>
                <a:off x="836313" y="1281817"/>
                <a:ext cx="1905000" cy="1902179"/>
                <a:chOff x="659130" y="612140"/>
                <a:chExt cx="5146039" cy="5138420"/>
              </a:xfrm>
            </p:grpSpPr>
            <p:sp>
              <p:nvSpPr>
                <p:cNvPr id="326" name="任意多边形: 形状 2"/>
                <p:cNvSpPr/>
                <p:nvPr>
                  <p:custDataLst>
                    <p:tags r:id="rId5"/>
                  </p:custDataLst>
                </p:nvPr>
              </p:nvSpPr>
              <p:spPr>
                <a:xfrm>
                  <a:off x="659130" y="927100"/>
                  <a:ext cx="5146039" cy="4457700"/>
                </a:xfrm>
                <a:custGeom>
                  <a:avLst/>
                  <a:gdLst>
                    <a:gd name="connsiteX0" fmla="*/ 3859530 w 5146040"/>
                    <a:gd name="connsiteY0" fmla="*/ 0 h 4457700"/>
                    <a:gd name="connsiteX1" fmla="*/ 1286510 w 5146040"/>
                    <a:gd name="connsiteY1" fmla="*/ 0 h 4457700"/>
                    <a:gd name="connsiteX2" fmla="*/ 0 w 5146040"/>
                    <a:gd name="connsiteY2" fmla="*/ 2228850 h 4457700"/>
                    <a:gd name="connsiteX3" fmla="*/ 1286510 w 5146040"/>
                    <a:gd name="connsiteY3" fmla="*/ 4457700 h 4457700"/>
                    <a:gd name="connsiteX4" fmla="*/ 3859530 w 5146040"/>
                    <a:gd name="connsiteY4" fmla="*/ 4457700 h 4457700"/>
                    <a:gd name="connsiteX5" fmla="*/ 5146040 w 5146040"/>
                    <a:gd name="connsiteY5" fmla="*/ 2228850 h 4457700"/>
                    <a:gd name="connsiteX6" fmla="*/ 3859530 w 514604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040" h="4457700">
                      <a:moveTo>
                        <a:pt x="3859530" y="0"/>
                      </a:moveTo>
                      <a:lnTo>
                        <a:pt x="1286510" y="0"/>
                      </a:lnTo>
                      <a:lnTo>
                        <a:pt x="0" y="2228850"/>
                      </a:lnTo>
                      <a:lnTo>
                        <a:pt x="1286510" y="4457700"/>
                      </a:lnTo>
                      <a:lnTo>
                        <a:pt x="3859530" y="4457700"/>
                      </a:lnTo>
                      <a:lnTo>
                        <a:pt x="5146040" y="2228850"/>
                      </a:lnTo>
                      <a:lnTo>
                        <a:pt x="3859530" y="0"/>
                      </a:lnTo>
                    </a:path>
                  </a:pathLst>
                </a:custGeom>
                <a:solidFill>
                  <a:schemeClr val="accent1">
                    <a:lumMod val="20000"/>
                    <a:lumOff val="80000"/>
                  </a:schemeClr>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40000"/>
                        <a:lumOff val="60000"/>
                      </a:schemeClr>
                    </a:solidFill>
                  </a:endParaRPr>
                </a:p>
              </p:txBody>
            </p:sp>
            <p:sp>
              <p:nvSpPr>
                <p:cNvPr id="327" name="任意多边形: 形状 3"/>
                <p:cNvSpPr/>
                <p:nvPr>
                  <p:custDataLst>
                    <p:tags r:id="rId6"/>
                  </p:custDataLst>
                </p:nvPr>
              </p:nvSpPr>
              <p:spPr>
                <a:xfrm>
                  <a:off x="688340" y="709930"/>
                  <a:ext cx="5036820" cy="4892040"/>
                </a:xfrm>
                <a:custGeom>
                  <a:avLst/>
                  <a:gdLst>
                    <a:gd name="connsiteX0" fmla="*/ 5036820 w 5036820"/>
                    <a:gd name="connsiteY0" fmla="*/ 1916430 h 4892040"/>
                    <a:gd name="connsiteX1" fmla="*/ 3319780 w 5036820"/>
                    <a:gd name="connsiteY1" fmla="*/ 0 h 4892040"/>
                    <a:gd name="connsiteX2" fmla="*/ 800100 w 5036820"/>
                    <a:gd name="connsiteY2" fmla="*/ 529590 h 4892040"/>
                    <a:gd name="connsiteX3" fmla="*/ 0 w 5036820"/>
                    <a:gd name="connsiteY3" fmla="*/ 2975610 h 4892040"/>
                    <a:gd name="connsiteX4" fmla="*/ 1717040 w 5036820"/>
                    <a:gd name="connsiteY4" fmla="*/ 4892040 h 4892040"/>
                    <a:gd name="connsiteX5" fmla="*/ 4236720 w 5036820"/>
                    <a:gd name="connsiteY5" fmla="*/ 4362450 h 4892040"/>
                    <a:gd name="connsiteX6" fmla="*/ 5036820 w 5036820"/>
                    <a:gd name="connsiteY6" fmla="*/ 1916430 h 48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820" h="4892040">
                      <a:moveTo>
                        <a:pt x="5036820" y="1916430"/>
                      </a:moveTo>
                      <a:lnTo>
                        <a:pt x="3319780" y="0"/>
                      </a:lnTo>
                      <a:lnTo>
                        <a:pt x="800100" y="529590"/>
                      </a:lnTo>
                      <a:lnTo>
                        <a:pt x="0" y="2975610"/>
                      </a:lnTo>
                      <a:lnTo>
                        <a:pt x="1717040" y="4892040"/>
                      </a:lnTo>
                      <a:lnTo>
                        <a:pt x="4236720" y="4362450"/>
                      </a:lnTo>
                      <a:lnTo>
                        <a:pt x="5036820" y="1916430"/>
                      </a:lnTo>
                    </a:path>
                  </a:pathLst>
                </a:custGeom>
                <a:solidFill>
                  <a:schemeClr val="accent1">
                    <a:lumMod val="60000"/>
                    <a:lumOff val="40000"/>
                  </a:schemeClr>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60000"/>
                        <a:lumOff val="40000"/>
                      </a:schemeClr>
                    </a:solidFill>
                  </a:endParaRPr>
                </a:p>
              </p:txBody>
            </p:sp>
            <p:sp>
              <p:nvSpPr>
                <p:cNvPr id="328" name="任意多边形: 形状 4"/>
                <p:cNvSpPr/>
                <p:nvPr>
                  <p:custDataLst>
                    <p:tags r:id="rId7"/>
                  </p:custDataLst>
                </p:nvPr>
              </p:nvSpPr>
              <p:spPr>
                <a:xfrm>
                  <a:off x="885190" y="612140"/>
                  <a:ext cx="4592320" cy="5138420"/>
                </a:xfrm>
                <a:custGeom>
                  <a:avLst/>
                  <a:gdLst>
                    <a:gd name="connsiteX0" fmla="*/ 4451350 w 4592320"/>
                    <a:gd name="connsiteY0" fmla="*/ 3976370 h 5138420"/>
                    <a:gd name="connsiteX1" fmla="*/ 4592320 w 4592320"/>
                    <a:gd name="connsiteY1" fmla="*/ 1405890 h 5138420"/>
                    <a:gd name="connsiteX2" fmla="*/ 2437130 w 4592320"/>
                    <a:gd name="connsiteY2" fmla="*/ 0 h 5138420"/>
                    <a:gd name="connsiteX3" fmla="*/ 140970 w 4592320"/>
                    <a:gd name="connsiteY3" fmla="*/ 1162050 h 5138420"/>
                    <a:gd name="connsiteX4" fmla="*/ 0 w 4592320"/>
                    <a:gd name="connsiteY4" fmla="*/ 3732530 h 5138420"/>
                    <a:gd name="connsiteX5" fmla="*/ 2155190 w 4592320"/>
                    <a:gd name="connsiteY5" fmla="*/ 5138420 h 5138420"/>
                    <a:gd name="connsiteX6" fmla="*/ 4451350 w 4592320"/>
                    <a:gd name="connsiteY6" fmla="*/ 3976370 h 513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2320" h="5138420">
                      <a:moveTo>
                        <a:pt x="4451350" y="3976370"/>
                      </a:moveTo>
                      <a:lnTo>
                        <a:pt x="4592320" y="1405890"/>
                      </a:lnTo>
                      <a:lnTo>
                        <a:pt x="2437130" y="0"/>
                      </a:lnTo>
                      <a:lnTo>
                        <a:pt x="140970" y="1162050"/>
                      </a:lnTo>
                      <a:lnTo>
                        <a:pt x="0" y="3732530"/>
                      </a:lnTo>
                      <a:lnTo>
                        <a:pt x="2155190" y="5138420"/>
                      </a:lnTo>
                      <a:lnTo>
                        <a:pt x="4451350" y="3976370"/>
                      </a:lnTo>
                    </a:path>
                  </a:pathLst>
                </a:cu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75000"/>
                      </a:schemeClr>
                    </a:solidFill>
                  </a:endParaRPr>
                </a:p>
              </p:txBody>
            </p:sp>
          </p:grpSp>
          <p:sp>
            <p:nvSpPr>
              <p:cNvPr id="330" name="任意多边形: 形状 6"/>
              <p:cNvSpPr/>
              <p:nvPr>
                <p:custDataLst>
                  <p:tags r:id="rId8"/>
                </p:custDataLst>
              </p:nvPr>
            </p:nvSpPr>
            <p:spPr>
              <a:xfrm>
                <a:off x="1463477" y="1643353"/>
                <a:ext cx="652552" cy="1156540"/>
              </a:xfrm>
              <a:custGeom>
                <a:avLst/>
                <a:gdLst/>
                <a:ahLst/>
                <a:cxnLst/>
                <a:rect l="0" t="0" r="0" b="0"/>
                <a:pathLst>
                  <a:path w="1762761" h="3124201">
                    <a:moveTo>
                      <a:pt x="765810" y="34290"/>
                    </a:moveTo>
                    <a:lnTo>
                      <a:pt x="1103630" y="33020"/>
                    </a:lnTo>
                    <a:cubicBezTo>
                      <a:pt x="1132840" y="33020"/>
                      <a:pt x="1158240" y="25400"/>
                      <a:pt x="1178560" y="13970"/>
                    </a:cubicBezTo>
                    <a:cubicBezTo>
                      <a:pt x="1201420" y="0"/>
                      <a:pt x="1230630" y="15240"/>
                      <a:pt x="1230630" y="41910"/>
                    </a:cubicBezTo>
                    <a:lnTo>
                      <a:pt x="1242060" y="2278380"/>
                    </a:lnTo>
                    <a:cubicBezTo>
                      <a:pt x="1236980" y="2548890"/>
                      <a:pt x="1291590" y="2602230"/>
                      <a:pt x="1357630" y="2600960"/>
                    </a:cubicBezTo>
                    <a:lnTo>
                      <a:pt x="1607820" y="2599690"/>
                    </a:lnTo>
                    <a:cubicBezTo>
                      <a:pt x="1691640" y="2599690"/>
                      <a:pt x="1761490" y="2667000"/>
                      <a:pt x="1761490" y="2752090"/>
                    </a:cubicBezTo>
                    <a:lnTo>
                      <a:pt x="1762760" y="2962910"/>
                    </a:lnTo>
                    <a:cubicBezTo>
                      <a:pt x="1762760" y="3046730"/>
                      <a:pt x="1695451" y="3116580"/>
                      <a:pt x="1610360" y="3116580"/>
                    </a:cubicBezTo>
                    <a:lnTo>
                      <a:pt x="166371" y="3124200"/>
                    </a:lnTo>
                    <a:cubicBezTo>
                      <a:pt x="82550" y="3124200"/>
                      <a:pt x="12700" y="3056890"/>
                      <a:pt x="12700" y="2971800"/>
                    </a:cubicBezTo>
                    <a:lnTo>
                      <a:pt x="11430" y="2760980"/>
                    </a:lnTo>
                    <a:cubicBezTo>
                      <a:pt x="11430" y="2677160"/>
                      <a:pt x="78740" y="2607310"/>
                      <a:pt x="163830" y="2607310"/>
                    </a:cubicBezTo>
                    <a:lnTo>
                      <a:pt x="389890" y="2606040"/>
                    </a:lnTo>
                    <a:cubicBezTo>
                      <a:pt x="473710" y="2606040"/>
                      <a:pt x="542290" y="2537460"/>
                      <a:pt x="542290" y="2452370"/>
                    </a:cubicBezTo>
                    <a:lnTo>
                      <a:pt x="534670" y="969010"/>
                    </a:lnTo>
                    <a:cubicBezTo>
                      <a:pt x="534670" y="862330"/>
                      <a:pt x="426720" y="788670"/>
                      <a:pt x="326390" y="826770"/>
                    </a:cubicBezTo>
                    <a:cubicBezTo>
                      <a:pt x="276860" y="845820"/>
                      <a:pt x="238760" y="858520"/>
                      <a:pt x="204470" y="869950"/>
                    </a:cubicBezTo>
                    <a:cubicBezTo>
                      <a:pt x="106680" y="902970"/>
                      <a:pt x="3810" y="831850"/>
                      <a:pt x="2540" y="727710"/>
                    </a:cubicBezTo>
                    <a:cubicBezTo>
                      <a:pt x="2540" y="687070"/>
                      <a:pt x="1270" y="647700"/>
                      <a:pt x="1270" y="613410"/>
                    </a:cubicBezTo>
                    <a:cubicBezTo>
                      <a:pt x="0" y="554990"/>
                      <a:pt x="33020" y="502920"/>
                      <a:pt x="83820" y="476250"/>
                    </a:cubicBezTo>
                    <a:cubicBezTo>
                      <a:pt x="307340" y="360680"/>
                      <a:pt x="496570" y="269240"/>
                      <a:pt x="651510" y="87630"/>
                    </a:cubicBezTo>
                    <a:cubicBezTo>
                      <a:pt x="679450" y="54610"/>
                      <a:pt x="721360" y="34290"/>
                      <a:pt x="765810" y="3429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0000"/>
                  </a:solidFill>
                </a:endParaRPr>
              </a:p>
            </p:txBody>
          </p:sp>
        </p:grpSp>
        <p:grpSp>
          <p:nvGrpSpPr>
            <p:cNvPr id="331" name="组合 330"/>
            <p:cNvGrpSpPr>
              <a:grpSpLocks noChangeAspect="1"/>
            </p:cNvGrpSpPr>
            <p:nvPr>
              <p:custDataLst>
                <p:tags r:id="rId9"/>
              </p:custDataLst>
            </p:nvPr>
          </p:nvGrpSpPr>
          <p:grpSpPr>
            <a:xfrm>
              <a:off x="9822" y="5526"/>
              <a:ext cx="720" cy="719"/>
              <a:chOff x="2995313" y="1281817"/>
              <a:chExt cx="1905000" cy="1902179"/>
            </a:xfrm>
          </p:grpSpPr>
          <p:grpSp>
            <p:nvGrpSpPr>
              <p:cNvPr id="332" name="组合 331"/>
              <p:cNvGrpSpPr/>
              <p:nvPr/>
            </p:nvGrpSpPr>
            <p:grpSpPr>
              <a:xfrm>
                <a:off x="2995313" y="1281817"/>
                <a:ext cx="1905000" cy="1902179"/>
                <a:chOff x="595630" y="612140"/>
                <a:chExt cx="5146040" cy="5138420"/>
              </a:xfrm>
            </p:grpSpPr>
            <p:sp>
              <p:nvSpPr>
                <p:cNvPr id="333" name="任意多边形: 形状 8"/>
                <p:cNvSpPr/>
                <p:nvPr>
                  <p:custDataLst>
                    <p:tags r:id="rId10"/>
                  </p:custDataLst>
                </p:nvPr>
              </p:nvSpPr>
              <p:spPr>
                <a:xfrm>
                  <a:off x="595630" y="927100"/>
                  <a:ext cx="5146040" cy="4457700"/>
                </a:xfrm>
                <a:custGeom>
                  <a:avLst/>
                  <a:gdLst>
                    <a:gd name="connsiteX0" fmla="*/ 3859530 w 5146040"/>
                    <a:gd name="connsiteY0" fmla="*/ 0 h 4457700"/>
                    <a:gd name="connsiteX1" fmla="*/ 1286510 w 5146040"/>
                    <a:gd name="connsiteY1" fmla="*/ 0 h 4457700"/>
                    <a:gd name="connsiteX2" fmla="*/ 0 w 5146040"/>
                    <a:gd name="connsiteY2" fmla="*/ 2228850 h 4457700"/>
                    <a:gd name="connsiteX3" fmla="*/ 1286510 w 5146040"/>
                    <a:gd name="connsiteY3" fmla="*/ 4457700 h 4457700"/>
                    <a:gd name="connsiteX4" fmla="*/ 3859530 w 5146040"/>
                    <a:gd name="connsiteY4" fmla="*/ 4457700 h 4457700"/>
                    <a:gd name="connsiteX5" fmla="*/ 5146040 w 5146040"/>
                    <a:gd name="connsiteY5" fmla="*/ 2228850 h 4457700"/>
                    <a:gd name="connsiteX6" fmla="*/ 3859530 w 514604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040" h="4457700">
                      <a:moveTo>
                        <a:pt x="3859530" y="0"/>
                      </a:moveTo>
                      <a:lnTo>
                        <a:pt x="1286510" y="0"/>
                      </a:lnTo>
                      <a:lnTo>
                        <a:pt x="0" y="2228850"/>
                      </a:lnTo>
                      <a:lnTo>
                        <a:pt x="1286510" y="4457700"/>
                      </a:lnTo>
                      <a:lnTo>
                        <a:pt x="3859530" y="4457700"/>
                      </a:lnTo>
                      <a:lnTo>
                        <a:pt x="5146040" y="2228850"/>
                      </a:lnTo>
                      <a:lnTo>
                        <a:pt x="3859530" y="0"/>
                      </a:lnTo>
                    </a:path>
                  </a:pathLst>
                </a:custGeom>
                <a:solidFill>
                  <a:schemeClr val="accent1">
                    <a:lumMod val="20000"/>
                    <a:lumOff val="80000"/>
                  </a:schemeClr>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75000"/>
                      </a:schemeClr>
                    </a:solidFill>
                  </a:endParaRPr>
                </a:p>
              </p:txBody>
            </p:sp>
            <p:sp>
              <p:nvSpPr>
                <p:cNvPr id="334" name="任意多边形: 形状 9"/>
                <p:cNvSpPr/>
                <p:nvPr>
                  <p:custDataLst>
                    <p:tags r:id="rId11"/>
                  </p:custDataLst>
                </p:nvPr>
              </p:nvSpPr>
              <p:spPr>
                <a:xfrm>
                  <a:off x="624840" y="709930"/>
                  <a:ext cx="5036820" cy="4892040"/>
                </a:xfrm>
                <a:custGeom>
                  <a:avLst/>
                  <a:gdLst>
                    <a:gd name="connsiteX0" fmla="*/ 5036820 w 5036820"/>
                    <a:gd name="connsiteY0" fmla="*/ 1916430 h 4892040"/>
                    <a:gd name="connsiteX1" fmla="*/ 3319780 w 5036820"/>
                    <a:gd name="connsiteY1" fmla="*/ 0 h 4892040"/>
                    <a:gd name="connsiteX2" fmla="*/ 800100 w 5036820"/>
                    <a:gd name="connsiteY2" fmla="*/ 529590 h 4892040"/>
                    <a:gd name="connsiteX3" fmla="*/ 0 w 5036820"/>
                    <a:gd name="connsiteY3" fmla="*/ 2975610 h 4892040"/>
                    <a:gd name="connsiteX4" fmla="*/ 1717040 w 5036820"/>
                    <a:gd name="connsiteY4" fmla="*/ 4892040 h 4892040"/>
                    <a:gd name="connsiteX5" fmla="*/ 4236720 w 5036820"/>
                    <a:gd name="connsiteY5" fmla="*/ 4362450 h 4892040"/>
                    <a:gd name="connsiteX6" fmla="*/ 5036820 w 5036820"/>
                    <a:gd name="connsiteY6" fmla="*/ 1916430 h 48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820" h="4892040">
                      <a:moveTo>
                        <a:pt x="5036820" y="1916430"/>
                      </a:moveTo>
                      <a:lnTo>
                        <a:pt x="3319780" y="0"/>
                      </a:lnTo>
                      <a:lnTo>
                        <a:pt x="800100" y="529590"/>
                      </a:lnTo>
                      <a:lnTo>
                        <a:pt x="0" y="2975610"/>
                      </a:lnTo>
                      <a:lnTo>
                        <a:pt x="1717040" y="4892040"/>
                      </a:lnTo>
                      <a:lnTo>
                        <a:pt x="4236720" y="4362450"/>
                      </a:lnTo>
                      <a:lnTo>
                        <a:pt x="5036820" y="1916430"/>
                      </a:lnTo>
                    </a:path>
                  </a:pathLst>
                </a:custGeom>
                <a:solidFill>
                  <a:schemeClr val="accent1">
                    <a:lumMod val="60000"/>
                    <a:lumOff val="40000"/>
                  </a:schemeClr>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75000"/>
                      </a:schemeClr>
                    </a:solidFill>
                  </a:endParaRPr>
                </a:p>
              </p:txBody>
            </p:sp>
            <p:sp>
              <p:nvSpPr>
                <p:cNvPr id="335" name="任意多边形: 形状 10"/>
                <p:cNvSpPr/>
                <p:nvPr>
                  <p:custDataLst>
                    <p:tags r:id="rId12"/>
                  </p:custDataLst>
                </p:nvPr>
              </p:nvSpPr>
              <p:spPr>
                <a:xfrm>
                  <a:off x="821690" y="612140"/>
                  <a:ext cx="4592320" cy="5138420"/>
                </a:xfrm>
                <a:custGeom>
                  <a:avLst/>
                  <a:gdLst>
                    <a:gd name="connsiteX0" fmla="*/ 4451350 w 4592320"/>
                    <a:gd name="connsiteY0" fmla="*/ 3976370 h 5138420"/>
                    <a:gd name="connsiteX1" fmla="*/ 4592320 w 4592320"/>
                    <a:gd name="connsiteY1" fmla="*/ 1405890 h 5138420"/>
                    <a:gd name="connsiteX2" fmla="*/ 2437130 w 4592320"/>
                    <a:gd name="connsiteY2" fmla="*/ 0 h 5138420"/>
                    <a:gd name="connsiteX3" fmla="*/ 140970 w 4592320"/>
                    <a:gd name="connsiteY3" fmla="*/ 1162050 h 5138420"/>
                    <a:gd name="connsiteX4" fmla="*/ 0 w 4592320"/>
                    <a:gd name="connsiteY4" fmla="*/ 3732530 h 5138420"/>
                    <a:gd name="connsiteX5" fmla="*/ 2155190 w 4592320"/>
                    <a:gd name="connsiteY5" fmla="*/ 5138420 h 5138420"/>
                    <a:gd name="connsiteX6" fmla="*/ 4451350 w 4592320"/>
                    <a:gd name="connsiteY6" fmla="*/ 3976370 h 513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2320" h="5138420">
                      <a:moveTo>
                        <a:pt x="4451350" y="3976370"/>
                      </a:moveTo>
                      <a:lnTo>
                        <a:pt x="4592320" y="1405890"/>
                      </a:lnTo>
                      <a:lnTo>
                        <a:pt x="2437130" y="0"/>
                      </a:lnTo>
                      <a:lnTo>
                        <a:pt x="140970" y="1162050"/>
                      </a:lnTo>
                      <a:lnTo>
                        <a:pt x="0" y="3732530"/>
                      </a:lnTo>
                      <a:lnTo>
                        <a:pt x="2155190" y="5138420"/>
                      </a:lnTo>
                      <a:lnTo>
                        <a:pt x="4451350" y="3976370"/>
                      </a:lnTo>
                    </a:path>
                  </a:pathLst>
                </a:custGeom>
                <a:solidFill>
                  <a:schemeClr val="accent1"/>
                </a:solid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75000"/>
                      </a:schemeClr>
                    </a:solidFill>
                  </a:endParaRPr>
                </a:p>
              </p:txBody>
            </p:sp>
          </p:grpSp>
          <p:sp>
            <p:nvSpPr>
              <p:cNvPr id="336" name="任意多边形: 形状 12"/>
              <p:cNvSpPr/>
              <p:nvPr>
                <p:custDataLst>
                  <p:tags r:id="rId13"/>
                </p:custDataLst>
              </p:nvPr>
            </p:nvSpPr>
            <p:spPr>
              <a:xfrm>
                <a:off x="3599441" y="1633480"/>
                <a:ext cx="697685" cy="1087900"/>
              </a:xfrm>
              <a:custGeom>
                <a:avLst/>
                <a:gdLst/>
                <a:ahLst/>
                <a:cxnLst/>
                <a:rect l="0" t="0" r="0" b="0"/>
                <a:pathLst>
                  <a:path w="1884680" h="2938781">
                    <a:moveTo>
                      <a:pt x="417830" y="1035050"/>
                    </a:moveTo>
                    <a:lnTo>
                      <a:pt x="132080" y="979170"/>
                    </a:lnTo>
                    <a:cubicBezTo>
                      <a:pt x="52070" y="963930"/>
                      <a:pt x="0" y="885190"/>
                      <a:pt x="17780" y="806450"/>
                    </a:cubicBezTo>
                    <a:cubicBezTo>
                      <a:pt x="134620" y="271780"/>
                      <a:pt x="443230" y="3810"/>
                      <a:pt x="943610" y="1270"/>
                    </a:cubicBezTo>
                    <a:cubicBezTo>
                      <a:pt x="1236980" y="0"/>
                      <a:pt x="1460500" y="80010"/>
                      <a:pt x="1615440" y="242570"/>
                    </a:cubicBezTo>
                    <a:cubicBezTo>
                      <a:pt x="1769110" y="405130"/>
                      <a:pt x="1846580" y="604520"/>
                      <a:pt x="1847850" y="839470"/>
                    </a:cubicBezTo>
                    <a:cubicBezTo>
                      <a:pt x="1849120" y="1082040"/>
                      <a:pt x="1765300" y="1320800"/>
                      <a:pt x="1597660" y="1553210"/>
                    </a:cubicBezTo>
                    <a:cubicBezTo>
                      <a:pt x="1478280" y="1718310"/>
                      <a:pt x="1285240" y="1903730"/>
                      <a:pt x="1016000" y="2108200"/>
                    </a:cubicBezTo>
                    <a:cubicBezTo>
                      <a:pt x="905510" y="2193290"/>
                      <a:pt x="966470" y="2369820"/>
                      <a:pt x="1104900" y="2369820"/>
                    </a:cubicBezTo>
                    <a:lnTo>
                      <a:pt x="1617979" y="2367280"/>
                    </a:lnTo>
                    <a:cubicBezTo>
                      <a:pt x="1766570" y="2366010"/>
                      <a:pt x="1884679" y="2493010"/>
                      <a:pt x="1873250" y="2641600"/>
                    </a:cubicBezTo>
                    <a:lnTo>
                      <a:pt x="1861820" y="2797810"/>
                    </a:lnTo>
                    <a:cubicBezTo>
                      <a:pt x="1855470" y="2874010"/>
                      <a:pt x="1793240" y="2932430"/>
                      <a:pt x="1717040" y="2932430"/>
                    </a:cubicBezTo>
                    <a:lnTo>
                      <a:pt x="147320" y="2938780"/>
                    </a:lnTo>
                    <a:cubicBezTo>
                      <a:pt x="67310" y="2938780"/>
                      <a:pt x="1270" y="2874010"/>
                      <a:pt x="1270" y="2794000"/>
                    </a:cubicBezTo>
                    <a:lnTo>
                      <a:pt x="0" y="2440940"/>
                    </a:lnTo>
                    <a:cubicBezTo>
                      <a:pt x="0" y="2399030"/>
                      <a:pt x="17780" y="2358390"/>
                      <a:pt x="49530" y="2330450"/>
                    </a:cubicBezTo>
                    <a:cubicBezTo>
                      <a:pt x="547370" y="1897380"/>
                      <a:pt x="859790" y="1590040"/>
                      <a:pt x="985520" y="1408430"/>
                    </a:cubicBezTo>
                    <a:cubicBezTo>
                      <a:pt x="1116330" y="1220470"/>
                      <a:pt x="1181100" y="1042670"/>
                      <a:pt x="1179830" y="875030"/>
                    </a:cubicBezTo>
                    <a:cubicBezTo>
                      <a:pt x="1178560" y="635000"/>
                      <a:pt x="1087120" y="515620"/>
                      <a:pt x="906780" y="516890"/>
                    </a:cubicBezTo>
                    <a:cubicBezTo>
                      <a:pt x="797560" y="516890"/>
                      <a:pt x="718820" y="565150"/>
                      <a:pt x="669290" y="660400"/>
                    </a:cubicBezTo>
                    <a:cubicBezTo>
                      <a:pt x="635000" y="726440"/>
                      <a:pt x="608330" y="811530"/>
                      <a:pt x="590550" y="916940"/>
                    </a:cubicBezTo>
                    <a:cubicBezTo>
                      <a:pt x="575310" y="996950"/>
                      <a:pt x="497840" y="1050290"/>
                      <a:pt x="417830" y="103505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60000"/>
                      <a:lumOff val="40000"/>
                    </a:schemeClr>
                  </a:solidFill>
                </a:endParaRPr>
              </a:p>
            </p:txBody>
          </p:sp>
        </p:grpSp>
        <p:grpSp>
          <p:nvGrpSpPr>
            <p:cNvPr id="337" name="组合 336"/>
            <p:cNvGrpSpPr>
              <a:grpSpLocks noChangeAspect="1"/>
            </p:cNvGrpSpPr>
            <p:nvPr>
              <p:custDataLst>
                <p:tags r:id="rId14"/>
              </p:custDataLst>
            </p:nvPr>
          </p:nvGrpSpPr>
          <p:grpSpPr>
            <a:xfrm>
              <a:off x="9822" y="6972"/>
              <a:ext cx="720" cy="719"/>
              <a:chOff x="5154313" y="1281817"/>
              <a:chExt cx="1905000" cy="1902179"/>
            </a:xfrm>
          </p:grpSpPr>
          <p:sp>
            <p:nvSpPr>
              <p:cNvPr id="338" name="任意多边形: 形状 14"/>
              <p:cNvSpPr/>
              <p:nvPr>
                <p:custDataLst>
                  <p:tags r:id="rId15"/>
                </p:custDataLst>
              </p:nvPr>
            </p:nvSpPr>
            <p:spPr>
              <a:xfrm>
                <a:off x="5154313" y="1398411"/>
                <a:ext cx="1905000" cy="1650185"/>
              </a:xfrm>
              <a:custGeom>
                <a:avLst/>
                <a:gdLst>
                  <a:gd name="connsiteX0" fmla="*/ 3859530 w 5146040"/>
                  <a:gd name="connsiteY0" fmla="*/ 0 h 4457700"/>
                  <a:gd name="connsiteX1" fmla="*/ 1286510 w 5146040"/>
                  <a:gd name="connsiteY1" fmla="*/ 0 h 4457700"/>
                  <a:gd name="connsiteX2" fmla="*/ 0 w 5146040"/>
                  <a:gd name="connsiteY2" fmla="*/ 2228850 h 4457700"/>
                  <a:gd name="connsiteX3" fmla="*/ 1286510 w 5146040"/>
                  <a:gd name="connsiteY3" fmla="*/ 4457700 h 4457700"/>
                  <a:gd name="connsiteX4" fmla="*/ 3859530 w 5146040"/>
                  <a:gd name="connsiteY4" fmla="*/ 4457700 h 4457700"/>
                  <a:gd name="connsiteX5" fmla="*/ 5146040 w 5146040"/>
                  <a:gd name="connsiteY5" fmla="*/ 2228850 h 4457700"/>
                  <a:gd name="connsiteX6" fmla="*/ 3859530 w 514604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040" h="4457700">
                    <a:moveTo>
                      <a:pt x="3859530" y="0"/>
                    </a:moveTo>
                    <a:lnTo>
                      <a:pt x="1286510" y="0"/>
                    </a:lnTo>
                    <a:lnTo>
                      <a:pt x="0" y="2228850"/>
                    </a:lnTo>
                    <a:lnTo>
                      <a:pt x="1286510" y="4457700"/>
                    </a:lnTo>
                    <a:lnTo>
                      <a:pt x="3859530" y="4457700"/>
                    </a:lnTo>
                    <a:lnTo>
                      <a:pt x="5146040" y="2228850"/>
                    </a:lnTo>
                    <a:lnTo>
                      <a:pt x="3859530" y="0"/>
                    </a:lnTo>
                  </a:path>
                </a:pathLst>
              </a:custGeom>
              <a:solidFill>
                <a:schemeClr val="accent1">
                  <a:lumMod val="20000"/>
                  <a:lumOff val="80000"/>
                </a:schemeClr>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40000"/>
                      <a:lumOff val="60000"/>
                    </a:schemeClr>
                  </a:solidFill>
                </a:endParaRPr>
              </a:p>
            </p:txBody>
          </p:sp>
          <p:sp>
            <p:nvSpPr>
              <p:cNvPr id="339" name="任意多边形: 形状 15"/>
              <p:cNvSpPr/>
              <p:nvPr>
                <p:custDataLst>
                  <p:tags r:id="rId16"/>
                </p:custDataLst>
              </p:nvPr>
            </p:nvSpPr>
            <p:spPr>
              <a:xfrm>
                <a:off x="5165126" y="1318018"/>
                <a:ext cx="1864568" cy="1810972"/>
              </a:xfrm>
              <a:custGeom>
                <a:avLst/>
                <a:gdLst>
                  <a:gd name="connsiteX0" fmla="*/ 5036820 w 5036820"/>
                  <a:gd name="connsiteY0" fmla="*/ 1916430 h 4892040"/>
                  <a:gd name="connsiteX1" fmla="*/ 3319780 w 5036820"/>
                  <a:gd name="connsiteY1" fmla="*/ 0 h 4892040"/>
                  <a:gd name="connsiteX2" fmla="*/ 800100 w 5036820"/>
                  <a:gd name="connsiteY2" fmla="*/ 529590 h 4892040"/>
                  <a:gd name="connsiteX3" fmla="*/ 0 w 5036820"/>
                  <a:gd name="connsiteY3" fmla="*/ 2975610 h 4892040"/>
                  <a:gd name="connsiteX4" fmla="*/ 1717040 w 5036820"/>
                  <a:gd name="connsiteY4" fmla="*/ 4892040 h 4892040"/>
                  <a:gd name="connsiteX5" fmla="*/ 4236720 w 5036820"/>
                  <a:gd name="connsiteY5" fmla="*/ 4362450 h 4892040"/>
                  <a:gd name="connsiteX6" fmla="*/ 5036820 w 5036820"/>
                  <a:gd name="connsiteY6" fmla="*/ 1916430 h 48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6820" h="4892040">
                    <a:moveTo>
                      <a:pt x="5036820" y="1916430"/>
                    </a:moveTo>
                    <a:lnTo>
                      <a:pt x="3319780" y="0"/>
                    </a:lnTo>
                    <a:lnTo>
                      <a:pt x="800100" y="529590"/>
                    </a:lnTo>
                    <a:lnTo>
                      <a:pt x="0" y="2975610"/>
                    </a:lnTo>
                    <a:lnTo>
                      <a:pt x="1717040" y="4892040"/>
                    </a:lnTo>
                    <a:lnTo>
                      <a:pt x="4236720" y="4362450"/>
                    </a:lnTo>
                    <a:lnTo>
                      <a:pt x="5036820" y="1916430"/>
                    </a:lnTo>
                  </a:path>
                </a:pathLst>
              </a:custGeom>
              <a:solidFill>
                <a:schemeClr val="accent1">
                  <a:lumMod val="60000"/>
                  <a:lumOff val="40000"/>
                </a:schemeClr>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accent1">
                      <a:lumMod val="60000"/>
                      <a:lumOff val="40000"/>
                    </a:schemeClr>
                  </a:solidFill>
                </a:endParaRPr>
              </a:p>
            </p:txBody>
          </p:sp>
          <p:sp>
            <p:nvSpPr>
              <p:cNvPr id="340" name="任意多边形: 形状 16"/>
              <p:cNvSpPr/>
              <p:nvPr>
                <p:custDataLst>
                  <p:tags r:id="rId17"/>
                </p:custDataLst>
              </p:nvPr>
            </p:nvSpPr>
            <p:spPr>
              <a:xfrm>
                <a:off x="5237998" y="1281817"/>
                <a:ext cx="1700020" cy="1902179"/>
              </a:xfrm>
              <a:custGeom>
                <a:avLst/>
                <a:gdLst>
                  <a:gd name="connsiteX0" fmla="*/ 4451350 w 4592320"/>
                  <a:gd name="connsiteY0" fmla="*/ 3976370 h 5138420"/>
                  <a:gd name="connsiteX1" fmla="*/ 4592320 w 4592320"/>
                  <a:gd name="connsiteY1" fmla="*/ 1405890 h 5138420"/>
                  <a:gd name="connsiteX2" fmla="*/ 2437130 w 4592320"/>
                  <a:gd name="connsiteY2" fmla="*/ 0 h 5138420"/>
                  <a:gd name="connsiteX3" fmla="*/ 140970 w 4592320"/>
                  <a:gd name="connsiteY3" fmla="*/ 1162050 h 5138420"/>
                  <a:gd name="connsiteX4" fmla="*/ 0 w 4592320"/>
                  <a:gd name="connsiteY4" fmla="*/ 3732530 h 5138420"/>
                  <a:gd name="connsiteX5" fmla="*/ 2155190 w 4592320"/>
                  <a:gd name="connsiteY5" fmla="*/ 5138420 h 5138420"/>
                  <a:gd name="connsiteX6" fmla="*/ 4451350 w 4592320"/>
                  <a:gd name="connsiteY6" fmla="*/ 3976370 h 513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2320" h="5138420">
                    <a:moveTo>
                      <a:pt x="4451350" y="3976370"/>
                    </a:moveTo>
                    <a:lnTo>
                      <a:pt x="4592320" y="1405890"/>
                    </a:lnTo>
                    <a:lnTo>
                      <a:pt x="2437130" y="0"/>
                    </a:lnTo>
                    <a:lnTo>
                      <a:pt x="140970" y="1162050"/>
                    </a:lnTo>
                    <a:lnTo>
                      <a:pt x="0" y="3732530"/>
                    </a:lnTo>
                    <a:lnTo>
                      <a:pt x="2155190" y="5138420"/>
                    </a:lnTo>
                    <a:lnTo>
                      <a:pt x="4451350" y="3976370"/>
                    </a:lnTo>
                  </a:path>
                </a:pathLst>
              </a:custGeom>
              <a:solidFill>
                <a:schemeClr val="accent1"/>
              </a:solidFill>
              <a:ln w="6350" cap="flat" cmpd="sng" algn="ctr">
                <a:no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accent1">
                      <a:lumMod val="75000"/>
                    </a:schemeClr>
                  </a:solidFill>
                </a:endParaRPr>
              </a:p>
            </p:txBody>
          </p:sp>
          <p:sp>
            <p:nvSpPr>
              <p:cNvPr id="341" name="任意多边形: 形状 18"/>
              <p:cNvSpPr/>
              <p:nvPr>
                <p:custDataLst>
                  <p:tags r:id="rId18"/>
                </p:custDataLst>
              </p:nvPr>
            </p:nvSpPr>
            <p:spPr>
              <a:xfrm>
                <a:off x="5755620" y="1642413"/>
                <a:ext cx="722133" cy="1121750"/>
              </a:xfrm>
              <a:custGeom>
                <a:avLst/>
                <a:gdLst/>
                <a:ahLst/>
                <a:cxnLst/>
                <a:rect l="0" t="0" r="0" b="0"/>
                <a:pathLst>
                  <a:path w="1950721" h="3030221">
                    <a:moveTo>
                      <a:pt x="455930" y="835660"/>
                    </a:moveTo>
                    <a:lnTo>
                      <a:pt x="256540" y="798830"/>
                    </a:lnTo>
                    <a:cubicBezTo>
                      <a:pt x="144780" y="778510"/>
                      <a:pt x="80010" y="657860"/>
                      <a:pt x="127000" y="553720"/>
                    </a:cubicBezTo>
                    <a:cubicBezTo>
                      <a:pt x="294640" y="187960"/>
                      <a:pt x="591820" y="3810"/>
                      <a:pt x="1014730" y="1270"/>
                    </a:cubicBezTo>
                    <a:cubicBezTo>
                      <a:pt x="1287780" y="0"/>
                      <a:pt x="1499870" y="69850"/>
                      <a:pt x="1653540" y="209550"/>
                    </a:cubicBezTo>
                    <a:cubicBezTo>
                      <a:pt x="1807210" y="350520"/>
                      <a:pt x="1884680" y="541020"/>
                      <a:pt x="1885950" y="783590"/>
                    </a:cubicBezTo>
                    <a:cubicBezTo>
                      <a:pt x="1887220" y="994410"/>
                      <a:pt x="1819910" y="1163320"/>
                      <a:pt x="1685290" y="1290320"/>
                    </a:cubicBezTo>
                    <a:cubicBezTo>
                      <a:pt x="1605280" y="1365250"/>
                      <a:pt x="1607820" y="1494790"/>
                      <a:pt x="1695450" y="1560830"/>
                    </a:cubicBezTo>
                    <a:cubicBezTo>
                      <a:pt x="1864360" y="1686560"/>
                      <a:pt x="1948180" y="1879600"/>
                      <a:pt x="1949450" y="2137410"/>
                    </a:cubicBezTo>
                    <a:cubicBezTo>
                      <a:pt x="1950720" y="2426970"/>
                      <a:pt x="1861820" y="2647950"/>
                      <a:pt x="1681480" y="2799080"/>
                    </a:cubicBezTo>
                    <a:cubicBezTo>
                      <a:pt x="1501140" y="2950210"/>
                      <a:pt x="1271270" y="3027680"/>
                      <a:pt x="991870" y="3028950"/>
                    </a:cubicBezTo>
                    <a:cubicBezTo>
                      <a:pt x="740410" y="3030220"/>
                      <a:pt x="521970" y="2965450"/>
                      <a:pt x="336550" y="2834640"/>
                    </a:cubicBezTo>
                    <a:cubicBezTo>
                      <a:pt x="190500" y="2731770"/>
                      <a:pt x="88900" y="2573020"/>
                      <a:pt x="27940" y="2357120"/>
                    </a:cubicBezTo>
                    <a:cubicBezTo>
                      <a:pt x="0" y="2255520"/>
                      <a:pt x="64770" y="2152650"/>
                      <a:pt x="167640" y="2134870"/>
                    </a:cubicBezTo>
                    <a:lnTo>
                      <a:pt x="387350" y="2096770"/>
                    </a:lnTo>
                    <a:cubicBezTo>
                      <a:pt x="474980" y="2081530"/>
                      <a:pt x="561340" y="2134870"/>
                      <a:pt x="585470" y="2219961"/>
                    </a:cubicBezTo>
                    <a:cubicBezTo>
                      <a:pt x="640080" y="2410461"/>
                      <a:pt x="759460" y="2505711"/>
                      <a:pt x="942340" y="2504440"/>
                    </a:cubicBezTo>
                    <a:cubicBezTo>
                      <a:pt x="1046480" y="2504440"/>
                      <a:pt x="1130300" y="2468881"/>
                      <a:pt x="1191260" y="2397761"/>
                    </a:cubicBezTo>
                    <a:cubicBezTo>
                      <a:pt x="1252220" y="2326640"/>
                      <a:pt x="1282700" y="2226311"/>
                      <a:pt x="1282700" y="2095501"/>
                    </a:cubicBezTo>
                    <a:cubicBezTo>
                      <a:pt x="1281430" y="1828801"/>
                      <a:pt x="1130300" y="1695451"/>
                      <a:pt x="829310" y="1697991"/>
                    </a:cubicBezTo>
                    <a:lnTo>
                      <a:pt x="829310" y="1697991"/>
                    </a:lnTo>
                    <a:cubicBezTo>
                      <a:pt x="731520" y="1699261"/>
                      <a:pt x="650240" y="1620521"/>
                      <a:pt x="650240" y="1522731"/>
                    </a:cubicBezTo>
                    <a:lnTo>
                      <a:pt x="650240" y="1402081"/>
                    </a:lnTo>
                    <a:cubicBezTo>
                      <a:pt x="650240" y="1304291"/>
                      <a:pt x="728980" y="1225551"/>
                      <a:pt x="825500" y="1224281"/>
                    </a:cubicBezTo>
                    <a:lnTo>
                      <a:pt x="828040" y="1224281"/>
                    </a:lnTo>
                    <a:cubicBezTo>
                      <a:pt x="924560" y="1224281"/>
                      <a:pt x="999490" y="1214121"/>
                      <a:pt x="1054100" y="1196341"/>
                    </a:cubicBezTo>
                    <a:cubicBezTo>
                      <a:pt x="1108710" y="1178561"/>
                      <a:pt x="1154430" y="1140461"/>
                      <a:pt x="1189990" y="1082041"/>
                    </a:cubicBezTo>
                    <a:cubicBezTo>
                      <a:pt x="1226820" y="1024891"/>
                      <a:pt x="1244600" y="948691"/>
                      <a:pt x="1243331" y="855981"/>
                    </a:cubicBezTo>
                    <a:cubicBezTo>
                      <a:pt x="1242060" y="618491"/>
                      <a:pt x="1143001" y="499111"/>
                      <a:pt x="946151" y="500381"/>
                    </a:cubicBezTo>
                    <a:cubicBezTo>
                      <a:pt x="810261" y="501651"/>
                      <a:pt x="711201" y="576581"/>
                      <a:pt x="650241" y="725171"/>
                    </a:cubicBezTo>
                    <a:cubicBezTo>
                      <a:pt x="619760" y="805180"/>
                      <a:pt x="539750" y="850900"/>
                      <a:pt x="455930" y="835660"/>
                    </a:cubicBezTo>
                    <a:close/>
                  </a:path>
                </a:pathLst>
              </a:custGeom>
              <a:solidFill>
                <a:srgbClr val="F9F9F9"/>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75000"/>
                    </a:schemeClr>
                  </a:solidFill>
                </a:endParaRPr>
              </a:p>
            </p:txBody>
          </p:sp>
        </p:grpSp>
        <p:sp>
          <p:nvSpPr>
            <p:cNvPr id="347" name="文本框 346"/>
            <p:cNvSpPr txBox="1"/>
            <p:nvPr>
              <p:custDataLst>
                <p:tags r:id="rId19"/>
              </p:custDataLst>
            </p:nvPr>
          </p:nvSpPr>
          <p:spPr>
            <a:xfrm>
              <a:off x="10942" y="3846"/>
              <a:ext cx="5925" cy="3801"/>
            </a:xfrm>
            <a:prstGeom prst="rect">
              <a:avLst/>
            </a:prstGeom>
            <a:noFill/>
          </p:spPr>
          <p:txBody>
            <a:bodyPr wrap="square" lIns="101600" tIns="0" rIns="82550" bIns="0" rtlCol="0" anchor="t" anchorCtr="0">
              <a:spAutoFit/>
            </a:bodyPr>
            <a:lstStyle>
              <a:defPPr>
                <a:defRPr lang="zh-CN"/>
              </a:defPPr>
              <a:lvl1pPr fontAlgn="auto">
                <a:lnSpc>
                  <a:spcPct val="130000"/>
                </a:lnSpc>
                <a:spcAft>
                  <a:spcPts val="1000"/>
                </a:spcAft>
                <a:defRPr sz="1600" spc="150"/>
              </a:lvl1pPr>
            </a:lstStyle>
            <a:p>
              <a:pPr marL="0" lvl="0" indent="0" algn="l" fontAlgn="ctr">
                <a:lnSpc>
                  <a:spcPct val="130000"/>
                </a:lnSpc>
                <a:spcBef>
                  <a:spcPts val="2865"/>
                </a:spcBef>
                <a:spcAft>
                  <a:spcPts val="0"/>
                </a:spcAft>
                <a:buSzPct val="100000"/>
                <a:buNone/>
              </a:pPr>
              <a:r>
                <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永久基本农田保护红线</a:t>
              </a:r>
              <a:endPar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a:p>
              <a:pPr marL="0" lvl="0" indent="0" algn="l" fontAlgn="ctr">
                <a:lnSpc>
                  <a:spcPct val="130000"/>
                </a:lnSpc>
                <a:spcBef>
                  <a:spcPts val="2865"/>
                </a:spcBef>
                <a:spcAft>
                  <a:spcPts val="0"/>
                </a:spcAft>
                <a:buSzPct val="100000"/>
                <a:buNone/>
              </a:pPr>
              <a:r>
                <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城镇开发边界</a:t>
              </a:r>
              <a:endPar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a:p>
              <a:pPr marL="0" lvl="0" indent="0" algn="l" fontAlgn="ctr">
                <a:lnSpc>
                  <a:spcPct val="130000"/>
                </a:lnSpc>
                <a:spcBef>
                  <a:spcPts val="2865"/>
                </a:spcBef>
                <a:spcAft>
                  <a:spcPts val="0"/>
                </a:spcAft>
                <a:buSzPct val="100000"/>
                <a:buNone/>
              </a:pPr>
              <a:r>
                <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rPr>
                <a:t>中心城区用地布局规划</a:t>
              </a:r>
              <a:endParaRPr lang="zh-CN" altLang="en-US" sz="2800" spc="30" dirty="0">
                <a:ln w="3175">
                  <a:noFill/>
                  <a:prstDash val="dash"/>
                </a:ln>
                <a:solidFill>
                  <a:sysClr val="windowText" lastClr="000000">
                    <a:lumMod val="75000"/>
                    <a:lumOff val="25000"/>
                  </a:sysClr>
                </a:solidFill>
                <a:uFillTx/>
                <a:latin typeface="微软雅黑" panose="020B0503020204020204" charset="-122"/>
                <a:ea typeface="微软雅黑" panose="020B0503020204020204" charset="-122"/>
                <a:sym typeface="+mn-ea"/>
              </a:endParaRPr>
            </a:p>
          </p:txBody>
        </p:sp>
      </p:grpSp>
      <p:pic>
        <p:nvPicPr>
          <p:cNvPr id="4" name="图片 3" descr="E:/设计图片素材/jimmy-chang-ACt8ycSzpdE-unsplash.jpgjimmy-chang-ACt8ycSzpdE-unsplash"/>
          <p:cNvPicPr>
            <a:picLocks noChangeAspect="1"/>
          </p:cNvPicPr>
          <p:nvPr>
            <p:custDataLst>
              <p:tags r:id="rId20"/>
            </p:custDataLst>
          </p:nvPr>
        </p:nvPicPr>
        <p:blipFill>
          <a:blip r:embed="rId21"/>
          <a:srcRect t="12231" b="12231"/>
          <a:stretch>
            <a:fillRect/>
          </a:stretch>
        </p:blipFill>
        <p:spPr>
          <a:xfrm>
            <a:off x="799148" y="2055813"/>
            <a:ext cx="3545840" cy="4017645"/>
          </a:xfrm>
          <a:prstGeom prst="roundRect">
            <a:avLst>
              <a:gd name="adj" fmla="val 3671"/>
            </a:avLst>
          </a:prstGeom>
          <a:solidFill>
            <a:schemeClr val="accent1"/>
          </a:solidFill>
          <a:ln w="6350">
            <a:solidFill>
              <a:schemeClr val="accent1">
                <a:alpha val="35000"/>
              </a:schemeClr>
            </a:solidFill>
          </a:ln>
        </p:spPr>
      </p:pic>
    </p:spTree>
    <p:custDataLst>
      <p:tags r:id="rId22"/>
    </p:custDataLst>
  </p:cSld>
  <p:clrMapOvr>
    <a:masterClrMapping/>
  </p:clrMapOvr>
  <mc:AlternateContent xmlns:mc="http://schemas.openxmlformats.org/markup-compatibility/2006">
    <mc:Choice xmlns:p14="http://schemas.microsoft.com/office/powerpoint/2010/main" Requires="p14">
      <p:transition spd="slow" p14:dur="1500" advClick="0" advTm="27000">
        <p:random/>
      </p:transition>
    </mc:Choice>
    <mc:Fallback>
      <p:transition spd="slow" advClick="0" advTm="27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E:/乌拉特前旗项目/动态维护/成果/永久基本农田动态维护调整图.jpg永久基本农田动态维护调整图"/>
          <p:cNvPicPr>
            <a:picLocks noChangeAspect="1"/>
          </p:cNvPicPr>
          <p:nvPr/>
        </p:nvPicPr>
        <p:blipFill>
          <a:blip r:embed="rId1"/>
          <a:srcRect l="660" t="947" r="947" b="1587"/>
          <a:stretch>
            <a:fillRect/>
          </a:stretch>
        </p:blipFill>
        <p:spPr>
          <a:xfrm>
            <a:off x="4505960" y="1357630"/>
            <a:ext cx="7433310" cy="5205730"/>
          </a:xfrm>
          <a:prstGeom prst="rect">
            <a:avLst/>
          </a:prstGeom>
        </p:spPr>
      </p:pic>
      <p:grpSp>
        <p:nvGrpSpPr>
          <p:cNvPr id="19" name="组合 18"/>
          <p:cNvGrpSpPr/>
          <p:nvPr/>
        </p:nvGrpSpPr>
        <p:grpSpPr>
          <a:xfrm>
            <a:off x="609600" y="4216400"/>
            <a:ext cx="10972800" cy="2032000"/>
            <a:chOff x="960" y="6640"/>
            <a:chExt cx="17280" cy="3200"/>
          </a:xfrm>
        </p:grpSpPr>
      </p:grpSp>
      <p:sp>
        <p:nvSpPr>
          <p:cNvPr id="12" name="文本占位符 11"/>
          <p:cNvSpPr>
            <a:spLocks noGrp="1"/>
          </p:cNvSpPr>
          <p:nvPr>
            <p:ph type="body" idx="16391"/>
            <p:custDataLst>
              <p:tags r:id="rId2"/>
            </p:custDataLst>
          </p:nvPr>
        </p:nvSpPr>
        <p:spPr>
          <a:xfrm>
            <a:off x="529590" y="1940560"/>
            <a:ext cx="3558540" cy="3023235"/>
          </a:xfrm>
        </p:spPr>
        <p:txBody>
          <a:bodyPr>
            <a:noAutofit/>
          </a:bodyPr>
          <a:p>
            <a:pPr indent="406400" algn="l" fontAlgn="auto">
              <a:lnSpc>
                <a:spcPct val="150000"/>
              </a:lnSpc>
              <a:spcAft>
                <a:spcPts val="0"/>
              </a:spcAft>
              <a:buClrTx/>
              <a:buSzTx/>
              <a:buFontTx/>
            </a:pP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按照数量不减少、质量生态有提升、布局更优化的原则对各乡镇苏木耕地和永久基本农田保护红线进行了优化。调整后不低于市级下达的耕地保有量</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342.9352</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万亩和永久基本农田保护任务</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258.5322</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万亩的目标。</a:t>
            </a:r>
            <a:endPar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endParaRPr>
          </a:p>
        </p:txBody>
      </p:sp>
      <p:sp>
        <p:nvSpPr>
          <p:cNvPr id="7" name="标题 1"/>
          <p:cNvSpPr>
            <a:spLocks noGrp="1"/>
          </p:cNvSpPr>
          <p:nvPr>
            <p:custDataLst>
              <p:tags r:id="rId3"/>
            </p:custDataLst>
          </p:nvPr>
        </p:nvSpPr>
        <p:spPr>
          <a:xfrm>
            <a:off x="1123950" y="17018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i="0" u="none" kern="1200" spc="0">
                <a:solidFill>
                  <a:schemeClr val="tx1"/>
                </a:solidFill>
                <a:effectLst>
                  <a:outerShdw>
                    <a:srgbClr val="FFFFFF"/>
                  </a:outerShdw>
                </a:effectLst>
                <a:uFill>
                  <a:solidFill>
                    <a:schemeClr val="accent1"/>
                  </a:solidFill>
                </a:uFill>
                <a:latin typeface="+mj-lt"/>
                <a:ea typeface="+mj-ea"/>
                <a:cs typeface="+mj-cs"/>
              </a:defRPr>
            </a:lvl1pPr>
          </a:lstStyle>
          <a:p>
            <a:pPr algn="r"/>
            <a:r>
              <a:rPr lang="en-US" altLang="zh-CN" sz="2800">
                <a:solidFill>
                  <a:schemeClr val="accent6">
                    <a:lumMod val="75000"/>
                  </a:schemeClr>
                </a:solidFill>
              </a:rPr>
              <a:t>03    </a:t>
            </a:r>
            <a:r>
              <a:rPr lang="zh-CN" altLang="en-US" sz="2800">
                <a:solidFill>
                  <a:schemeClr val="accent6">
                    <a:lumMod val="75000"/>
                  </a:schemeClr>
                </a:solidFill>
              </a:rPr>
              <a:t>动态维护方案</a:t>
            </a:r>
            <a:endParaRPr lang="zh-CN" altLang="en-US" sz="2800">
              <a:solidFill>
                <a:schemeClr val="accent6">
                  <a:lumMod val="75000"/>
                </a:schemeClr>
              </a:solidFill>
            </a:endParaRPr>
          </a:p>
        </p:txBody>
      </p:sp>
      <p:sp>
        <p:nvSpPr>
          <p:cNvPr id="9" name="文本占位符 2"/>
          <p:cNvSpPr>
            <a:spLocks noGrp="1"/>
          </p:cNvSpPr>
          <p:nvPr>
            <p:custDataLst>
              <p:tags r:id="rId4"/>
            </p:custDataLst>
          </p:nvPr>
        </p:nvSpPr>
        <p:spPr>
          <a:xfrm>
            <a:off x="706120" y="830580"/>
            <a:ext cx="452755" cy="28575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3600" b="0" kern="1200" spc="0">
                <a:solidFill>
                  <a:schemeClr val="accent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3.1</a:t>
            </a:r>
            <a:endParaRPr lang="en-US" altLang="zh-CN"/>
          </a:p>
        </p:txBody>
      </p:sp>
      <p:sp>
        <p:nvSpPr>
          <p:cNvPr id="13" name="文本占位符 3"/>
          <p:cNvSpPr>
            <a:spLocks noGrp="1"/>
          </p:cNvSpPr>
          <p:nvPr>
            <p:custDataLst>
              <p:tags r:id="rId5"/>
            </p:custDataLst>
          </p:nvPr>
        </p:nvSpPr>
        <p:spPr>
          <a:xfrm>
            <a:off x="1411605" y="779780"/>
            <a:ext cx="4445000" cy="406400"/>
          </a:xfrm>
          <a:prstGeom prst="rect">
            <a:avLst/>
          </a:prstGeom>
          <a:noFill/>
        </p:spPr>
        <p:txBody>
          <a:bodyPr vert="horz" wrap="square" lIns="0" tIns="0" rIns="0" bIns="0" rtlCol="0" anchor="t">
            <a:normAutofit/>
            <a:scene3d>
              <a:camera prst="orthographicFront"/>
              <a:lightRig rig="threePt" dir="t"/>
            </a:scene3d>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ln w="12700">
                  <a:solidFill>
                    <a:schemeClr val="accent5"/>
                  </a:solidFill>
                  <a:prstDash val="solid"/>
                </a:ln>
                <a:pattFill prst="ltDnDiag">
                  <a:fgClr>
                    <a:schemeClr val="accent5">
                      <a:lumMod val="60000"/>
                      <a:lumOff val="40000"/>
                    </a:schemeClr>
                  </a:fgClr>
                  <a:bgClr>
                    <a:schemeClr val="bg1"/>
                  </a:bgClr>
                </a:pattFill>
                <a:effectLst/>
              </a:rPr>
              <a:t>永久基本农田保护红线动态维护</a:t>
            </a:r>
            <a:endParaRPr lang="zh-CN" altLang="en-US">
              <a:ln w="12700">
                <a:solidFill>
                  <a:schemeClr val="accent5"/>
                </a:solidFill>
                <a:prstDash val="solid"/>
              </a:ln>
              <a:pattFill prst="ltDnDiag">
                <a:fgClr>
                  <a:schemeClr val="accent5">
                    <a:lumMod val="60000"/>
                    <a:lumOff val="40000"/>
                  </a:schemeClr>
                </a:fgClr>
                <a:bgClr>
                  <a:schemeClr val="bg1"/>
                </a:bgClr>
              </a:pattFill>
              <a:effectLs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advClick="0" advTm="27000">
        <p:random/>
      </p:transition>
    </mc:Choice>
    <mc:Fallback>
      <p:transition spd="slow" advClick="0" advTm="2700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E:/乌拉特前旗项目/动态维护/成果/城镇开发边界动态维护调整图.jpg城镇开发边界动态维护调整图"/>
          <p:cNvPicPr>
            <a:picLocks noChangeAspect="1"/>
          </p:cNvPicPr>
          <p:nvPr/>
        </p:nvPicPr>
        <p:blipFill>
          <a:blip r:embed="rId1"/>
          <a:srcRect l="799" t="1144" r="816" b="1206"/>
          <a:stretch>
            <a:fillRect/>
          </a:stretch>
        </p:blipFill>
        <p:spPr>
          <a:xfrm>
            <a:off x="4457700" y="1320800"/>
            <a:ext cx="7446010" cy="5225415"/>
          </a:xfrm>
          <a:prstGeom prst="rect">
            <a:avLst/>
          </a:prstGeom>
        </p:spPr>
      </p:pic>
      <p:grpSp>
        <p:nvGrpSpPr>
          <p:cNvPr id="19" name="组合 18"/>
          <p:cNvGrpSpPr/>
          <p:nvPr/>
        </p:nvGrpSpPr>
        <p:grpSpPr>
          <a:xfrm>
            <a:off x="609600" y="4216400"/>
            <a:ext cx="10972800" cy="2032000"/>
            <a:chOff x="960" y="6640"/>
            <a:chExt cx="17280" cy="3200"/>
          </a:xfrm>
        </p:grpSpPr>
      </p:grpSp>
      <p:sp>
        <p:nvSpPr>
          <p:cNvPr id="12" name="文本占位符 11"/>
          <p:cNvSpPr>
            <a:spLocks noGrp="1"/>
          </p:cNvSpPr>
          <p:nvPr>
            <p:ph type="body" idx="16391"/>
            <p:custDataLst>
              <p:tags r:id="rId2"/>
            </p:custDataLst>
          </p:nvPr>
        </p:nvSpPr>
        <p:spPr>
          <a:xfrm>
            <a:off x="435610" y="2035175"/>
            <a:ext cx="3683635" cy="2181225"/>
          </a:xfrm>
        </p:spPr>
        <p:txBody>
          <a:bodyPr>
            <a:noAutofit/>
          </a:bodyPr>
          <a:p>
            <a:pPr indent="406400" algn="l" fontAlgn="auto">
              <a:lnSpc>
                <a:spcPct val="150000"/>
              </a:lnSpc>
              <a:spcAft>
                <a:spcPts val="0"/>
              </a:spcAft>
              <a:buClrTx/>
              <a:buSzTx/>
              <a:buFontTx/>
            </a:pP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结合城镇空间发展的情况和</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十五五</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期间的空间土地需求</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 </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，对城镇开发边界进行了规模调整和空间优化</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 </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，调整后乌拉特前旗城镇开发边界未超过市级</a:t>
            </a:r>
            <a:r>
              <a:rPr 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下达的</a:t>
            </a:r>
            <a:r>
              <a:rPr lang="en-US" altLang="zh-CN"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1.2597</a:t>
            </a: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rPr>
              <a:t>扩展倍数控制要求。</a:t>
            </a:r>
            <a:endPar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cs typeface="微软雅黑" panose="020B0503020204020204" charset="-122"/>
              <a:sym typeface="+mn-ea"/>
            </a:endParaRPr>
          </a:p>
        </p:txBody>
      </p:sp>
      <p:sp>
        <p:nvSpPr>
          <p:cNvPr id="7" name="标题 1"/>
          <p:cNvSpPr>
            <a:spLocks noGrp="1"/>
          </p:cNvSpPr>
          <p:nvPr>
            <p:custDataLst>
              <p:tags r:id="rId3"/>
            </p:custDataLst>
          </p:nvPr>
        </p:nvSpPr>
        <p:spPr>
          <a:xfrm>
            <a:off x="1123950" y="17018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i="0" u="none" kern="1200" spc="0">
                <a:solidFill>
                  <a:schemeClr val="tx1"/>
                </a:solidFill>
                <a:effectLst>
                  <a:outerShdw>
                    <a:srgbClr val="FFFFFF"/>
                  </a:outerShdw>
                </a:effectLst>
                <a:uFill>
                  <a:solidFill>
                    <a:schemeClr val="accent1"/>
                  </a:solidFill>
                </a:uFill>
                <a:latin typeface="+mj-lt"/>
                <a:ea typeface="+mj-ea"/>
                <a:cs typeface="+mj-cs"/>
              </a:defRPr>
            </a:lvl1pPr>
          </a:lstStyle>
          <a:p>
            <a:pPr algn="r"/>
            <a:r>
              <a:rPr lang="en-US" altLang="zh-CN" sz="2800">
                <a:solidFill>
                  <a:schemeClr val="accent6">
                    <a:lumMod val="75000"/>
                  </a:schemeClr>
                </a:solidFill>
              </a:rPr>
              <a:t>03    </a:t>
            </a:r>
            <a:r>
              <a:rPr lang="zh-CN" altLang="en-US" sz="2800">
                <a:solidFill>
                  <a:schemeClr val="accent6">
                    <a:lumMod val="75000"/>
                  </a:schemeClr>
                </a:solidFill>
              </a:rPr>
              <a:t>动态维护方案</a:t>
            </a:r>
            <a:endParaRPr lang="zh-CN" altLang="en-US" sz="2800">
              <a:solidFill>
                <a:schemeClr val="accent6">
                  <a:lumMod val="75000"/>
                </a:schemeClr>
              </a:solidFill>
            </a:endParaRPr>
          </a:p>
        </p:txBody>
      </p:sp>
      <p:sp>
        <p:nvSpPr>
          <p:cNvPr id="9" name="文本占位符 2"/>
          <p:cNvSpPr>
            <a:spLocks noGrp="1"/>
          </p:cNvSpPr>
          <p:nvPr>
            <p:custDataLst>
              <p:tags r:id="rId4"/>
            </p:custDataLst>
          </p:nvPr>
        </p:nvSpPr>
        <p:spPr>
          <a:xfrm>
            <a:off x="706120" y="830580"/>
            <a:ext cx="452755" cy="28575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3600" b="0" kern="1200" spc="0">
                <a:solidFill>
                  <a:schemeClr val="accent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t>3.2</a:t>
            </a:r>
            <a:endParaRPr lang="en-US" altLang="zh-CN"/>
          </a:p>
        </p:txBody>
      </p:sp>
      <p:sp>
        <p:nvSpPr>
          <p:cNvPr id="13" name="文本占位符 3"/>
          <p:cNvSpPr>
            <a:spLocks noGrp="1"/>
          </p:cNvSpPr>
          <p:nvPr>
            <p:custDataLst>
              <p:tags r:id="rId5"/>
            </p:custDataLst>
          </p:nvPr>
        </p:nvSpPr>
        <p:spPr>
          <a:xfrm>
            <a:off x="1411605" y="779780"/>
            <a:ext cx="4445000" cy="406400"/>
          </a:xfrm>
          <a:prstGeom prst="rect">
            <a:avLst/>
          </a:prstGeom>
          <a:noFill/>
        </p:spPr>
        <p:txBody>
          <a:bodyPr vert="horz" wrap="square" lIns="0" tIns="0" rIns="0" bIns="0" rtlCol="0" anchor="t">
            <a:normAutofit/>
            <a:scene3d>
              <a:camera prst="orthographicFront"/>
              <a:lightRig rig="threePt" dir="t"/>
            </a:scene3d>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lumMod val="50000"/>
                    <a:lumOff val="50000"/>
                  </a:schemeClr>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ln w="12700">
                  <a:solidFill>
                    <a:schemeClr val="accent5"/>
                  </a:solidFill>
                  <a:prstDash val="solid"/>
                </a:ln>
                <a:pattFill prst="ltDnDiag">
                  <a:fgClr>
                    <a:schemeClr val="accent5">
                      <a:lumMod val="60000"/>
                      <a:lumOff val="40000"/>
                    </a:schemeClr>
                  </a:fgClr>
                  <a:bgClr>
                    <a:schemeClr val="bg1"/>
                  </a:bgClr>
                </a:pattFill>
                <a:effectLst/>
              </a:rPr>
              <a:t>城镇开发边界动态维护</a:t>
            </a:r>
            <a:endParaRPr lang="zh-CN" altLang="en-US">
              <a:ln w="12700">
                <a:solidFill>
                  <a:schemeClr val="accent5"/>
                </a:solidFill>
                <a:prstDash val="solid"/>
              </a:ln>
              <a:pattFill prst="ltDnDiag">
                <a:fgClr>
                  <a:schemeClr val="accent5">
                    <a:lumMod val="60000"/>
                    <a:lumOff val="40000"/>
                  </a:schemeClr>
                </a:fgClr>
                <a:bgClr>
                  <a:schemeClr val="bg1"/>
                </a:bgClr>
              </a:pattFill>
              <a:effectLs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advClick="0" advTm="27000">
        <p:random/>
      </p:transition>
    </mc:Choice>
    <mc:Fallback>
      <p:transition spd="slow" advClick="0" advTm="27000">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 name="KSO_WM_TEMPLATE_INDEX" val="40480831"/>
  <p:tag name="KSO_WM_TEMPLATE_CATEGORY" val="custom"/>
</p:tagLst>
</file>

<file path=ppt/tags/tag10.xml><?xml version="1.0" encoding="utf-8"?>
<p:tagLst xmlns:p="http://schemas.openxmlformats.org/presentationml/2006/main">
  <p:tag name="KSO_WM_UNIT_TYPE" val="i"/>
  <p:tag name="KSO_WM_UNIT_INDEX" val="3"/>
  <p:tag name="KSO_WM_BEAUTIFY_FLAG" val="#wm#"/>
  <p:tag name="KSO_WM_TAG_VERSION" val="3.0"/>
  <p:tag name="KSO_WM_UNIT_ISCONTENTSTITLE" val="1"/>
  <p:tag name="LayoutZOrder" val="7"/>
  <p:tag name="KSO_WM_UNIT_ID" val="_2*i*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100.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4_2"/>
  <p:tag name="KSO_WM_UNIT_TYPE" val="l_h_i"/>
</p:tagLst>
</file>

<file path=ppt/tags/tag101.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05.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06.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07.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108.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2b0b9c9c3208bfec4edb8dd8bb860992268eb58e"/>
  <p:tag name="KSO_WM_NEWLAYOUT_GROUP_ID" val="layout_1-5"/>
  <p:tag name="KSO_WM_NEWLAYOUT_ID" val="slide_cea45c27deb23863"/>
</p:tagLst>
</file>

<file path=ppt/tags/tag109.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11.xml><?xml version="1.0" encoding="utf-8"?>
<p:tagLst xmlns:p="http://schemas.openxmlformats.org/presentationml/2006/main">
  <p:tag name="KSO_WM_UNIT_TYPE" val="i"/>
  <p:tag name="KSO_WM_UNIT_INDEX" val="5"/>
  <p:tag name="KSO_WM_BEAUTIFY_FLAG" val="#wm#"/>
  <p:tag name="KSO_WM_TAG_VERSION" val="3.0"/>
  <p:tag name="KSO_WM_UNIT_ISCONTENTSTITLE" val="1"/>
  <p:tag name="LayoutZOrder" val="8"/>
  <p:tag name="KSO_WM_UNIT_ID" val="_2*i*5"/>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110.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1_2"/>
  <p:tag name="KSO_WM_UNIT_TYPE" val="l_h_i"/>
</p:tagLst>
</file>

<file path=ppt/tags/tag11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12.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113.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2_2"/>
  <p:tag name="KSO_WM_UNIT_TYPE" val="l_h_i"/>
</p:tagLst>
</file>

<file path=ppt/tags/tag11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15.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116.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3_2"/>
  <p:tag name="KSO_WM_UNIT_TYPE" val="l_h_i"/>
</p:tagLst>
</file>

<file path=ppt/tags/tag11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18.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119.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4_2"/>
  <p:tag name="KSO_WM_UNIT_TYPE" val="l_h_i"/>
</p:tagLst>
</file>

<file path=ppt/tags/tag12.xml><?xml version="1.0" encoding="utf-8"?>
<p:tagLst xmlns:p="http://schemas.openxmlformats.org/presentationml/2006/main">
  <p:tag name="KSO_WM_UNIT_TYPE" val="i"/>
  <p:tag name="KSO_WM_UNIT_INDEX" val="6"/>
  <p:tag name="KSO_WM_BEAUTIFY_FLAG" val="#wm#"/>
  <p:tag name="KSO_WM_TAG_VERSION" val="3.0"/>
  <p:tag name="KSO_WM_UNIT_ISCONTENTSTITLE" val="1"/>
  <p:tag name="LayoutZOrder" val="9"/>
  <p:tag name="KSO_WM_UNIT_ID" val="_2*i*6"/>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120.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21.xml><?xml version="1.0" encoding="utf-8"?>
<p:tagLst xmlns:p="http://schemas.openxmlformats.org/presentationml/2006/main">
  <p:tag name="KSO_WM_BEAUTIFY_FLAG" val="#fgm#"/>
  <p:tag name="KSO_WM_DIAGRAM_GROUP_CODE" val="1"/>
  <p:tag name="KSO_WM_FIGMA_FLAG" val="#fgm#"/>
  <p:tag name="KSO_WM_UNIT_INDEX" val="1_5_1"/>
  <p:tag name="KSO_WM_UNIT_SUBTYPE" val="d"/>
  <p:tag name="KSO_WM_UNIT_TYPE" val="l_h_i"/>
</p:tagLst>
</file>

<file path=ppt/tags/tag122.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5_2"/>
  <p:tag name="KSO_WM_UNIT_TYPE" val="l_h_i"/>
</p:tagLst>
</file>

<file path=ppt/tags/tag123.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27.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28.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29.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30.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f079c3ea6c11d4b34372017e4cb23de099f38d2f"/>
  <p:tag name="KSO_WM_NEWLAYOUT_GROUP_ID" val="layout_1-5"/>
  <p:tag name="KSO_WM_NEWLAYOUT_ID" val="slide_61223ae7a7f7aefc"/>
</p:tagLst>
</file>

<file path=ppt/tags/tag131.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132.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1_2"/>
  <p:tag name="KSO_WM_UNIT_TYPE" val="l_h_i"/>
</p:tagLst>
</file>

<file path=ppt/tags/tag13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34.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135.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2_2"/>
  <p:tag name="KSO_WM_UNIT_TYPE" val="l_h_i"/>
</p:tagLst>
</file>

<file path=ppt/tags/tag13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37.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138.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3_2"/>
  <p:tag name="KSO_WM_UNIT_TYPE" val="l_h_i"/>
</p:tagLst>
</file>

<file path=ppt/tags/tag13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40.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14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4_2"/>
  <p:tag name="KSO_WM_UNIT_TYPE" val="l_h_i"/>
</p:tagLst>
</file>

<file path=ppt/tags/tag142.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46.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47.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48.xml><?xml version="1.0" encoding="utf-8"?>
<p:tagLst xmlns:p="http://schemas.openxmlformats.org/presentationml/2006/main">
  <p:tag name="KSO_WM_BEAUTIFY_FLAG" val="#fgm#"/>
  <p:tag name="KSO_WM_FIGMA_FLAG" val="#fgm#"/>
  <p:tag name="KSO_WM_UNIT_INDEX" val="1"/>
  <p:tag name="KSO_WM_UNIT_TYPE" val="a"/>
  <p:tag name="KSO_WM_LAYOUT_CHECK_HASH" val="aad8972c9ae849ba75f48c047a7d3c5420d0cdc4"/>
  <p:tag name="KSO_WM_NEWLAYOUT_GROUP_ID" val="layout_65"/>
  <p:tag name="KSO_WM_NEWLAYOUT_ID" val="slide_dda40c72807e10bb"/>
</p:tagLst>
</file>

<file path=ppt/tags/tag149.xml><?xml version="1.0" encoding="utf-8"?>
<p:tagLst xmlns:p="http://schemas.openxmlformats.org/presentationml/2006/main">
  <p:tag name="KSO_WM_BEAUTIFY_FLAG" val="#fgm#"/>
  <p:tag name="KSO_WM_FIGMA_FLAG" val="#fgm#"/>
  <p:tag name="KSO_WM_UNIT_INDEX" val="1"/>
  <p:tag name="KSO_WM_UNIT_TYPE" val="d"/>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5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5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5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5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5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5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59.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60.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61.xml><?xml version="1.0" encoding="utf-8"?>
<p:tagLst xmlns:p="http://schemas.openxmlformats.org/presentationml/2006/main">
  <p:tag name="KSO_WM_BEAUTIFY_FLAG" val="#fgm#"/>
  <p:tag name="KSO_WM_FIGMA_FLAG" val="#fgm#"/>
  <p:tag name="KSO_WM_UNIT_INDEX" val="1"/>
  <p:tag name="KSO_WM_UNIT_TYPE" val="a"/>
  <p:tag name="KSO_WM_LAYOUT_CHECK_HASH" val="504e88b2c3bf7cfff7c37f0ac908569a82e87483"/>
  <p:tag name="KSO_WM_NEWLAYOUT_GROUP_ID" val="layout_34"/>
  <p:tag name="KSO_WM_NEWLAYOUT_ID" val="slide_4acdb5d565d7a68b"/>
</p:tagLst>
</file>

<file path=ppt/tags/tag162.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16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6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65.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16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6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68.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16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7.xml><?xml version="1.0" encoding="utf-8"?>
<p:tagLst xmlns:p="http://schemas.openxmlformats.org/presentationml/2006/main">
  <p:tag name="KSO_WM_UNIT_TYPE" val="f"/>
  <p:tag name="KSO_WM_UNIT_INDEX" val="1"/>
  <p:tag name="KSO_WM_UNIT_ID" val="_3*f*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17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74.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75.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76.xml><?xml version="1.0" encoding="utf-8"?>
<p:tagLst xmlns:p="http://schemas.openxmlformats.org/presentationml/2006/main">
  <p:tag name="KSO_WM_BEAUTIFY_FLAG" val="#fgm#"/>
  <p:tag name="KSO_WM_FIGMA_FLAG" val="#fgm#"/>
  <p:tag name="KSO_WM_UNIT_INDEX" val="1"/>
  <p:tag name="KSO_WM_UNIT_TYPE" val="a"/>
  <p:tag name="KSO_WM_LAYOUT_CHECK_HASH" val="69e14e69e1a52ded3939bc9b681a3be13bcce14f"/>
  <p:tag name="KSO_WM_NEWLAYOUT_GROUP_ID" val="layout_42"/>
  <p:tag name="KSO_WM_NEWLAYOUT_ID" val="slide_09c93aa01c28b66b"/>
</p:tagLst>
</file>

<file path=ppt/tags/tag177.xml><?xml version="1.0" encoding="utf-8"?>
<p:tagLst xmlns:p="http://schemas.openxmlformats.org/presentationml/2006/main">
  <p:tag name="KSO_WM_BEAUTIFY_FLAG" val="#fgm#"/>
  <p:tag name="KSO_WM_FIGMA_FLAG" val="#fgm#"/>
  <p:tag name="KSO_WM_UNIT_INDEX" val="1"/>
  <p:tag name="KSO_WM_UNIT_TYPE" val="d"/>
</p:tagLst>
</file>

<file path=ppt/tags/tag17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1_1"/>
  <p:tag name="KSO_WM_UNIT_TYPE" val="l_h_i"/>
</p:tagLst>
</file>

<file path=ppt/tags/tag17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8.xml><?xml version="1.0" encoding="utf-8"?>
<p:tagLst xmlns:p="http://schemas.openxmlformats.org/presentationml/2006/main">
  <p:tag name="KSO_WM_UNIT_TYPE" val="f"/>
  <p:tag name="KSO_WM_UNIT_INDEX" val="2"/>
  <p:tag name="KSO_WM_UNIT_ID" val="_3*f*2"/>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18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81.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2_1"/>
  <p:tag name="KSO_WM_UNIT_TYPE" val="l_h_i"/>
</p:tagLst>
</file>

<file path=ppt/tags/tag18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18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84.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3_1"/>
  <p:tag name="KSO_WM_UNIT_TYPE" val="l_h_i"/>
</p:tagLst>
</file>

<file path=ppt/tags/tag18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8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87.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4_1"/>
  <p:tag name="KSO_WM_UNIT_TYPE" val="l_h_i"/>
</p:tagLst>
</file>

<file path=ppt/tags/tag188.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189.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19.xml><?xml version="1.0" encoding="utf-8"?>
<p:tagLst xmlns:p="http://schemas.openxmlformats.org/presentationml/2006/main">
  <p:tag name="KSO_WM_UNIT_ID" val="_3**"/>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193.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94.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195.xml><?xml version="1.0" encoding="utf-8"?>
<p:tagLst xmlns:p="http://schemas.openxmlformats.org/presentationml/2006/main">
  <p:tag name="KSO_WM_BEAUTIFY_FLAG" val="#fgm#"/>
  <p:tag name="KSO_WM_FIGMA_FLAG" val="#fgm#"/>
  <p:tag name="KSO_WM_UNIT_INDEX" val="1"/>
  <p:tag name="KSO_WM_UNIT_TYPE" val="a"/>
  <p:tag name="KSO_WM_LAYOUT_CHECK_HASH" val="b4598480bf63ab8152231a0def8ba3792c9a38b8"/>
  <p:tag name="KSO_WM_NEWLAYOUT_GROUP_ID" val="layout_49"/>
  <p:tag name="KSO_WM_NEWLAYOUT_ID" val="slide_718363e902793971"/>
</p:tagLst>
</file>

<file path=ppt/tags/tag196.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UNIT_INDEX" val="1_1_1"/>
  <p:tag name="KSO_WM_UNIT_TYPE" val="l_h_i"/>
</p:tagLst>
</file>

<file path=ppt/tags/tag197.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19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9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 name="KSO_WM_TEMPLATE_INDEX" val="40480831"/>
  <p:tag name="KSO_WM_TEMPLATE_CATEGORY" val="custom"/>
</p:tagLst>
</file>

<file path=ppt/tags/tag20.xml><?xml version="1.0" encoding="utf-8"?>
<p:tagLst xmlns:p="http://schemas.openxmlformats.org/presentationml/2006/main">
  <p:tag name="KSO_WM_UNIT_ID" val="_3**"/>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00.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UNIT_INDEX" val="1_2_1"/>
  <p:tag name="KSO_WM_UNIT_TYPE" val="l_h_i"/>
</p:tagLst>
</file>

<file path=ppt/tags/tag201.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20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0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04.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UNIT_INDEX" val="1_3_1"/>
  <p:tag name="KSO_WM_UNIT_TYPE" val="l_h_i"/>
</p:tagLst>
</file>

<file path=ppt/tags/tag205.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20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0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1.xml><?xml version="1.0" encoding="utf-8"?>
<p:tagLst xmlns:p="http://schemas.openxmlformats.org/presentationml/2006/main">
  <p:tag name="KSO_WM_UNIT_ID" val="_3**"/>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11.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12.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13.xml><?xml version="1.0" encoding="utf-8"?>
<p:tagLst xmlns:p="http://schemas.openxmlformats.org/presentationml/2006/main">
  <p:tag name="KSO_WM_BEAUTIFY_FLAG" val="#fgm#"/>
  <p:tag name="KSO_WM_FIGMA_FLAG" val="#fgm#"/>
  <p:tag name="KSO_WM_UNIT_INDEX" val="1"/>
  <p:tag name="KSO_WM_UNIT_TYPE" val="a"/>
  <p:tag name="KSO_WM_LAYOUT_CHECK_HASH" val="eba7ceebd9ebd14b76f99346226fe7154f7aba11"/>
  <p:tag name="KSO_WM_NEWLAYOUT_GROUP_ID" val="layout_56"/>
  <p:tag name="KSO_WM_NEWLAYOUT_ID" val="slide_cc402a8209630ebf"/>
</p:tagLst>
</file>

<file path=ppt/tags/tag214.xml><?xml version="1.0" encoding="utf-8"?>
<p:tagLst xmlns:p="http://schemas.openxmlformats.org/presentationml/2006/main">
  <p:tag name="KSO_WM_BEAUTIFY_FLAG" val="#fgm#"/>
  <p:tag name="KSO_WM_FIGMA_FLAG" val="#fgm#"/>
  <p:tag name="KSO_WM_UNIT_INDEX" val="1"/>
  <p:tag name="KSO_WM_UNIT_TYPE" val="f"/>
</p:tagLst>
</file>

<file path=ppt/tags/tag215.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1_1"/>
  <p:tag name="KSO_WM_UNIT_TYPE" val="l_h_i"/>
</p:tagLst>
</file>

<file path=ppt/tags/tag216.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21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1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19.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2_1"/>
  <p:tag name="KSO_WM_UNIT_TYPE" val="l_h_i"/>
</p:tagLst>
</file>

<file path=ppt/tags/tag22.xml><?xml version="1.0" encoding="utf-8"?>
<p:tagLst xmlns:p="http://schemas.openxmlformats.org/presentationml/2006/main">
  <p:tag name="KSO_WM_UNIT_TYPE" val="a"/>
  <p:tag name="KSO_WM_UNIT_INDEX" val="1"/>
  <p:tag name="KSO_WM_UNIT_ID" val="_3*a*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20.xml><?xml version="1.0" encoding="utf-8"?>
<p:tagLst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22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2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23.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3_1"/>
  <p:tag name="KSO_WM_UNIT_TYPE" val="l_h_i"/>
</p:tagLst>
</file>

<file path=ppt/tags/tag224.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22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2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27.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4_1"/>
  <p:tag name="KSO_WM_UNIT_TYPE" val="l_h_i"/>
</p:tagLst>
</file>

<file path=ppt/tags/tag228.xml><?xml version="1.0" encoding="utf-8"?>
<p:tagLst xmlns:p="http://schemas.openxmlformats.org/presentationml/2006/main">
  <p:tag name="KSO_WM_FIGMA_DECORATION_INDEX" val="10"/>
  <p:tag name="$PH_EXT" val="1"/>
  <p:tag name="KSO_WM_BEAUTIFY_FLAG" val="#fgm#"/>
  <p:tag name="KSO_WM_DIAGRAM_GROUP_CODE" val="1"/>
  <p:tag name="KSO_WM_FIGMA_FLAG" val="#fgm#"/>
  <p:tag name="KSO_WM_UNIT_INDEX" val="1_4_1"/>
  <p:tag name="KSO_WM_UNIT_TYPE" val="l_h_x"/>
</p:tagLst>
</file>

<file path=ppt/tags/tag229.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23.xml><?xml version="1.0" encoding="utf-8"?>
<p:tagLst xmlns:p="http://schemas.openxmlformats.org/presentationml/2006/main">
  <p:tag name="KSO_WM_UNIT_TYPE" val="f"/>
  <p:tag name="KSO_WM_UNIT_INDEX" val="1"/>
  <p:tag name="KSO_WM_UNIT_ID" val="_4*f*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30.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231.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5_1"/>
  <p:tag name="KSO_WM_UNIT_TYPE" val="l_h_i"/>
</p:tagLst>
</file>

<file path=ppt/tags/tag232.xml><?xml version="1.0" encoding="utf-8"?>
<p:tagLst xmlns:p="http://schemas.openxmlformats.org/presentationml/2006/main">
  <p:tag name="KSO_WM_FIGMA_DECORATION_INDEX" val="11"/>
  <p:tag name="$PH_EXT" val="1"/>
  <p:tag name="KSO_WM_BEAUTIFY_FLAG" val="#fgm#"/>
  <p:tag name="KSO_WM_DIAGRAM_GROUP_CODE" val="1"/>
  <p:tag name="KSO_WM_FIGMA_FLAG" val="#fgm#"/>
  <p:tag name="KSO_WM_UNIT_INDEX" val="1_5_1"/>
  <p:tag name="KSO_WM_UNIT_TYPE" val="l_h_x"/>
</p:tagLst>
</file>

<file path=ppt/tags/tag233.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Lst>
</file>

<file path=ppt/tags/tag234.xml><?xml version="1.0" encoding="utf-8"?>
<p:tagLst xmlns:p="http://schemas.openxmlformats.org/presentationml/2006/main">
  <p:tag name="KSO_WM_BEAUTIFY_FLAG" val="#fgm#"/>
  <p:tag name="KSO_WM_DIAGRAM_GROUP_CODE" val="1"/>
  <p:tag name="KSO_WM_FIGMA_FLAG" val="#fgm#"/>
  <p:tag name="KSO_WM_UNIT_INDEX" val="1_5_1"/>
  <p:tag name="KSO_WM_UNIT_TYPE" val="l_h_f"/>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38.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39.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4.xml><?xml version="1.0" encoding="utf-8"?>
<p:tagLst xmlns:p="http://schemas.openxmlformats.org/presentationml/2006/main">
  <p:tag name="KSO_WM_UNIT_TYPE" val="f"/>
  <p:tag name="KSO_WM_UNIT_INDEX" val="2"/>
  <p:tag name="KSO_WM_UNIT_ID" val="_4*f*2"/>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40.xml><?xml version="1.0" encoding="utf-8"?>
<p:tagLst xmlns:p="http://schemas.openxmlformats.org/presentationml/2006/main">
  <p:tag name="KSO_WM_BEAUTIFY_FLAG" val="#fgm#"/>
  <p:tag name="KSO_WM_FIGMA_FLAG" val="#fgm#"/>
  <p:tag name="KSO_WM_UNIT_INDEX" val="1"/>
  <p:tag name="KSO_WM_UNIT_TYPE" val="a"/>
  <p:tag name="KSO_WM_LAYOUT_CHECK_HASH" val="67575936960988e1b904c5954b30dd28c7d7344a"/>
  <p:tag name="KSO_WM_NEWLAYOUT_GROUP_ID" val="layout_53"/>
  <p:tag name="KSO_WM_NEWLAYOUT_ID" val="slide_a51f9d830a889bd4"/>
</p:tagLst>
</file>

<file path=ppt/tags/tag24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242.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24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4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4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246.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24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4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4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25.xml><?xml version="1.0" encoding="utf-8"?>
<p:tagLst xmlns:p="http://schemas.openxmlformats.org/presentationml/2006/main">
  <p:tag name="KSO_WM_UNIT_TYPE" val="f"/>
  <p:tag name="KSO_WM_UNIT_INDEX" val="3"/>
  <p:tag name="KSO_WM_UNIT_ID" val="_4*f*3"/>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50.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25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5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56.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57.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58.xml><?xml version="1.0" encoding="utf-8"?>
<p:tagLst xmlns:p="http://schemas.openxmlformats.org/presentationml/2006/main">
  <p:tag name="KSO_WM_BEAUTIFY_FLAG" val="#fgm#"/>
  <p:tag name="KSO_WM_FIGMA_FLAG" val="#fgm#"/>
  <p:tag name="KSO_WM_UNIT_INDEX" val="1"/>
  <p:tag name="KSO_WM_UNIT_TYPE" val="a"/>
  <p:tag name="KSO_WM_LAYOUT_CHECK_HASH" val="2f508c56bd420f2a6b709b001cdacac0cf93bf87"/>
  <p:tag name="KSO_WM_NEWLAYOUT_GROUP_ID" val="layout_32"/>
  <p:tag name="KSO_WM_NEWLAYOUT_ID" val="slide_0b86848e9fb20af8"/>
</p:tagLst>
</file>

<file path=ppt/tags/tag25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26.xml><?xml version="1.0" encoding="utf-8"?>
<p:tagLst xmlns:p="http://schemas.openxmlformats.org/presentationml/2006/main">
  <p:tag name="KSO_WM_UNIT_TYPE" val="f"/>
  <p:tag name="KSO_WM_UNIT_INDEX" val="4"/>
  <p:tag name="KSO_WM_UNIT_ID" val="_4*f*4"/>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60.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1_2"/>
  <p:tag name="KSO_WM_UNIT_TYPE" val="l_h_i"/>
</p:tagLst>
</file>

<file path=ppt/tags/tag261.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26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6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64.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UNIT_INDEX" val="1_2_1"/>
  <p:tag name="KSO_WM_UNIT_TYPE" val="l_h_i"/>
</p:tagLst>
</file>

<file path=ppt/tags/tag265.xml><?xml version="1.0" encoding="utf-8"?>
<p:tagLst xmlns:p="http://schemas.openxmlformats.org/presentationml/2006/main">
  <p:tag name="KSO_WM_FIGMA_DECORATION_INDEX" val="15"/>
  <p:tag name="$PH_EXT" val="2"/>
  <p:tag name="KSO_WM_BEAUTIFY_FLAG" val="#fgm#"/>
  <p:tag name="KSO_WM_DIAGRAM_GROUP_CODE" val="1"/>
  <p:tag name="KSO_WM_FIGMA_FLAG" val="#fgm#"/>
  <p:tag name="KSO_WM_UNIT_INDEX" val="1_2_2"/>
  <p:tag name="KSO_WM_UNIT_TYPE" val="l_h_i"/>
</p:tagLst>
</file>

<file path=ppt/tags/tag266.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26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6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6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27.xml><?xml version="1.0" encoding="utf-8"?>
<p:tagLst xmlns:p="http://schemas.openxmlformats.org/presentationml/2006/main">
  <p:tag name="KSO_WM_UNIT_ID" val="_4**"/>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70.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3_2"/>
  <p:tag name="KSO_WM_UNIT_TYPE" val="l_h_i"/>
</p:tagLst>
</file>

<file path=ppt/tags/tag271.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27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7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77.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78.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79.xml><?xml version="1.0" encoding="utf-8"?>
<p:tagLst xmlns:p="http://schemas.openxmlformats.org/presentationml/2006/main">
  <p:tag name="KSO_WM_BEAUTIFY_FLAG" val="#fgm#"/>
  <p:tag name="KSO_WM_FIGMA_FLAG" val="#fgm#"/>
  <p:tag name="KSO_WM_UNIT_INDEX" val="1"/>
  <p:tag name="KSO_WM_UNIT_TYPE" val="a"/>
  <p:tag name="KSO_WM_LAYOUT_CHECK_HASH" val="dbce96d96aabb0afe96b52605a05949e2564fc36"/>
  <p:tag name="KSO_WM_NEWLAYOUT_GROUP_ID" val="layout_57"/>
  <p:tag name="KSO_WM_NEWLAYOUT_ID" val="slide_7243b866f52d7461"/>
</p:tagLst>
</file>

<file path=ppt/tags/tag28.xml><?xml version="1.0" encoding="utf-8"?>
<p:tagLst xmlns:p="http://schemas.openxmlformats.org/presentationml/2006/main">
  <p:tag name="KSO_WM_UNIT_ID" val="_4**"/>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80.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UNIT_INDEX" val="1_1_1"/>
  <p:tag name="KSO_WM_UNIT_TYPE" val="l_h_i"/>
</p:tagLst>
</file>

<file path=ppt/tags/tag281.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28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28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284.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UNIT_INDEX" val="1_2_1"/>
  <p:tag name="KSO_WM_UNIT_TYPE" val="l_h_i"/>
</p:tagLst>
</file>

<file path=ppt/tags/tag285.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286.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87.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88.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UNIT_INDEX" val="1_3_1"/>
  <p:tag name="KSO_WM_UNIT_TYPE" val="l_h_i"/>
</p:tagLst>
</file>

<file path=ppt/tags/tag289.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29.xml><?xml version="1.0" encoding="utf-8"?>
<p:tagLst xmlns:p="http://schemas.openxmlformats.org/presentationml/2006/main">
  <p:tag name="KSO_WM_UNIT_ID" val="_4**"/>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29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9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295.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96.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297.xml><?xml version="1.0" encoding="utf-8"?>
<p:tagLst xmlns:p="http://schemas.openxmlformats.org/presentationml/2006/main">
  <p:tag name="KSO_WM_BEAUTIFY_FLAG" val="#fgm#"/>
  <p:tag name="KSO_WM_FIGMA_FLAG" val="#fgm#"/>
  <p:tag name="KSO_WM_UNIT_INDEX" val="1"/>
  <p:tag name="KSO_WM_UNIT_TYPE" val="a"/>
  <p:tag name="KSO_WM_LAYOUT_CHECK_HASH" val="2c87378c3a77c42847403c04cf23fc6ab28dc860"/>
  <p:tag name="KSO_WM_NEWLAYOUT_GROUP_ID" val="layout_35"/>
  <p:tag name="KSO_WM_NEWLAYOUT_ID" val="slide_eebcb85bcbb747d8"/>
</p:tagLst>
</file>

<file path=ppt/tags/tag298.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29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0.xml><?xml version="1.0" encoding="utf-8"?>
<p:tagLst xmlns:p="http://schemas.openxmlformats.org/presentationml/2006/main">
  <p:tag name="KSO_WM_UNIT_TYPE" val="a"/>
  <p:tag name="KSO_WM_UNIT_INDEX" val="1"/>
  <p:tag name="KSO_WM_UNIT_ID" val="_4*a*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0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01.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30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0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04.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30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0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307.xml><?xml version="1.0" encoding="utf-8"?>
<p:tagLst xmlns:p="http://schemas.openxmlformats.org/presentationml/2006/main">
  <p:tag name="KSO_WM_BEAUTIFY_FLAG" val="#fgm#"/>
  <p:tag name="KSO_WM_DIAGRAM_GROUP_CODE" val="1"/>
  <p:tag name="KSO_WM_FIGMA_FLAG" val="#fgm#"/>
  <p:tag name="KSO_WM_UNIT_INDEX" val="1_4_2"/>
  <p:tag name="KSO_WM_UNIT_SUBTYPE" val="d"/>
  <p:tag name="KSO_WM_UNIT_TYPE" val="l_h_i"/>
</p:tagLst>
</file>

<file path=ppt/tags/tag308.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309.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31.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10.xml><?xml version="1.0" encoding="utf-8"?>
<p:tagLst xmlns:p="http://schemas.openxmlformats.org/presentationml/2006/main">
  <p:tag name="KSO_WM_BEAUTIFY_FLAG" val="#fgm#"/>
  <p:tag name="KSO_WM_DIAGRAM_GROUP_CODE" val="1"/>
  <p:tag name="KSO_WM_FIGMA_FLAG" val="#fgm#"/>
  <p:tag name="KSO_WM_UNIT_INDEX" val="1_5_2"/>
  <p:tag name="KSO_WM_UNIT_SUBTYPE" val="d"/>
  <p:tag name="KSO_WM_UNIT_TYPE" val="l_h_i"/>
</p:tagLst>
</file>

<file path=ppt/tags/tag311.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Lst>
</file>

<file path=ppt/tags/tag312.xml><?xml version="1.0" encoding="utf-8"?>
<p:tagLst xmlns:p="http://schemas.openxmlformats.org/presentationml/2006/main">
  <p:tag name="KSO_WM_BEAUTIFY_FLAG" val="#fgm#"/>
  <p:tag name="KSO_WM_DIAGRAM_GROUP_CODE" val="1"/>
  <p:tag name="KSO_WM_FIGMA_FLAG" val="#fgm#"/>
  <p:tag name="KSO_WM_UNIT_INDEX" val="1_5_1"/>
  <p:tag name="KSO_WM_UNIT_TYPE" val="l_h_f"/>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16.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17.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18.xml><?xml version="1.0" encoding="utf-8"?>
<p:tagLst xmlns:p="http://schemas.openxmlformats.org/presentationml/2006/main">
  <p:tag name="KSO_WM_BEAUTIFY_FLAG" val="#fgm#"/>
  <p:tag name="KSO_WM_FIGMA_FLAG" val="#fgm#"/>
  <p:tag name="KSO_WM_UNIT_INDEX" val="1"/>
  <p:tag name="KSO_WM_UNIT_TYPE" val="a"/>
  <p:tag name="KSO_WM_LAYOUT_CHECK_HASH" val="c669aec63eaf7366f1b88d987eb6ba42744cbcd2"/>
  <p:tag name="KSO_WM_NEWLAYOUT_GROUP_ID" val="layout_6"/>
  <p:tag name="KSO_WM_NEWLAYOUT_ID" val="slide_82e1f1fbf520933b"/>
</p:tagLst>
</file>

<file path=ppt/tags/tag319.xml><?xml version="1.0" encoding="utf-8"?>
<p:tagLst xmlns:p="http://schemas.openxmlformats.org/presentationml/2006/main">
  <p:tag name="KSO_WM_BEAUTIFY_FLAG" val="#fgm#"/>
  <p:tag name="KSO_WM_FIGMA_FLAG" val="#fgm#"/>
  <p:tag name="KSO_WM_UNIT_INDEX" val="1"/>
  <p:tag name="KSO_WM_UNIT_TYPE" val="d"/>
</p:tagLst>
</file>

<file path=ppt/tags/tag32.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2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1_1"/>
  <p:tag name="KSO_WM_UNIT_TYPE" val="l_h_i"/>
</p:tagLst>
</file>

<file path=ppt/tags/tag32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2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2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2_1"/>
  <p:tag name="KSO_WM_UNIT_TYPE" val="l_h_i"/>
</p:tagLst>
</file>

<file path=ppt/tags/tag32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2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2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3_1"/>
  <p:tag name="KSO_WM_UNIT_TYPE" val="l_h_i"/>
</p:tagLst>
</file>

<file path=ppt/tags/tag32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2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32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4_1"/>
  <p:tag name="KSO_WM_UNIT_TYPE" val="l_h_i"/>
</p:tagLst>
</file>

<file path=ppt/tags/tag33.xml><?xml version="1.0" encoding="utf-8"?>
<p:tagLst xmlns:p="http://schemas.openxmlformats.org/presentationml/2006/main">
  <p:tag name="KSO_WM_UNIT_ID" val="_5**"/>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30.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331.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35.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36.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37.xml><?xml version="1.0" encoding="utf-8"?>
<p:tagLst xmlns:p="http://schemas.openxmlformats.org/presentationml/2006/main">
  <p:tag name="KSO_WM_BEAUTIFY_FLAG" val="#fgm#"/>
  <p:tag name="KSO_WM_FIGMA_FLAG" val="#fgm#"/>
  <p:tag name="KSO_WM_UNIT_INDEX" val="1"/>
  <p:tag name="KSO_WM_UNIT_TYPE" val="a"/>
  <p:tag name="KSO_WM_LAYOUT_CHECK_HASH" val="3993b65c3f4a40df7ddd646d5327d65deebd3d93"/>
  <p:tag name="KSO_WM_NEWLAYOUT_GROUP_ID" val="layout_27"/>
  <p:tag name="KSO_WM_NEWLAYOUT_ID" val="slide_c0721c1dc1994710"/>
</p:tagLst>
</file>

<file path=ppt/tags/tag338.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UNIT_INDEX" val="1_1_1"/>
  <p:tag name="KSO_WM_UNIT_TYPE" val="l_h_i"/>
</p:tagLst>
</file>

<file path=ppt/tags/tag339.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34.xml><?xml version="1.0" encoding="utf-8"?>
<p:tagLst xmlns:p="http://schemas.openxmlformats.org/presentationml/2006/main">
  <p:tag name="KSO_WM_UNIT_TYPE" val="a"/>
  <p:tag name="KSO_WM_UNIT_INDEX" val="1"/>
  <p:tag name="KSO_WM_UNIT_ID" val="_5*a*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4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4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42.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UNIT_INDEX" val="1_2_1"/>
  <p:tag name="KSO_WM_UNIT_TYPE" val="l_h_i"/>
</p:tagLst>
</file>

<file path=ppt/tags/tag343.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34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4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46.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UNIT_INDEX" val="1_3_1"/>
  <p:tag name="KSO_WM_UNIT_TYPE" val="l_h_i"/>
</p:tagLst>
</file>

<file path=ppt/tags/tag347.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34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4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35.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53.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54.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55.xml><?xml version="1.0" encoding="utf-8"?>
<p:tagLst xmlns:p="http://schemas.openxmlformats.org/presentationml/2006/main">
  <p:tag name="KSO_WM_BEAUTIFY_FLAG" val="#fgm#"/>
  <p:tag name="KSO_WM_FIGMA_FLAG" val="#fgm#"/>
  <p:tag name="KSO_WM_UNIT_INDEX" val="1"/>
  <p:tag name="KSO_WM_UNIT_TYPE" val="a"/>
  <p:tag name="KSO_WM_LAYOUT_CHECK_HASH" val="03ccc41d8dba0adf556cc0492797124ee72c2dba"/>
  <p:tag name="KSO_WM_NEWLAYOUT_GROUP_ID" val="layout_39"/>
  <p:tag name="KSO_WM_NEWLAYOUT_ID" val="slide_b13232ea6ec1ed68"/>
</p:tagLst>
</file>

<file path=ppt/tags/tag35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357.xml><?xml version="1.0" encoding="utf-8"?>
<p:tagLst xmlns:p="http://schemas.openxmlformats.org/presentationml/2006/main">
  <p:tag name="KSO_WM_FIGMA_DECORATION_INDEX" val="1"/>
  <p:tag name="$PH_EXT" val="1"/>
  <p:tag name="KSO_WM_BEAUTIFY_FLAG" val="#fgm#"/>
  <p:tag name="KSO_WM_DIAGRAM_GROUP_CODE" val="1"/>
  <p:tag name="KSO_WM_FIGMA_FLAG" val="#fgm#"/>
  <p:tag name="KSO_WM_UNIT_INDEX" val="1_1_1"/>
  <p:tag name="KSO_WM_UNIT_TYPE" val="l_h_x"/>
</p:tagLst>
</file>

<file path=ppt/tags/tag35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5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6.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6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361.xml><?xml version="1.0" encoding="utf-8"?>
<p:tagLst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362.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63.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6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365.xml><?xml version="1.0" encoding="utf-8"?>
<p:tagLst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366.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67.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7.xml><?xml version="1.0" encoding="utf-8"?>
<p:tagLst xmlns:p="http://schemas.openxmlformats.org/presentationml/2006/main">
  <p:tag name="KSO_WM_UNIT_ID" val="_6**"/>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71.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72.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73.xml><?xml version="1.0" encoding="utf-8"?>
<p:tagLst xmlns:p="http://schemas.openxmlformats.org/presentationml/2006/main">
  <p:tag name="KSO_WM_BEAUTIFY_FLAG" val="#fgm#"/>
  <p:tag name="KSO_WM_FIGMA_FLAG" val="#fgm#"/>
  <p:tag name="KSO_WM_UNIT_INDEX" val="1"/>
  <p:tag name="KSO_WM_UNIT_TYPE" val="a"/>
  <p:tag name="KSO_WM_LAYOUT_CHECK_HASH" val="2b32b471beab37d1a0f9daab7e23ae0d9ecc158e"/>
  <p:tag name="KSO_WM_NEWLAYOUT_GROUP_ID" val="layout_26"/>
  <p:tag name="KSO_WM_NEWLAYOUT_ID" val="slide_4e8a2b389c8bbf30"/>
</p:tagLst>
</file>

<file path=ppt/tags/tag374.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375.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37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7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7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379.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38.xml><?xml version="1.0" encoding="utf-8"?>
<p:tagLst xmlns:p="http://schemas.openxmlformats.org/presentationml/2006/main">
  <p:tag name="KSO_WM_UNIT_TYPE" val="f"/>
  <p:tag name="KSO_WM_UNIT_INDEX" val="1"/>
  <p:tag name="KSO_WM_UNIT_ID" val="_7*f*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8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8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8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383.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38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8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389.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9.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390.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391.xml><?xml version="1.0" encoding="utf-8"?>
<p:tagLst xmlns:p="http://schemas.openxmlformats.org/presentationml/2006/main">
  <p:tag name="KSO_WM_BEAUTIFY_FLAG" val="#fgm#"/>
  <p:tag name="KSO_WM_FIGMA_FLAG" val="#fgm#"/>
  <p:tag name="KSO_WM_UNIT_INDEX" val="1"/>
  <p:tag name="KSO_WM_UNIT_TYPE" val="a"/>
  <p:tag name="KSO_WM_LAYOUT_CHECK_HASH" val="f8b57fa2ee9758e52dc6d061350d9d237f194bf5"/>
  <p:tag name="KSO_WM_NEWLAYOUT_GROUP_ID" val="layout_2"/>
  <p:tag name="KSO_WM_NEWLAYOUT_ID" val="slide_e2cc8cbdc5611960"/>
</p:tagLst>
</file>

<file path=ppt/tags/tag39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393.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39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9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96.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UNIT_INDEX" val="1_2_1"/>
  <p:tag name="KSO_WM_UNIT_TYPE" val="l_h_i"/>
</p:tagLst>
</file>

<file path=ppt/tags/tag397.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39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99.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0.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400.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401.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40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0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04.xml><?xml version="1.0" encoding="utf-8"?>
<p:tagLst xmlns:p="http://schemas.openxmlformats.org/presentationml/2006/main">
  <p:tag name="KSO_WM_FIGMA_DECORATION_INDEX" val="17"/>
  <p:tag name="$PH_EXT" val="2"/>
  <p:tag name="KSO_WM_BEAUTIFY_FLAG" val="#fgm#"/>
  <p:tag name="KSO_WM_DIAGRAM_GROUP_CODE" val="1"/>
  <p:tag name="KSO_WM_FIGMA_FLAG" val="#fgm#"/>
  <p:tag name="KSO_WM_UNIT_INDEX" val="1_4_1"/>
  <p:tag name="KSO_WM_UNIT_TYPE" val="l_h_i"/>
</p:tagLst>
</file>

<file path=ppt/tags/tag405.xml><?xml version="1.0" encoding="utf-8"?>
<p:tagLst xmlns:p="http://schemas.openxmlformats.org/presentationml/2006/main">
  <p:tag name="KSO_WM_BEAUTIFY_FLAG" val="#fgm#"/>
  <p:tag name="KSO_WM_DIAGRAM_GROUP_CODE" val="1"/>
  <p:tag name="KSO_WM_FIGMA_FLAG" val="#fgm#"/>
  <p:tag name="KSO_WM_UNIT_INDEX" val="1_4_1"/>
  <p:tag name="KSO_WM_UNIT_TYPE" val="l_h_d"/>
</p:tagLst>
</file>

<file path=ppt/tags/tag406.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407.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1.xml><?xml version="1.0" encoding="utf-8"?>
<p:tagLst xmlns:p="http://schemas.openxmlformats.org/presentationml/2006/main">
  <p:tag name="KSO_WM_UNIT_ID" val="_7**"/>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11.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12.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13.xml><?xml version="1.0" encoding="utf-8"?>
<p:tagLst xmlns:p="http://schemas.openxmlformats.org/presentationml/2006/main">
  <p:tag name="KSO_WM_BEAUTIFY_FLAG" val="#fgm#"/>
  <p:tag name="KSO_WM_FIGMA_FLAG" val="#fgm#"/>
  <p:tag name="KSO_WM_UNIT_INDEX" val="1"/>
  <p:tag name="KSO_WM_UNIT_TYPE" val="a"/>
  <p:tag name="KSO_WM_LAYOUT_CHECK_HASH" val="fec1ae4b55f3a03bc28a431dd01c87e32c0616a0"/>
  <p:tag name="KSO_WM_NEWLAYOUT_GROUP_ID" val="layout_3"/>
  <p:tag name="KSO_WM_NEWLAYOUT_ID" val="slide_e3a96578dbddad60"/>
</p:tagLst>
</file>

<file path=ppt/tags/tag414.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1_1"/>
  <p:tag name="KSO_WM_UNIT_TYPE" val="l_h_i"/>
</p:tagLst>
</file>

<file path=ppt/tags/tag415.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41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41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418.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2_1"/>
  <p:tag name="KSO_WM_UNIT_TYPE" val="l_h_i"/>
</p:tagLst>
</file>

<file path=ppt/tags/tag419.xml><?xml version="1.0" encoding="utf-8"?>
<p:tagLst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42.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42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42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422.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3_1"/>
  <p:tag name="KSO_WM_UNIT_TYPE" val="l_h_i"/>
</p:tagLst>
</file>

<file path=ppt/tags/tag423.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424.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25.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29.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3.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430.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31.xml><?xml version="1.0" encoding="utf-8"?>
<p:tagLst xmlns:p="http://schemas.openxmlformats.org/presentationml/2006/main">
  <p:tag name="KSO_WM_BEAUTIFY_FLAG" val="#fgm#"/>
  <p:tag name="KSO_WM_FIGMA_FLAG" val="#fgm#"/>
  <p:tag name="KSO_WM_UNIT_INDEX" val="1"/>
  <p:tag name="KSO_WM_UNIT_TYPE" val="a"/>
  <p:tag name="KSO_WM_LAYOUT_CHECK_HASH" val="d30c221053022909959f29ac0306609ba32a2b16"/>
  <p:tag name="KSO_WM_NEWLAYOUT_GROUP_ID" val="layout_30"/>
  <p:tag name="KSO_WM_NEWLAYOUT_ID" val="slide_5503ebf2133f2dbc"/>
</p:tagLst>
</file>

<file path=ppt/tags/tag432.xml><?xml version="1.0" encoding="utf-8"?>
<p:tagLst xmlns:p="http://schemas.openxmlformats.org/presentationml/2006/main">
  <p:tag name="KSO_WM_BEAUTIFY_FLAG" val="#fgm#"/>
  <p:tag name="KSO_WM_FIGMA_FLAG" val="#fgm#"/>
  <p:tag name="KSO_WM_UNIT_INDEX" val="1"/>
  <p:tag name="KSO_WM_UNIT_TYPE" val="d"/>
</p:tagLst>
</file>

<file path=ppt/tags/tag43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1_1"/>
  <p:tag name="KSO_WM_UNIT_TYPE" val="l_h_i"/>
</p:tagLst>
</file>

<file path=ppt/tags/tag434.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435.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43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2_1"/>
  <p:tag name="KSO_WM_UNIT_TYPE" val="l_h_i"/>
</p:tagLst>
</file>

<file path=ppt/tags/tag43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43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43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3_1"/>
  <p:tag name="KSO_WM_UNIT_TYPE" val="l_h_i"/>
</p:tagLst>
</file>

<file path=ppt/tags/tag44.xml><?xml version="1.0" encoding="utf-8"?>
<p:tagLst xmlns:p="http://schemas.openxmlformats.org/presentationml/2006/main">
  <p:tag name="KSO_WM_UNIT_ID" val="_8**"/>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440.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41.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45.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46.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47.xml><?xml version="1.0" encoding="utf-8"?>
<p:tagLst xmlns:p="http://schemas.openxmlformats.org/presentationml/2006/main">
  <p:tag name="KSO_WM_BEAUTIFY_FLAG" val="#fgm#"/>
  <p:tag name="KSO_WM_FIGMA_FLAG" val="#fgm#"/>
  <p:tag name="KSO_WM_UNIT_INDEX" val="1"/>
  <p:tag name="KSO_WM_UNIT_TYPE" val="a"/>
  <p:tag name="KSO_WM_LAYOUT_CHECK_HASH" val="fe51f35d09cf5ee6576ae36a3cd231e10782e88f"/>
  <p:tag name="KSO_WM_NEWLAYOUT_GROUP_ID" val="layout_38"/>
  <p:tag name="KSO_WM_NEWLAYOUT_ID" val="slide_3e4f13ddd7dc8528"/>
</p:tagLst>
</file>

<file path=ppt/tags/tag44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449.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45.xml><?xml version="1.0" encoding="utf-8"?>
<p:tagLst xmlns:p="http://schemas.openxmlformats.org/presentationml/2006/main">
  <p:tag name="KSO_WM_UNIT_TYPE" val="f"/>
  <p:tag name="KSO_WM_UNIT_INDEX" val="1"/>
  <p:tag name="KSO_WM_UNIT_ID" val="_8*f*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450.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451.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45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453.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45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45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45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457.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45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5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6.xml><?xml version="1.0" encoding="utf-8"?>
<p:tagLst xmlns:p="http://schemas.openxmlformats.org/presentationml/2006/main">
  <p:tag name="KSO_WM_UNIT_TYPE" val="a"/>
  <p:tag name="KSO_WM_UNIT_INDEX" val="1"/>
  <p:tag name="KSO_WM_UNIT_ID" val="_8*a*1"/>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63.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64.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65.xml><?xml version="1.0" encoding="utf-8"?>
<p:tagLst xmlns:p="http://schemas.openxmlformats.org/presentationml/2006/main">
  <p:tag name="KSO_WM_BEAUTIFY_FLAG" val="#fgm#"/>
  <p:tag name="KSO_WM_FIGMA_FLAG" val="#fgm#"/>
  <p:tag name="KSO_WM_UNIT_INDEX" val="1"/>
  <p:tag name="KSO_WM_UNIT_TYPE" val="a"/>
  <p:tag name="KSO_WM_LAYOUT_CHECK_HASH" val="ed1e1e4c700a387e6b09ed90ce999f524e5858bc"/>
  <p:tag name="KSO_WM_NEWLAYOUT_GROUP_ID" val="layout_54"/>
  <p:tag name="KSO_WM_NEWLAYOUT_ID" val="slide_f85fbabd798d7d3c"/>
</p:tagLst>
</file>

<file path=ppt/tags/tag46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467.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1_2"/>
  <p:tag name="KSO_WM_UNIT_TYPE" val="l_h_i"/>
</p:tagLst>
</file>

<file path=ppt/tags/tag468.xml><?xml version="1.0" encoding="utf-8"?>
<p:tagLst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46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47.xml><?xml version="1.0" encoding="utf-8"?>
<p:tagLst xmlns:p="http://schemas.openxmlformats.org/presentationml/2006/main">
  <p:tag name="KSO_WM_UNIT_TYPE" val="i"/>
  <p:tag name="KSO_WM_UNIT_INDEX" val="1"/>
  <p:tag name="KSO_WM_BEAUTIFY_FLAG" val="#wm#"/>
  <p:tag name="KSO_WM_TAG_VERSION" val="3.0"/>
  <p:tag name="LayoutZOrder" val="2"/>
  <p:tag name="KSO_WM_UNIT_ID" val="_9*i*1"/>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47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47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472.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2_2"/>
  <p:tag name="KSO_WM_UNIT_TYPE" val="l_h_i"/>
</p:tagLst>
</file>

<file path=ppt/tags/tag473.xml><?xml version="1.0" encoding="utf-8"?>
<p:tagLst xmlns:p="http://schemas.openxmlformats.org/presentationml/2006/main">
  <p:tag name="KSO_WM_FIGMA_DECORATION_INDEX" val="8"/>
  <p:tag name="$PH_EXT" val="1"/>
  <p:tag name="KSO_WM_BEAUTIFY_FLAG" val="#fgm#"/>
  <p:tag name="KSO_WM_DIAGRAM_GROUP_CODE" val="1"/>
  <p:tag name="KSO_WM_FIGMA_FLAG" val="#fgm#"/>
  <p:tag name="KSO_WM_UNIT_INDEX" val="1_2_1"/>
  <p:tag name="KSO_WM_UNIT_TYPE" val="l_h_x"/>
</p:tagLst>
</file>

<file path=ppt/tags/tag47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47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476.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477.xml><?xml version="1.0" encoding="utf-8"?>
<p:tagLst xmlns:p="http://schemas.openxmlformats.org/presentationml/2006/main">
  <p:tag name="KSO_WM_FIGMA_DECORATION_INDEX" val="16"/>
  <p:tag name="$PH_EXT" val="2"/>
  <p:tag name="KSO_WM_BEAUTIFY_FLAG" val="#fgm#"/>
  <p:tag name="KSO_WM_DIAGRAM_GROUP_CODE" val="1"/>
  <p:tag name="KSO_WM_FIGMA_FLAG" val="#fgm#"/>
  <p:tag name="KSO_WM_UNIT_INDEX" val="1_3_2"/>
  <p:tag name="KSO_WM_UNIT_TYPE" val="l_h_i"/>
</p:tagLst>
</file>

<file path=ppt/tags/tag478.xml><?xml version="1.0" encoding="utf-8"?>
<p:tagLst xmlns:p="http://schemas.openxmlformats.org/presentationml/2006/main">
  <p:tag name="KSO_WM_FIGMA_DECORATION_INDEX" val="9"/>
  <p:tag name="$PH_EXT" val="1"/>
  <p:tag name="KSO_WM_BEAUTIFY_FLAG" val="#fgm#"/>
  <p:tag name="KSO_WM_DIAGRAM_GROUP_CODE" val="1"/>
  <p:tag name="KSO_WM_FIGMA_FLAG" val="#fgm#"/>
  <p:tag name="KSO_WM_UNIT_INDEX" val="1_3_1"/>
  <p:tag name="KSO_WM_UNIT_TYPE" val="l_h_x"/>
</p:tagLst>
</file>

<file path=ppt/tags/tag47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8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484.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85.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486.xml><?xml version="1.0" encoding="utf-8"?>
<p:tagLst xmlns:p="http://schemas.openxmlformats.org/presentationml/2006/main">
  <p:tag name="KSO_WM_BEAUTIFY_FLAG" val="#fgm#"/>
  <p:tag name="KSO_WM_FIGMA_FLAG" val="#fgm#"/>
  <p:tag name="KSO_WM_UNIT_INDEX" val="1"/>
  <p:tag name="KSO_WM_UNIT_TYPE" val="a"/>
  <p:tag name="KSO_WM_LAYOUT_CHECK_HASH" val="b4d1b65e73cb1c8bb3a20c588341d513dd4a65f8"/>
  <p:tag name="KSO_WM_NEWLAYOUT_GROUP_ID" val="layout_31"/>
  <p:tag name="KSO_WM_NEWLAYOUT_ID" val="slide_ea14bcc1890a96c2"/>
</p:tagLst>
</file>

<file path=ppt/tags/tag487.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488.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48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49.xml><?xml version="1.0" encoding="utf-8"?>
<p:tagLst xmlns:p="http://schemas.openxmlformats.org/presentationml/2006/main">
  <p:tag name="KSO_WM_UNIT_TYPE" val="i"/>
  <p:tag name="KSO_WM_UNIT_INDEX" val="2"/>
  <p:tag name="KSO_WM_BEAUTIFY_FLAG" val="#wm#"/>
  <p:tag name="KSO_WM_TAG_VERSION" val="3.0"/>
  <p:tag name="LayoutZOrder" val="15"/>
  <p:tag name="KSO_WM_UNIT_ID" val="_9*i*2"/>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49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49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492.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493.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494.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49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496.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49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9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0.xml><?xml version="1.0" encoding="utf-8"?>
<p:tagLst xmlns:p="http://schemas.openxmlformats.org/presentationml/2006/main">
  <p:tag name="KSO_WM_UNIT_TYPE" val="i"/>
  <p:tag name="KSO_WM_UNIT_INDEX" val="4"/>
  <p:tag name="KSO_WM_BEAUTIFY_FLAG" val="#wm#"/>
  <p:tag name="KSO_WM_TAG_VERSION" val="3.0"/>
  <p:tag name="LayoutZOrder" val="16"/>
  <p:tag name="KSO_WM_UNIT_ID" val="_9*i*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02.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03.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04.xml><?xml version="1.0" encoding="utf-8"?>
<p:tagLst xmlns:p="http://schemas.openxmlformats.org/presentationml/2006/main">
  <p:tag name="KSO_WM_BEAUTIFY_FLAG" val="#fgm#"/>
  <p:tag name="KSO_WM_FIGMA_FLAG" val="#fgm#"/>
  <p:tag name="KSO_WM_UNIT_INDEX" val="1"/>
  <p:tag name="KSO_WM_UNIT_TYPE" val="a"/>
  <p:tag name="KSO_WM_LAYOUT_CHECK_HASH" val="e746971c6555848ec08dff1f8c4955910dfa1256"/>
  <p:tag name="KSO_WM_NEWLAYOUT_GROUP_ID" val="layout_51"/>
  <p:tag name="KSO_WM_NEWLAYOUT_ID" val="slide_852d700e72c68e5e"/>
</p:tagLst>
</file>

<file path=ppt/tags/tag505.xml><?xml version="1.0" encoding="utf-8"?>
<p:tagLst xmlns:p="http://schemas.openxmlformats.org/presentationml/2006/main">
  <p:tag name="KSO_WM_BEAUTIFY_FLAG" val="#fgm#"/>
  <p:tag name="KSO_WM_FIGMA_FLAG" val="#fgm#"/>
  <p:tag name="KSO_WM_UNIT_INDEX" val="1"/>
  <p:tag name="KSO_WM_UNIT_TYPE" val="d"/>
</p:tagLst>
</file>

<file path=ppt/tags/tag50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1_1"/>
  <p:tag name="KSO_WM_UNIT_TYPE" val="l_h_i"/>
</p:tagLst>
</file>

<file path=ppt/tags/tag50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0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0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2_1"/>
  <p:tag name="KSO_WM_UNIT_TYPE" val="l_h_i"/>
</p:tagLst>
</file>

<file path=ppt/tags/tag51.xml><?xml version="1.0" encoding="utf-8"?>
<p:tagLst xmlns:p="http://schemas.openxmlformats.org/presentationml/2006/main">
  <p:tag name="KSO_WM_UNIT_TYPE" val="i"/>
  <p:tag name="KSO_WM_UNIT_INDEX" val="3"/>
  <p:tag name="KSO_WM_BEAUTIFY_FLAG" val="#wm#"/>
  <p:tag name="KSO_WM_TAG_VERSION" val="3.0"/>
  <p:tag name="LayoutZOrder" val="17"/>
  <p:tag name="KSO_WM_UNIT_ID" val="_9*i*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51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1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1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3_1"/>
  <p:tag name="KSO_WM_UNIT_TYPE" val="l_h_i"/>
</p:tagLst>
</file>

<file path=ppt/tags/tag51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1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18.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19.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2.xml><?xml version="1.0" encoding="utf-8"?>
<p:tagLst xmlns:p="http://schemas.openxmlformats.org/presentationml/2006/main">
  <p:tag name="KSO_WM_UNIT_TYPE" val="i"/>
  <p:tag name="KSO_WM_UNIT_INDEX" val="5"/>
  <p:tag name="KSO_WM_BEAUTIFY_FLAG" val="#wm#"/>
  <p:tag name="KSO_WM_TAG_VERSION" val="3.0"/>
  <p:tag name="LayoutZOrder" val="18"/>
  <p:tag name="KSO_WM_UNIT_ID" val="_9*i*5"/>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520.xml><?xml version="1.0" encoding="utf-8"?>
<p:tagLst xmlns:p="http://schemas.openxmlformats.org/presentationml/2006/main">
  <p:tag name="KSO_WM_BEAUTIFY_FLAG" val="#fgm#"/>
  <p:tag name="KSO_WM_FIGMA_FLAG" val="#fgm#"/>
  <p:tag name="KSO_WM_UNIT_INDEX" val="1"/>
  <p:tag name="KSO_WM_UNIT_TYPE" val="a"/>
  <p:tag name="KSO_WM_LAYOUT_CHECK_HASH" val="17359235a4238605f1942bf8300e32cc3b416475"/>
  <p:tag name="KSO_WM_NEWLAYOUT_GROUP_ID" val="layout_48"/>
  <p:tag name="KSO_WM_NEWLAYOUT_ID" val="slide_81d8e711c58b27d4"/>
</p:tagLst>
</file>

<file path=ppt/tags/tag521.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522.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523.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24.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2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526.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52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2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29.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53.xml><?xml version="1.0" encoding="utf-8"?>
<p:tagLst xmlns:p="http://schemas.openxmlformats.org/presentationml/2006/main">
  <p:tag name="KSO_WM_UNIT_TYPE" val="i"/>
  <p:tag name="KSO_WM_UNIT_INDEX" val="6"/>
  <p:tag name="KSO_WM_BEAUTIFY_FLAG" val="#wm#"/>
  <p:tag name="KSO_WM_TAG_VERSION" val="3.0"/>
  <p:tag name="LayoutZOrder" val="19"/>
  <p:tag name="KSO_WM_UNIT_ID" val="_9*i*6"/>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530.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53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32.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36.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37.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38.xml><?xml version="1.0" encoding="utf-8"?>
<p:tagLst xmlns:p="http://schemas.openxmlformats.org/presentationml/2006/main">
  <p:tag name="KSO_WM_BEAUTIFY_FLAG" val="#fgm#"/>
  <p:tag name="KSO_WM_FIGMA_FLAG" val="#fgm#"/>
  <p:tag name="KSO_WM_UNIT_INDEX" val="1"/>
  <p:tag name="KSO_WM_UNIT_TYPE" val="a"/>
  <p:tag name="KSO_WM_LAYOUT_CHECK_HASH" val="dc0eee80d642764ca5093d8b99f6da672f0216a0"/>
  <p:tag name="KSO_WM_NEWLAYOUT_GROUP_ID" val="layout_59"/>
  <p:tag name="KSO_WM_NEWLAYOUT_ID" val="slide_bb541080977a002b"/>
</p:tagLst>
</file>

<file path=ppt/tags/tag539.xml><?xml version="1.0" encoding="utf-8"?>
<p:tagLst xmlns:p="http://schemas.openxmlformats.org/presentationml/2006/main">
  <p:tag name="KSO_WM_BEAUTIFY_FLAG" val="#fgm#"/>
  <p:tag name="KSO_WM_FIGMA_FLAG" val="#fgm#"/>
  <p:tag name="KSO_WM_UNIT_INDEX" val="1"/>
  <p:tag name="KSO_WM_UNIT_TYPE" val="d"/>
</p:tagLst>
</file>

<file path=ppt/tags/tag54.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4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1_1"/>
  <p:tag name="KSO_WM_UNIT_TYPE" val="l_h_i"/>
</p:tagLst>
</file>

<file path=ppt/tags/tag54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4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4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2_1"/>
  <p:tag name="KSO_WM_UNIT_TYPE" val="l_h_i"/>
</p:tagLst>
</file>

<file path=ppt/tags/tag54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4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4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3_1"/>
  <p:tag name="KSO_WM_UNIT_TYPE" val="l_h_i"/>
</p:tagLst>
</file>

<file path=ppt/tags/tag54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4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52.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53.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54.xml><?xml version="1.0" encoding="utf-8"?>
<p:tagLst xmlns:p="http://schemas.openxmlformats.org/presentationml/2006/main">
  <p:tag name="KSO_WM_BEAUTIFY_FLAG" val="#fgm#"/>
  <p:tag name="KSO_WM_FIGMA_FLAG" val="#fgm#"/>
  <p:tag name="KSO_WM_UNIT_INDEX" val="1"/>
  <p:tag name="KSO_WM_UNIT_TYPE" val="a"/>
  <p:tag name="KSO_WM_LAYOUT_CHECK_HASH" val="2b8f6d2020c371b4ef1d2efd3a1848f499f03360"/>
  <p:tag name="KSO_WM_NEWLAYOUT_GROUP_ID" val="layout_62"/>
  <p:tag name="KSO_WM_NEWLAYOUT_ID" val="slide_21ca1aac187934ca"/>
</p:tagLst>
</file>

<file path=ppt/tags/tag555.xml><?xml version="1.0" encoding="utf-8"?>
<p:tagLst xmlns:p="http://schemas.openxmlformats.org/presentationml/2006/main">
  <p:tag name="KSO_WM_BEAUTIFY_FLAG" val="#fgm#"/>
  <p:tag name="KSO_WM_FIGMA_FLAG" val="#fgm#"/>
  <p:tag name="KSO_WM_UNIT_INDEX" val="1"/>
  <p:tag name="KSO_WM_UNIT_TYPE" val="d"/>
</p:tagLst>
</file>

<file path=ppt/tags/tag55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1_1"/>
  <p:tag name="KSO_WM_UNIT_TYPE" val="l_h_i"/>
</p:tagLst>
</file>

<file path=ppt/tags/tag55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5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59.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2_1"/>
  <p:tag name="KSO_WM_UNIT_TYPE" val="l_h_i"/>
</p:tagLst>
</file>

<file path=ppt/tags/tag56.xml><?xml version="1.0" encoding="utf-8"?>
<p:tagLst xmlns:p="http://schemas.openxmlformats.org/presentationml/2006/main">
  <p:tag name="KSO_WM_UNIT_TYPE" val="f"/>
  <p:tag name="KSO_WM_BEAUTIFY_FLAG" val="#wm#"/>
  <p:tag name="KSO_WM_FIGMA_FLAG" val="#fgm#"/>
  <p:tag name="KSO_WM_UNIT_INDEX" val="1"/>
  <p:tag name="KSO_WM_UNIT_SUBTYPE" val="c"/>
  <p:tag name="KSO_WM_UNIT_TEXT_TYPE" val="1"/>
  <p:tag name="KSO_WM_UNIT_ID" val="_9*f*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6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6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6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UNIT_INDEX" val="1_3_1"/>
  <p:tag name="KSO_WM_UNIT_TYPE" val="l_h_i"/>
</p:tagLst>
</file>

<file path=ppt/tags/tag56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6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68.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69.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7.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b8b8453cf19ba3b2dbfafbd746d34ffb7f3d6e85"/>
  <p:tag name="KSO_WM_NEWLAYOUT_ID" val="3560"/>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70.xml><?xml version="1.0" encoding="utf-8"?>
<p:tagLst xmlns:p="http://schemas.openxmlformats.org/presentationml/2006/main">
  <p:tag name="KSO_WM_BEAUTIFY_FLAG" val="#fgm#"/>
  <p:tag name="KSO_WM_FIGMA_FLAG" val="#fgm#"/>
  <p:tag name="KSO_WM_UNIT_INDEX" val="1"/>
  <p:tag name="KSO_WM_UNIT_TYPE" val="a"/>
  <p:tag name="KSO_WM_LAYOUT_CHECK_HASH" val="073642caaf07c69a3bc0a77966503ee548b12c6c"/>
  <p:tag name="KSO_WM_NEWLAYOUT_GROUP_ID" val="layout_64"/>
  <p:tag name="KSO_WM_NEWLAYOUT_ID" val="slide_a71563b9abdd1690"/>
</p:tagLst>
</file>

<file path=ppt/tags/tag57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72.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1_1"/>
  <p:tag name="KSO_WM_UNIT_TYPE" val="l_h_i"/>
</p:tagLst>
</file>

<file path=ppt/tags/tag57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7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75.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2_1"/>
  <p:tag name="KSO_WM_UNIT_TYPE" val="l_h_i"/>
</p:tagLst>
</file>

<file path=ppt/tags/tag57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7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78.xml><?xml version="1.0" encoding="utf-8"?>
<p:tagLst xmlns:p="http://schemas.openxmlformats.org/presentationml/2006/main">
  <p:tag name="KSO_WM_FIGMA_DECORATION_INDEX" val="18"/>
  <p:tag name="$PH_EXT" val="2"/>
  <p:tag name="KSO_WM_BEAUTIFY_FLAG" val="#fgm#"/>
  <p:tag name="KSO_WM_DIAGRAM_GROUP_CODE" val="1"/>
  <p:tag name="KSO_WM_FIGMA_FLAG" val="#fgm#"/>
  <p:tag name="KSO_WM_SHAPE_BGTYPE" val="dk1"/>
  <p:tag name="KSO_WM_SHAPE_BRIGHT_DATA" val="[{&quot;dk1&quot;:-60,&quot;dk2&quot;:-50,&quot;lt1&quot;:90,&quot;lt2&quot;:100},{&quot;dk1&quot;:-60,&quot;dk2&quot;:-50,&quot;lt1&quot;:90,&quot;lt2&quot;:100}]"/>
  <p:tag name="KSO_WM_SHAPE_UPDATE_BRIGHT" val="1"/>
  <p:tag name="KSO_WM_UNIT_INDEX" val="1_3_1"/>
  <p:tag name="KSO_WM_UNIT_TYPE" val="l_h_i"/>
</p:tagLst>
</file>

<file path=ppt/tags/tag57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58.xml><?xml version="1.0" encoding="utf-8"?>
<p:tagLst xmlns:p="http://schemas.openxmlformats.org/presentationml/2006/main">
  <p:tag name="KSO_WM_UNIT_HIGHLIGHT" val="0"/>
  <p:tag name="KSO_WM_BEAUTIFY_FLAG" val="#wm#"/>
  <p:tag name="KSO_WM_FIGMA_FLAG" val="#fgm#"/>
  <p:tag name="KSO_WM_UNIT_INDEX" val="2"/>
  <p:tag name="KSO_WM_UNIT_SUBTYPE" val="b"/>
  <p:tag name="KSO_WM_UNIT_TEXT_TYPE" val="1"/>
  <p:tag name="KSO_WM_UNIT_TYPE" val="f"/>
  <p:tag name="KSO_WM_UNIT_ID" val="_9*f*2"/>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83.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84.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85.xml><?xml version="1.0" encoding="utf-8"?>
<p:tagLst xmlns:p="http://schemas.openxmlformats.org/presentationml/2006/main">
  <p:tag name="KSO_WM_BEAUTIFY_FLAG" val="#fgm#"/>
  <p:tag name="KSO_WM_FIGMA_FLAG" val="#fgm#"/>
  <p:tag name="KSO_WM_UNIT_INDEX" val="1"/>
  <p:tag name="KSO_WM_UNIT_TYPE" val="a"/>
  <p:tag name="KSO_WM_LAYOUT_CHECK_HASH" val="e747e84d93ebeaf55b6a13433e7c793b17798067"/>
  <p:tag name="KSO_WM_NEWLAYOUT_GROUP_ID" val="layout_67"/>
  <p:tag name="KSO_WM_NEWLAYOUT_ID" val="slide_6552d187620a89c8"/>
</p:tagLst>
</file>

<file path=ppt/tags/tag586.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58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8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89.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59.xml><?xml version="1.0" encoding="utf-8"?>
<p:tagLst xmlns:p="http://schemas.openxmlformats.org/presentationml/2006/main">
  <p:tag name="KSO_WM_UNIT_TYPE" val="i"/>
  <p:tag name="KSO_WM_UNIT_INDEX" val="2"/>
  <p:tag name="KSO_WM_BEAUTIFY_FLAG" val="#wm#"/>
  <p:tag name="KSO_WM_TAG_VERSION" val="3.0"/>
  <p:tag name="LayoutZOrder" val="3"/>
  <p:tag name="KSO_WM_UNIT_ID" val="_10*i*2"/>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59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9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92.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59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9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598.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599.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6.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60.xml><?xml version="1.0" encoding="utf-8"?>
<p:tagLst xmlns:p="http://schemas.openxmlformats.org/presentationml/2006/main">
  <p:tag name="KSO_WM_UNIT_TYPE" val="i"/>
  <p:tag name="KSO_WM_UNIT_INDEX" val="4"/>
  <p:tag name="KSO_WM_BEAUTIFY_FLAG" val="#wm#"/>
  <p:tag name="KSO_WM_TAG_VERSION" val="3.0"/>
  <p:tag name="LayoutZOrder" val="4"/>
  <p:tag name="KSO_WM_UNIT_ID" val="_10*i*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600.xml><?xml version="1.0" encoding="utf-8"?>
<p:tagLst xmlns:p="http://schemas.openxmlformats.org/presentationml/2006/main">
  <p:tag name="KSO_WM_BEAUTIFY_FLAG" val="#fgm#"/>
  <p:tag name="KSO_WM_FIGMA_FLAG" val="#fgm#"/>
  <p:tag name="KSO_WM_UNIT_INDEX" val="1"/>
  <p:tag name="KSO_WM_UNIT_TYPE" val="a"/>
  <p:tag name="KSO_WM_LAYOUT_CHECK_HASH" val="ea998423fecb60d9119d079541542a70285445ae"/>
  <p:tag name="KSO_WM_NEWLAYOUT_GROUP_ID" val="layout_35"/>
  <p:tag name="KSO_WM_NEWLAYOUT_ID" val="slide_3a8d68c4cb9e2e1d"/>
</p:tagLst>
</file>

<file path=ppt/tags/tag601.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60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60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604.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60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60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607.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60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60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61.xml><?xml version="1.0" encoding="utf-8"?>
<p:tagLst xmlns:p="http://schemas.openxmlformats.org/presentationml/2006/main">
  <p:tag name="KSO_WM_UNIT_TYPE" val="i"/>
  <p:tag name="KSO_WM_UNIT_INDEX" val="3"/>
  <p:tag name="KSO_WM_BEAUTIFY_FLAG" val="#wm#"/>
  <p:tag name="KSO_WM_TAG_VERSION" val="3.0"/>
  <p:tag name="LayoutZOrder" val="5"/>
  <p:tag name="KSO_WM_UNIT_ID" val="_10*i*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610.xml><?xml version="1.0" encoding="utf-8"?>
<p:tagLst xmlns:p="http://schemas.openxmlformats.org/presentationml/2006/main">
  <p:tag name="KSO_WM_BEAUTIFY_FLAG" val="#fgm#"/>
  <p:tag name="KSO_WM_FIGMA_FLAG" val="#fgm#"/>
  <p:tag name="KSO_WM_UNIT_INDEX" val="1"/>
  <p:tag name="KSO_WM_UNIT_TYPE" val="a"/>
  <p:tag name="KSO_WM_LAYOUT_CHECK_HASH" val="81525c5d7b35515ba1cbd9e9826071bb902808a8"/>
  <p:tag name="KSO_WM_NEWLAYOUT_ID" val="10"/>
</p:tagLst>
</file>

<file path=ppt/tags/tag611.xml><?xml version="1.0" encoding="utf-8"?>
<p:tagLst xmlns:p="http://schemas.openxmlformats.org/presentationml/2006/main">
  <p:tag name="KSO_WM_BEAUTIFY_FLAG" val="#fgm#"/>
  <p:tag name="KSO_WM_FIGMA_FLAG" val="#fgm#"/>
  <p:tag name="KSO_WM_UNIT_INDEX" val="1"/>
  <p:tag name="KSO_WM_UNIT_TYPE" val="f"/>
</p:tagLst>
</file>

<file path=ppt/tags/tag6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INDEX" val="40480831"/>
  <p:tag name="KSO_WM_TEMPLATE_CATEGORY" val="custom"/>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INDEX" val="40480831"/>
  <p:tag name="KSO_WM_UNIT_ISNUMDGMTITLE" val="0"/>
  <p:tag name="KSO_WM_TEMPLATE_CATEGORY" val="custom"/>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6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617.xml><?xml version="1.0" encoding="utf-8"?>
<p:tagLst xmlns:p="http://schemas.openxmlformats.org/presentationml/2006/main">
  <p:tag name="KSO_WM_TEMPLATE_SUBCATEGORY" val="29"/>
  <p:tag name="KSO_WM_BEAUTIFY_FLAG" val="#wm#"/>
  <p:tag name="KSO_WM_TEMPLATE_SLIDE_ID" val="slide_d799d37ec7ee1a76"/>
  <p:tag name="KSO_WM_TEMPLATE_THUMBS_INDEX" val="1、9"/>
  <p:tag name="KSO_WM_TEMPLATE_INDEX" val="40480831"/>
  <p:tag name="KSO_WM_TEMPLATE_CATEGORY" val="custom"/>
  <p:tag name="KSO_WM_TEMPLATE_MASTER_TYPE" val="0"/>
  <p:tag name="KSO_WM_TAG_VERSION" val="3.0"/>
</p:tagLst>
</file>

<file path=ppt/tags/tag618.xml><?xml version="1.0" encoding="utf-8"?>
<p:tagLst xmlns:p="http://schemas.openxmlformats.org/presentationml/2006/main">
  <p:tag name="KSO_WM_AITEMPLATE_STYLE_ID" val="69796636205"/>
</p:tagLst>
</file>

<file path=ppt/tags/tag619.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b8b8453cf19ba3b2dbfafbd746d34ffb7f3d6e85"/>
  <p:tag name="KSO_WM_NEWLAYOUT_ID" val="3560"/>
  <p:tag name="KSO_WM_UNIT_ID" val="_9*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62.xml><?xml version="1.0" encoding="utf-8"?>
<p:tagLst xmlns:p="http://schemas.openxmlformats.org/presentationml/2006/main">
  <p:tag name="KSO_WM_UNIT_TYPE" val="i"/>
  <p:tag name="KSO_WM_UNIT_INDEX" val="5"/>
  <p:tag name="KSO_WM_BEAUTIFY_FLAG" val="#wm#"/>
  <p:tag name="KSO_WM_TAG_VERSION" val="3.0"/>
  <p:tag name="LayoutZOrder" val="6"/>
  <p:tag name="KSO_WM_UNIT_ID" val="_10*i*5"/>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620.xml><?xml version="1.0" encoding="utf-8"?>
<p:tagLst xmlns:p="http://schemas.openxmlformats.org/presentationml/2006/main">
  <p:tag name="KSO_WM_BEAUTIFY_FLAG" val="#wm#"/>
  <p:tag name="KSO_WM_SLIDE_HAS_MASK" val="0"/>
  <p:tag name="KSO_WM_SLIDE_ID" val="custom40480831_1"/>
  <p:tag name="KSO_WM_SLIDE_INDEX" val="1"/>
  <p:tag name="KSO_WM_SLIDE_ITEM_CNT" val="0"/>
  <p:tag name="KSO_WM_SLIDE_LAYOUT" val="a_f"/>
  <p:tag name="KSO_WM_SLIDE_LAYOUT_CNT" val="1_2"/>
  <p:tag name="KSO_WM_SLIDE_TYPE" val="title"/>
  <p:tag name="KSO_WM_TAG_VERSION" val="3.0"/>
  <p:tag name="KSO_WM_TEMPLATE_CATEGORY" val="custom"/>
  <p:tag name="KSO_WM_TEMPLATE_INDEX" val="40480831"/>
  <p:tag name="KSO_WM_TEMPLATE_MASTER_TYPE" val="0"/>
  <p:tag name="KSO_WM_TEMPLATE_SLIDE_ID" val="slide_d799d37ec7ee1a76"/>
  <p:tag name="KSO_WM_TEMPLATE_SUBCATEGORY" val="29"/>
  <p:tag name="KSO_WM_TEMPLATE_THUMBS_INDEX" val="1、9"/>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59_1*i*1"/>
  <p:tag name="KSO_WM_TEMPLATE_CATEGORY" val="custom"/>
  <p:tag name="KSO_WM_TEMPLATE_INDEX" val="20234959"/>
  <p:tag name="KSO_WM_UNIT_LAYERLEVEL" val="1"/>
  <p:tag name="KSO_WM_TAG_VERSION" val="3.0"/>
  <p:tag name="KSO_WM_BEAUTIFY_FLAG" val="#wm#"/>
</p:tagLst>
</file>

<file path=ppt/tags/tag62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_2**"/>
  <p:tag name="KSO_WM_TEMPLATE_CATEGORY" val="custom"/>
  <p:tag name="KSO_WM_TEMPLATE_INDEX" val="40480831"/>
  <p:tag name="KSO_WM_UNIT_LAYERLEVEL" val="1"/>
  <p:tag name="KSO_WM_TAG_VERSION" val="3.0"/>
  <p:tag name="KSO_WM_BEAUTIFY_FLAG" val="#wm#"/>
  <p:tag name="KSO_WM_UNIT_PRESET_TEXT" val="单击此处添加标题"/>
</p:tagLst>
</file>

<file path=ppt/tags/tag623.xml><?xml version="1.0" encoding="utf-8"?>
<p:tagLst xmlns:p="http://schemas.openxmlformats.org/presentationml/2006/main">
  <p:tag name="KSO_WM_UNIT_TEXTBOXSTYLE_SHAPETYPE" val="1"/>
  <p:tag name="KSO_WM_UNIT_TEXTBOXSTYLE_ADJUSTLEFT" val="0_35.14552"/>
  <p:tag name="KSO_WM_UNIT_TEXTBOXSTYLE_ADJUSTTOP" val="0_282.0435"/>
  <p:tag name="KSO_WM_UNIT_TEXTBOXSTYLE_DECORATEINDEX" val="1"/>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1"/>
  <p:tag name="KSO_WM_UNIT_ID" val="mixed20202549_1*i*1"/>
  <p:tag name="KSO_WM_TEMPLATE_CATEGORY" val="mixed"/>
  <p:tag name="KSO_WM_TEMPLATE_INDEX" val="20202549"/>
  <p:tag name="KSO_WM_UNIT_LAYERLEVEL" val="1"/>
  <p:tag name="KSO_WM_TAG_VERSION" val="1.0"/>
  <p:tag name="KSO_WM_BEAUTIFY_FLAG" val="#wm#"/>
  <p:tag name="KSO_WM_UNIT_TEXTBOXSTYLE_GUID" val="{0bcdc0a8-6a97-422e-96d8-78b95e233a18}"/>
</p:tagLst>
</file>

<file path=ppt/tags/tag624.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2"/>
  <p:tag name="KSO_WM_UNIT_ID" val="mixed20202549_1*i*2"/>
  <p:tag name="KSO_WM_TEMPLATE_CATEGORY" val="mixed"/>
  <p:tag name="KSO_WM_TEMPLATE_INDEX" val="20202549"/>
  <p:tag name="KSO_WM_UNIT_LAYERLEVEL" val="1"/>
  <p:tag name="KSO_WM_TAG_VERSION" val="1.0"/>
  <p:tag name="KSO_WM_BEAUTIFY_FLAG" val="#wm#"/>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3"/>
  <p:tag name="KSO_WM_UNIT_ID" val="mixed20202549_1*i*3"/>
  <p:tag name="KSO_WM_TEMPLATE_CATEGORY" val="mixed"/>
  <p:tag name="KSO_WM_TEMPLATE_INDEX" val="20202549"/>
  <p:tag name="KSO_WM_UNIT_LAYERLEVEL" val="1"/>
  <p:tag name="KSO_WM_TAG_VERSION" val="1.0"/>
  <p:tag name="KSO_WM_BEAUTIFY_FLAG" val="#wm#"/>
</p:tagLst>
</file>

<file path=ppt/tags/tag626.xml><?xml version="1.0" encoding="utf-8"?>
<p:tagLst xmlns:p="http://schemas.openxmlformats.org/presentationml/2006/main">
  <p:tag name="KSO_WM_UNIT_TEXTBOXSTYLE_SHAPETYPE" val="1"/>
  <p:tag name="KSO_WM_UNIT_TEXTBOXSTYLE_ADJUSTLEFT" val="0_191.6372"/>
  <p:tag name="KSO_WM_UNIT_TEXTBOXSTYLE_ADJUSTTOP" val="0_282.0435"/>
  <p:tag name="KSO_WM_UNIT_TEXTBOXSTYLE_DECORATEINDEX" val="2"/>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4"/>
  <p:tag name="KSO_WM_UNIT_ID" val="mixed20202549_1*i*4"/>
  <p:tag name="KSO_WM_TEMPLATE_CATEGORY" val="mixed"/>
  <p:tag name="KSO_WM_TEMPLATE_INDEX" val="20202549"/>
  <p:tag name="KSO_WM_UNIT_LAYERLEVEL" val="1"/>
  <p:tag name="KSO_WM_TAG_VERSION" val="1.0"/>
  <p:tag name="KSO_WM_BEAUTIFY_FLAG" val="#wm#"/>
  <p:tag name="KSO_WM_UNIT_TEXTBOXSTYLE_GUID" val="{0bcdc0a8-6a97-422e-96d8-78b95e233a18}"/>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5"/>
  <p:tag name="KSO_WM_UNIT_ID" val="mixed20202549_1*i*5"/>
  <p:tag name="KSO_WM_TEMPLATE_CATEGORY" val="mixed"/>
  <p:tag name="KSO_WM_TEMPLATE_INDEX" val="20202549"/>
  <p:tag name="KSO_WM_UNIT_LAYERLEVEL" val="1"/>
  <p:tag name="KSO_WM_TAG_VERSION" val="1.0"/>
  <p:tag name="KSO_WM_BEAUTIFY_FLAG" val="#wm#"/>
</p:tagLst>
</file>

<file path=ppt/tags/tag628.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6"/>
  <p:tag name="KSO_WM_UNIT_ID" val="mixed20202549_1*i*6"/>
  <p:tag name="KSO_WM_TEMPLATE_CATEGORY" val="mixed"/>
  <p:tag name="KSO_WM_TEMPLATE_INDEX" val="20202549"/>
  <p:tag name="KSO_WM_UNIT_LAYERLEVEL" val="1"/>
  <p:tag name="KSO_WM_TAG_VERSION" val="1.0"/>
  <p:tag name="KSO_WM_BEAUTIFY_FLAG" val="#wm#"/>
</p:tagLst>
</file>

<file path=ppt/tags/tag629.xml><?xml version="1.0" encoding="utf-8"?>
<p:tagLst xmlns:p="http://schemas.openxmlformats.org/presentationml/2006/main">
  <p:tag name="KSO_WM_UNIT_TEXTBOXSTYLE_SHAPETYPE" val="1"/>
  <p:tag name="KSO_WM_UNIT_TEXTBOXSTYLE_ADJUSTLEFT" val="0_364.7264"/>
  <p:tag name="KSO_WM_UNIT_TEXTBOXSTYLE_ADJUSTTOP" val="0_282.0435"/>
  <p:tag name="KSO_WM_UNIT_TEXTBOXSTYLE_DECORATEINDEX" val="3"/>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7"/>
  <p:tag name="KSO_WM_UNIT_ID" val="mixed20202549_1*i*7"/>
  <p:tag name="KSO_WM_TEMPLATE_CATEGORY" val="mixed"/>
  <p:tag name="KSO_WM_TEMPLATE_INDEX" val="20202549"/>
  <p:tag name="KSO_WM_UNIT_LAYERLEVEL" val="1"/>
  <p:tag name="KSO_WM_TAG_VERSION" val="1.0"/>
  <p:tag name="KSO_WM_BEAUTIFY_FLAG" val="#wm#"/>
  <p:tag name="KSO_WM_UNIT_TEXTBOXSTYLE_GUID" val="{0bcdc0a8-6a97-422e-96d8-78b95e233a18}"/>
</p:tagLst>
</file>

<file path=ppt/tags/tag63.xml><?xml version="1.0" encoding="utf-8"?>
<p:tagLst xmlns:p="http://schemas.openxmlformats.org/presentationml/2006/main">
  <p:tag name="KSO_WM_UNIT_TYPE" val="i"/>
  <p:tag name="KSO_WM_UNIT_INDEX" val="6"/>
  <p:tag name="KSO_WM_BEAUTIFY_FLAG" val="#wm#"/>
  <p:tag name="KSO_WM_TAG_VERSION" val="3.0"/>
  <p:tag name="LayoutZOrder" val="7"/>
  <p:tag name="KSO_WM_UNIT_ID" val="_10*i*6"/>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63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8"/>
  <p:tag name="KSO_WM_UNIT_ID" val="mixed20202549_1*i*8"/>
  <p:tag name="KSO_WM_TEMPLATE_CATEGORY" val="mixed"/>
  <p:tag name="KSO_WM_TEMPLATE_INDEX" val="20202549"/>
  <p:tag name="KSO_WM_UNIT_LAYERLEVEL" val="1"/>
  <p:tag name="KSO_WM_TAG_VERSION" val="1.0"/>
  <p:tag name="KSO_WM_BEAUTIFY_FLAG" val="#wm#"/>
</p:tagLst>
</file>

<file path=ppt/tags/tag631.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9"/>
  <p:tag name="KSO_WM_UNIT_ID" val="mixed20202549_1*i*9"/>
  <p:tag name="KSO_WM_TEMPLATE_CATEGORY" val="mixed"/>
  <p:tag name="KSO_WM_TEMPLATE_INDEX" val="20202549"/>
  <p:tag name="KSO_WM_UNIT_LAYERLEVEL" val="1"/>
  <p:tag name="KSO_WM_TAG_VERSION" val="1.0"/>
  <p:tag name="KSO_WM_BEAUTIFY_FLAG" val="#wm#"/>
</p:tagLst>
</file>

<file path=ppt/tags/tag632.xml><?xml version="1.0" encoding="utf-8"?>
<p:tagLst xmlns:p="http://schemas.openxmlformats.org/presentationml/2006/main">
  <p:tag name="KSO_WM_UNIT_TEXTBOXSTYLE_SHAPETYPE" val="0"/>
  <p:tag name="KSO_WM_UNIT_TEXTBOXSTYLE_TEMPLATETYPE" val="9"/>
  <p:tag name="KSO_WM_UNIT_PRESET_TEXT" val="我们能实现，图文排版，让我们能实现，图文排版，让图图片&#13;您的正文已经经简明扼要，字字珠玑。&#13;您的正文已经经简明扼要，字字珠玑。&#13;您的正文已经经简明扼要，字字珠玑。&#13;您的正文已经经简明扼要，字字珠玑。&#13;我们能实现，图文排版，让我们能实现，图文排版，让图图片"/>
  <p:tag name="KSO_WM_UNIT_NOCLEAR" val="1"/>
  <p:tag name="KSO_WM_UNIT_SHOW_EDIT_AREA_INDICATION" val="0"/>
  <p:tag name="KSO_WM_UNIT_VALUE" val="234"/>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1"/>
  <p:tag name="KSO_WM_UNIT_ID" val="mixed20202549_1*f*1"/>
  <p:tag name="KSO_WM_TEMPLATE_CATEGORY" val="mixed"/>
  <p:tag name="KSO_WM_TEMPLATE_INDEX" val="20202549"/>
  <p:tag name="KSO_WM_UNIT_LAYERLEVEL" val="1"/>
  <p:tag name="KSO_WM_TAG_VERSION" val="1.0"/>
  <p:tag name="KSO_WM_BEAUTIFY_FLAG" val="#wm#"/>
  <p:tag name="KSO_WM_UNIT_TEXTBOXSTYLE_GUID" val="{0bcdc0a8-6a97-422e-96d8-78b95e233a18}"/>
  <p:tag name="KSO_WM_UNIT_TEXTBOXSTYLE_TEMPLATEID" val="3139431"/>
  <p:tag name="KSO_WM_UNIT_TEXTBOXSTYLE_TYPE" val="8"/>
</p:tagLst>
</file>

<file path=ppt/tags/tag633.xml><?xml version="1.0" encoding="utf-8"?>
<p:tagLst xmlns:p="http://schemas.openxmlformats.org/presentationml/2006/main">
  <p:tag name="KSO_WM_UNIT_VALUE" val="1115*984"/>
  <p:tag name="KSO_WM_UNIT_HIGHLIGHT" val="0"/>
  <p:tag name="KSO_WM_UNIT_COMPATIBLE" val="0"/>
  <p:tag name="KSO_WM_UNIT_DIAGRAM_ISNUMVISUAL" val="0"/>
  <p:tag name="KSO_WM_UNIT_DIAGRAM_ISREFERUNIT" val="0"/>
  <p:tag name="KSO_WM_UNIT_TYPE" val="d"/>
  <p:tag name="KSO_WM_UNIT_INDEX" val="1"/>
  <p:tag name="KSO_WM_UNIT_ID" val="custom20234959_1*d*1"/>
  <p:tag name="KSO_WM_TEMPLATE_CATEGORY" val="custom"/>
  <p:tag name="KSO_WM_TEMPLATE_INDEX" val="20234959"/>
  <p:tag name="KSO_WM_UNIT_LAYERLEVEL" val="1"/>
  <p:tag name="KSO_WM_TAG_VERSION" val="3.0"/>
  <p:tag name="KSO_WM_BEAUTIFY_FLAG" val="#wm#"/>
</p:tagLst>
</file>

<file path=ppt/tags/tag634.xml><?xml version="1.0" encoding="utf-8"?>
<p:tagLst xmlns:p="http://schemas.openxmlformats.org/presentationml/2006/main">
  <p:tag name="KSO_WM_SLIDE_ID" val="custom2023495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59"/>
  <p:tag name="KSO_WM_SLIDE_TYPE" val="text"/>
  <p:tag name="KSO_WM_SLIDE_SUBTYPE" val="picTxt"/>
  <p:tag name="KSO_WM_SLIDE_SIZE" val="863*447"/>
  <p:tag name="KSO_WM_SLIDE_POSITION" val="47*47"/>
  <p:tag name="KSO_WM_SLIDE_LAYOUT" val="a_d_f_α"/>
  <p:tag name="KSO_WM_SLIDE_LAYOUT_CNT" val="1_1_1_1"/>
  <p:tag name="KSO_WM_SPECIAL_SOURCE" val="bdnull"/>
</p:tagLst>
</file>

<file path=ppt/tags/tag6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59_1*i*1"/>
  <p:tag name="KSO_WM_TEMPLATE_CATEGORY" val="custom"/>
  <p:tag name="KSO_WM_TEMPLATE_INDEX" val="20234959"/>
  <p:tag name="KSO_WM_UNIT_LAYERLEVEL" val="1"/>
  <p:tag name="KSO_WM_TAG_VERSION" val="3.0"/>
  <p:tag name="KSO_WM_BEAUTIFY_FLAG" val="#wm#"/>
</p:tagLst>
</file>

<file path=ppt/tags/tag63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59_1*a*1"/>
  <p:tag name="KSO_WM_TEMPLATE_CATEGORY" val="custom"/>
  <p:tag name="KSO_WM_TEMPLATE_INDEX" val="20234959"/>
  <p:tag name="KSO_WM_UNIT_LAYERLEVEL" val="1"/>
  <p:tag name="KSO_WM_TAG_VERSION" val="3.0"/>
  <p:tag name="KSO_WM_BEAUTIFY_FLAG" val="#wm#"/>
  <p:tag name="KSO_WM_UNIT_PRESET_TEXT" val="单击此处添加标题"/>
</p:tagLst>
</file>

<file path=ppt/tags/tag637.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
  <p:tag name="KSO_WM_TEMPLATE_CATEGORY" val="mixed"/>
  <p:tag name="KSO_WM_TEMPLATE_INDEX" val="20202550"/>
  <p:tag name="KSO_WM_UNIT_LAYERLEVEL" val="1"/>
  <p:tag name="KSO_WM_TAG_VERSION" val="1.0"/>
  <p:tag name="KSO_WM_BEAUTIFY_FLAG" val="#wm#"/>
  <p:tag name="KSO_WM_UNIT_TYPE" val="i"/>
  <p:tag name="KSO_WM_UNIT_INDEX" val="1"/>
  <p:tag name="KSO_WM_UNIT_TEXTBOXSTYLE_SHAPETYPE" val="1"/>
  <p:tag name="KSO_WM_UNIT_TEXTBOXSTYLE_ADJUSTLEFT" val="0_10.20142"/>
  <p:tag name="KSO_WM_UNIT_TEXTBOXSTYLE_ADJUSTTOP" val="0_281.5305"/>
  <p:tag name="KSO_WM_UNIT_TEXTBOXSTYLE_DECORATEINDEX" val="1"/>
  <p:tag name="KSO_WM_UNIT_TEXTBOXSTYLE_GUID" val="{980c5162-55fc-47f6-b81b-6eaa9903f544}"/>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2"/>
  <p:tag name="KSO_WM_TEMPLATE_CATEGORY" val="mixed"/>
  <p:tag name="KSO_WM_TEMPLATE_INDEX" val="20202550"/>
  <p:tag name="KSO_WM_UNIT_LAYERLEVEL" val="1"/>
  <p:tag name="KSO_WM_TAG_VERSION" val="1.0"/>
  <p:tag name="KSO_WM_BEAUTIFY_FLAG" val="#wm#"/>
  <p:tag name="KSO_WM_UNIT_TYPE" val="i"/>
  <p:tag name="KSO_WM_UNIT_INDEX" val="2"/>
</p:tagLst>
</file>

<file path=ppt/tags/tag639.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3"/>
  <p:tag name="KSO_WM_TEMPLATE_CATEGORY" val="mixed"/>
  <p:tag name="KSO_WM_TEMPLATE_INDEX" val="20202550"/>
  <p:tag name="KSO_WM_UNIT_LAYERLEVEL" val="1"/>
  <p:tag name="KSO_WM_TAG_VERSION" val="1.0"/>
  <p:tag name="KSO_WM_BEAUTIFY_FLAG" val="#wm#"/>
  <p:tag name="KSO_WM_UNIT_TYPE" val="i"/>
  <p:tag name="KSO_WM_UNIT_INDEX" val="3"/>
</p:tagLst>
</file>

<file path=ppt/tags/tag64.xml><?xml version="1.0" encoding="utf-8"?>
<p:tagLst xmlns:p="http://schemas.openxmlformats.org/presentationml/2006/main">
  <p:tag name="LayoutZOrder" val="8"/>
  <p:tag name="KSO_WM_UNIT_TYPE" val="i"/>
  <p:tag name="KSO_WM_UNIT_ID" val="_10*i*"/>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64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4"/>
  <p:tag name="KSO_WM_TEMPLATE_CATEGORY" val="mixed"/>
  <p:tag name="KSO_WM_TEMPLATE_INDEX" val="20202550"/>
  <p:tag name="KSO_WM_UNIT_LAYERLEVEL" val="1"/>
  <p:tag name="KSO_WM_TAG_VERSION" val="1.0"/>
  <p:tag name="KSO_WM_BEAUTIFY_FLAG" val="#wm#"/>
  <p:tag name="KSO_WM_UNIT_TYPE" val="i"/>
  <p:tag name="KSO_WM_UNIT_INDEX" val="4"/>
</p:tagLst>
</file>

<file path=ppt/tags/tag641.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5"/>
  <p:tag name="KSO_WM_TEMPLATE_CATEGORY" val="mixed"/>
  <p:tag name="KSO_WM_TEMPLATE_INDEX" val="20202550"/>
  <p:tag name="KSO_WM_UNIT_LAYERLEVEL" val="1"/>
  <p:tag name="KSO_WM_TAG_VERSION" val="1.0"/>
  <p:tag name="KSO_WM_BEAUTIFY_FLAG" val="#wm#"/>
  <p:tag name="KSO_WM_UNIT_TYPE" val="i"/>
  <p:tag name="KSO_WM_UNIT_INDEX" val="5"/>
</p:tagLst>
</file>

<file path=ppt/tags/tag642.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6"/>
  <p:tag name="KSO_WM_TEMPLATE_CATEGORY" val="mixed"/>
  <p:tag name="KSO_WM_TEMPLATE_INDEX" val="20202550"/>
  <p:tag name="KSO_WM_UNIT_LAYERLEVEL" val="1"/>
  <p:tag name="KSO_WM_TAG_VERSION" val="1.0"/>
  <p:tag name="KSO_WM_BEAUTIFY_FLAG" val="#wm#"/>
  <p:tag name="KSO_WM_UNIT_TYPE" val="i"/>
  <p:tag name="KSO_WM_UNIT_INDEX" val="6"/>
</p:tagLst>
</file>

<file path=ppt/tags/tag643.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7"/>
  <p:tag name="KSO_WM_TEMPLATE_CATEGORY" val="mixed"/>
  <p:tag name="KSO_WM_TEMPLATE_INDEX" val="20202550"/>
  <p:tag name="KSO_WM_UNIT_LAYERLEVEL" val="1"/>
  <p:tag name="KSO_WM_TAG_VERSION" val="1.0"/>
  <p:tag name="KSO_WM_BEAUTIFY_FLAG" val="#wm#"/>
  <p:tag name="KSO_WM_UNIT_TYPE" val="i"/>
  <p:tag name="KSO_WM_UNIT_INDEX" val="7"/>
  <p:tag name="KSO_WM_UNIT_TEXTBOXSTYLE_SHAPETYPE" val="1"/>
  <p:tag name="KSO_WM_UNIT_TEXTBOXSTYLE_ADJUSTLEFT" val="0_180.2014"/>
  <p:tag name="KSO_WM_UNIT_TEXTBOXSTYLE_ADJUSTTOP" val="0_281.5305"/>
  <p:tag name="KSO_WM_UNIT_TEXTBOXSTYLE_DECORATEINDEX" val="2"/>
  <p:tag name="KSO_WM_UNIT_TEXTBOXSTYLE_GUID" val="{980c5162-55fc-47f6-b81b-6eaa9903f544}"/>
</p:tagLst>
</file>

<file path=ppt/tags/tag644.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8"/>
  <p:tag name="KSO_WM_TEMPLATE_CATEGORY" val="mixed"/>
  <p:tag name="KSO_WM_TEMPLATE_INDEX" val="20202550"/>
  <p:tag name="KSO_WM_UNIT_LAYERLEVEL" val="1"/>
  <p:tag name="KSO_WM_TAG_VERSION" val="1.0"/>
  <p:tag name="KSO_WM_BEAUTIFY_FLAG" val="#wm#"/>
  <p:tag name="KSO_WM_UNIT_TYPE" val="i"/>
  <p:tag name="KSO_WM_UNIT_INDEX" val="8"/>
</p:tagLst>
</file>

<file path=ppt/tags/tag645.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9"/>
  <p:tag name="KSO_WM_TEMPLATE_CATEGORY" val="mixed"/>
  <p:tag name="KSO_WM_TEMPLATE_INDEX" val="20202550"/>
  <p:tag name="KSO_WM_UNIT_LAYERLEVEL" val="1"/>
  <p:tag name="KSO_WM_TAG_VERSION" val="1.0"/>
  <p:tag name="KSO_WM_BEAUTIFY_FLAG" val="#wm#"/>
  <p:tag name="KSO_WM_UNIT_TYPE" val="i"/>
  <p:tag name="KSO_WM_UNIT_INDEX" val="9"/>
</p:tagLst>
</file>

<file path=ppt/tags/tag646.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0"/>
  <p:tag name="KSO_WM_TEMPLATE_CATEGORY" val="mixed"/>
  <p:tag name="KSO_WM_TEMPLATE_INDEX" val="20202550"/>
  <p:tag name="KSO_WM_UNIT_LAYERLEVEL" val="1"/>
  <p:tag name="KSO_WM_TAG_VERSION" val="1.0"/>
  <p:tag name="KSO_WM_BEAUTIFY_FLAG" val="#wm#"/>
  <p:tag name="KSO_WM_UNIT_TYPE" val="i"/>
  <p:tag name="KSO_WM_UNIT_INDEX" val="10"/>
</p:tagLst>
</file>

<file path=ppt/tags/tag647.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1"/>
  <p:tag name="KSO_WM_TEMPLATE_CATEGORY" val="mixed"/>
  <p:tag name="KSO_WM_TEMPLATE_INDEX" val="20202550"/>
  <p:tag name="KSO_WM_UNIT_LAYERLEVEL" val="1"/>
  <p:tag name="KSO_WM_TAG_VERSION" val="1.0"/>
  <p:tag name="KSO_WM_BEAUTIFY_FLAG" val="#wm#"/>
  <p:tag name="KSO_WM_UNIT_TYPE" val="i"/>
  <p:tag name="KSO_WM_UNIT_INDEX" val="11"/>
</p:tagLst>
</file>

<file path=ppt/tags/tag648.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2"/>
  <p:tag name="KSO_WM_TEMPLATE_CATEGORY" val="mixed"/>
  <p:tag name="KSO_WM_TEMPLATE_INDEX" val="20202550"/>
  <p:tag name="KSO_WM_UNIT_LAYERLEVEL" val="1"/>
  <p:tag name="KSO_WM_TAG_VERSION" val="1.0"/>
  <p:tag name="KSO_WM_BEAUTIFY_FLAG" val="#wm#"/>
  <p:tag name="KSO_WM_UNIT_TYPE" val="i"/>
  <p:tag name="KSO_WM_UNIT_INDEX" val="12"/>
  <p:tag name="KSO_WM_UNIT_TEXTBOXSTYLE_SHAPETYPE" val="1"/>
  <p:tag name="KSO_WM_UNIT_TEXTBOXSTYLE_ADJUSTLEFT" val="0_350.2014"/>
  <p:tag name="KSO_WM_UNIT_TEXTBOXSTYLE_ADJUSTTOP" val="0_281.5305"/>
  <p:tag name="KSO_WM_UNIT_TEXTBOXSTYLE_DECORATEINDEX" val="3"/>
  <p:tag name="KSO_WM_UNIT_TEXTBOXSTYLE_GUID" val="{980c5162-55fc-47f6-b81b-6eaa9903f544}"/>
</p:tagLst>
</file>

<file path=ppt/tags/tag649.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3"/>
  <p:tag name="KSO_WM_TEMPLATE_CATEGORY" val="mixed"/>
  <p:tag name="KSO_WM_TEMPLATE_INDEX" val="20202550"/>
  <p:tag name="KSO_WM_UNIT_LAYERLEVEL" val="1"/>
  <p:tag name="KSO_WM_TAG_VERSION" val="1.0"/>
  <p:tag name="KSO_WM_BEAUTIFY_FLAG" val="#wm#"/>
  <p:tag name="KSO_WM_UNIT_TYPE" val="i"/>
  <p:tag name="KSO_WM_UNIT_INDEX" val="13"/>
</p:tagLst>
</file>

<file path=ppt/tags/tag65.xml><?xml version="1.0" encoding="utf-8"?>
<p:tagLst xmlns:p="http://schemas.openxmlformats.org/presentationml/2006/main">
  <p:tag name="LayoutZOrder" val="9"/>
  <p:tag name="KSO_WM_UNIT_TYPE" val="i"/>
  <p:tag name="KSO_WM_UNIT_ID" val="_10*i*"/>
  <p:tag name="KSO_WM_BEAUTIFY_FLAG" val="#wm#"/>
  <p:tag name="KSO_WM_TAG_VERSION" val="3.0"/>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65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4"/>
  <p:tag name="KSO_WM_TEMPLATE_CATEGORY" val="mixed"/>
  <p:tag name="KSO_WM_TEMPLATE_INDEX" val="20202550"/>
  <p:tag name="KSO_WM_UNIT_LAYERLEVEL" val="1"/>
  <p:tag name="KSO_WM_TAG_VERSION" val="1.0"/>
  <p:tag name="KSO_WM_BEAUTIFY_FLAG" val="#wm#"/>
  <p:tag name="KSO_WM_UNIT_TYPE" val="i"/>
  <p:tag name="KSO_WM_UNIT_INDEX" val="14"/>
</p:tagLst>
</file>

<file path=ppt/tags/tag651.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5"/>
  <p:tag name="KSO_WM_TEMPLATE_CATEGORY" val="mixed"/>
  <p:tag name="KSO_WM_TEMPLATE_INDEX" val="20202550"/>
  <p:tag name="KSO_WM_UNIT_LAYERLEVEL" val="1"/>
  <p:tag name="KSO_WM_TAG_VERSION" val="1.0"/>
  <p:tag name="KSO_WM_BEAUTIFY_FLAG" val="#wm#"/>
  <p:tag name="KSO_WM_UNIT_TYPE" val="i"/>
  <p:tag name="KSO_WM_UNIT_INDEX" val="15"/>
</p:tagLst>
</file>

<file path=ppt/tags/tag652.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6"/>
  <p:tag name="KSO_WM_TEMPLATE_CATEGORY" val="mixed"/>
  <p:tag name="KSO_WM_TEMPLATE_INDEX" val="20202550"/>
  <p:tag name="KSO_WM_UNIT_LAYERLEVEL" val="1"/>
  <p:tag name="KSO_WM_TAG_VERSION" val="1.0"/>
  <p:tag name="KSO_WM_BEAUTIFY_FLAG" val="#wm#"/>
  <p:tag name="KSO_WM_UNIT_TYPE" val="i"/>
  <p:tag name="KSO_WM_UNIT_INDEX" val="16"/>
</p:tagLst>
</file>

<file path=ppt/tags/tag653.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7"/>
  <p:tag name="KSO_WM_TEMPLATE_CATEGORY" val="mixed"/>
  <p:tag name="KSO_WM_TEMPLATE_INDEX" val="20202550"/>
  <p:tag name="KSO_WM_UNIT_LAYERLEVEL" val="1"/>
  <p:tag name="KSO_WM_TAG_VERSION" val="1.0"/>
  <p:tag name="KSO_WM_BEAUTIFY_FLAG" val="#wm#"/>
  <p:tag name="KSO_WM_UNIT_TYPE" val="i"/>
  <p:tag name="KSO_WM_UNIT_INDEX" val="17"/>
  <p:tag name="KSO_WM_UNIT_TEXTBOXSTYLE_SHAPETYPE" val="1"/>
  <p:tag name="KSO_WM_UNIT_TEXTBOXSTYLE_ADJUSTLEFT" val="0_520.2014"/>
  <p:tag name="KSO_WM_UNIT_TEXTBOXSTYLE_ADJUSTTOP" val="0_281.5305"/>
  <p:tag name="KSO_WM_UNIT_TEXTBOXSTYLE_DECORATEINDEX" val="4"/>
  <p:tag name="KSO_WM_UNIT_TEXTBOXSTYLE_GUID" val="{980c5162-55fc-47f6-b81b-6eaa9903f544}"/>
</p:tagLst>
</file>

<file path=ppt/tags/tag654.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8"/>
  <p:tag name="KSO_WM_TEMPLATE_CATEGORY" val="mixed"/>
  <p:tag name="KSO_WM_TEMPLATE_INDEX" val="20202550"/>
  <p:tag name="KSO_WM_UNIT_LAYERLEVEL" val="1"/>
  <p:tag name="KSO_WM_TAG_VERSION" val="1.0"/>
  <p:tag name="KSO_WM_BEAUTIFY_FLAG" val="#wm#"/>
  <p:tag name="KSO_WM_UNIT_TYPE" val="i"/>
  <p:tag name="KSO_WM_UNIT_INDEX" val="18"/>
</p:tagLst>
</file>

<file path=ppt/tags/tag655.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9"/>
  <p:tag name="KSO_WM_TEMPLATE_CATEGORY" val="mixed"/>
  <p:tag name="KSO_WM_TEMPLATE_INDEX" val="20202550"/>
  <p:tag name="KSO_WM_UNIT_LAYERLEVEL" val="1"/>
  <p:tag name="KSO_WM_TAG_VERSION" val="1.0"/>
  <p:tag name="KSO_WM_BEAUTIFY_FLAG" val="#wm#"/>
  <p:tag name="KSO_WM_UNIT_TYPE" val="i"/>
  <p:tag name="KSO_WM_UNIT_INDEX" val="19"/>
</p:tagLst>
</file>

<file path=ppt/tags/tag656.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20"/>
  <p:tag name="KSO_WM_TEMPLATE_CATEGORY" val="mixed"/>
  <p:tag name="KSO_WM_TEMPLATE_INDEX" val="20202550"/>
  <p:tag name="KSO_WM_UNIT_LAYERLEVEL" val="1"/>
  <p:tag name="KSO_WM_TAG_VERSION" val="1.0"/>
  <p:tag name="KSO_WM_BEAUTIFY_FLAG" val="#wm#"/>
  <p:tag name="KSO_WM_UNIT_TYPE" val="i"/>
  <p:tag name="KSO_WM_UNIT_INDEX" val="20"/>
</p:tagLst>
</file>

<file path=ppt/tags/tag657.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21"/>
  <p:tag name="KSO_WM_TEMPLATE_CATEGORY" val="mixed"/>
  <p:tag name="KSO_WM_TEMPLATE_INDEX" val="20202550"/>
  <p:tag name="KSO_WM_UNIT_LAYERLEVEL" val="1"/>
  <p:tag name="KSO_WM_TAG_VERSION" val="1.0"/>
  <p:tag name="KSO_WM_BEAUTIFY_FLAG" val="#wm#"/>
  <p:tag name="KSO_WM_UNIT_TYPE" val="i"/>
  <p:tag name="KSO_WM_UNIT_INDEX" val="21"/>
</p:tagLst>
</file>

<file path=ppt/tags/tag658.xml><?xml version="1.0" encoding="utf-8"?>
<p:tagLst xmlns:p="http://schemas.openxmlformats.org/presentationml/2006/main">
  <p:tag name="KSO_WM_UNIT_PRESET_TEXT" val="我们能实现，图文排版，让我们能实现，图文排版，让图图片&#13;您的正文已经经简明扼要，字字珠玑。&#13;您的正文已经经简明扼要，字字珠玑。&#13;您的正文已经经简明扼要，字字珠玑。&#13;您的正文已经经简明扼要，字字珠玑。&#13;我们能实现，图文排版，让我们能实现，图文排版，让图图片"/>
  <p:tag name="KSO_WM_UNIT_NOCLEAR" val="1"/>
  <p:tag name="KSO_WM_UNIT_SHOW_EDIT_AREA_INDICATION" val="0"/>
  <p:tag name="KSO_WM_UNIT_VALUE" val="234"/>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1"/>
  <p:tag name="KSO_WM_UNIT_ID" val="mixed20202550_1*f*1"/>
  <p:tag name="KSO_WM_TEMPLATE_CATEGORY" val="mixed"/>
  <p:tag name="KSO_WM_TEMPLATE_INDEX" val="20202550"/>
  <p:tag name="KSO_WM_UNIT_LAYERLEVEL" val="1"/>
  <p:tag name="KSO_WM_TAG_VERSION" val="1.0"/>
  <p:tag name="KSO_WM_BEAUTIFY_FLAG" val="#wm#"/>
  <p:tag name="KSO_WM_UNIT_TEXTBOXSTYLE_SHAPETYPE" val="0"/>
  <p:tag name="KSO_WM_UNIT_TEXTBOXSTYLE_TEMPLATETYPE" val="9"/>
  <p:tag name="KSO_WM_UNIT_TEXTBOXSTYLE_GUID" val="{980c5162-55fc-47f6-b81b-6eaa9903f544}"/>
  <p:tag name="KSO_WM_UNIT_TEXTBOXSTYLE_TEMPLATEID" val="3139427"/>
  <p:tag name="KSO_WM_UNIT_TEXTBOXSTYLE_TYPE" val="8"/>
</p:tagLst>
</file>

<file path=ppt/tags/tag659.xml><?xml version="1.0" encoding="utf-8"?>
<p:tagLst xmlns:p="http://schemas.openxmlformats.org/presentationml/2006/main">
  <p:tag name="KSO_WM_UNIT_VALUE" val="1115*984"/>
  <p:tag name="KSO_WM_UNIT_HIGHLIGHT" val="0"/>
  <p:tag name="KSO_WM_UNIT_COMPATIBLE" val="0"/>
  <p:tag name="KSO_WM_UNIT_DIAGRAM_ISNUMVISUAL" val="0"/>
  <p:tag name="KSO_WM_UNIT_DIAGRAM_ISREFERUNIT" val="0"/>
  <p:tag name="KSO_WM_UNIT_TYPE" val="d"/>
  <p:tag name="KSO_WM_UNIT_INDEX" val="1"/>
  <p:tag name="KSO_WM_UNIT_ID" val="custom20234959_1*d*1"/>
  <p:tag name="KSO_WM_TEMPLATE_CATEGORY" val="custom"/>
  <p:tag name="KSO_WM_TEMPLATE_INDEX" val="20234959"/>
  <p:tag name="KSO_WM_UNIT_LAYERLEVEL" val="1"/>
  <p:tag name="KSO_WM_TAG_VERSION" val="3.0"/>
  <p:tag name="KSO_WM_BEAUTIFY_FLAG" val="#wm#"/>
</p:tagLst>
</file>

<file path=ppt/tags/tag66.xml><?xml version="1.0" encoding="utf-8"?>
<p:tagLst xmlns:p="http://schemas.openxmlformats.org/presentationml/2006/main">
  <p:tag name="KSO_WM_UNIT_TYPE" val="d"/>
  <p:tag name="KSO_WM_UNIT_INDEX" val="1"/>
  <p:tag name="KSO_WM_BEAUTIFY_FLAG" val="#wm#"/>
  <p:tag name="KSO_WM_TAG_VERSION" val="3.0"/>
  <p:tag name="LayoutZOrder" val="10"/>
  <p:tag name="KSO_WM_UNIT_ID" val="_10*d*1"/>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660.xml><?xml version="1.0" encoding="utf-8"?>
<p:tagLst xmlns:p="http://schemas.openxmlformats.org/presentationml/2006/main">
  <p:tag name="KSO_WM_SLIDE_ID" val="custom2023495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59"/>
  <p:tag name="KSO_WM_SLIDE_TYPE" val="text"/>
  <p:tag name="KSO_WM_SLIDE_SUBTYPE" val="picTxt"/>
  <p:tag name="KSO_WM_SLIDE_SIZE" val="863*447"/>
  <p:tag name="KSO_WM_SLIDE_POSITION" val="47*47"/>
  <p:tag name="KSO_WM_SLIDE_LAYOUT" val="a_d_f_α"/>
  <p:tag name="KSO_WM_SLIDE_LAYOUT_CNT" val="1_1_1_1"/>
  <p:tag name="KSO_WM_SPECIAL_SOURCE" val="bdnull"/>
</p:tagLst>
</file>

<file path=ppt/tags/tag661.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66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66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664.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 name="KSO_WM_UNIT_PRESET_TEXT" val="02"/>
</p:tagLst>
</file>

<file path=ppt/tags/tag66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66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667.xml><?xml version="1.0" encoding="utf-8"?>
<p:tagLst xmlns:p="http://schemas.openxmlformats.org/presentationml/2006/main">
  <p:tag name="KSO_WM_BEAUTIFY_FLAG" val="#fgm#"/>
  <p:tag name="KSO_WM_DIAGRAM_GROUP_CODE" val="1"/>
  <p:tag name="KSO_WM_FIGMA_FLAG" val="#fgm#"/>
  <p:tag name="KSO_WM_UNIT_INDEX" val="1_5_2"/>
  <p:tag name="KSO_WM_UNIT_SUBTYPE" val="d"/>
  <p:tag name="KSO_WM_UNIT_TYPE" val="l_h_i"/>
  <p:tag name="KSO_WM_UNIT_PRESET_TEXT" val="05"/>
</p:tagLst>
</file>

<file path=ppt/tags/tag668.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 name="KSO_WM_UNIT_PRESET_TEXT" val="单击此处添加项标题"/>
</p:tagLst>
</file>

<file path=ppt/tags/tag669.xml><?xml version="1.0" encoding="utf-8"?>
<p:tagLst xmlns:p="http://schemas.openxmlformats.org/presentationml/2006/main">
  <p:tag name="KSO_WM_BEAUTIFY_FLAG" val="#fgm#"/>
  <p:tag name="KSO_WM_DIAGRAM_GROUP_CODE" val="1"/>
  <p:tag name="KSO_WM_FIGMA_FLAG" val="#fgm#"/>
  <p:tag name="KSO_WM_UNIT_INDEX" val="1_5_1"/>
  <p:tag name="KSO_WM_UNIT_TYPE" val="l_h_f"/>
  <p:tag name="KSO_WM_UNIT_PRESET_TEXT" val="单击此处添加项正文"/>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670.xml><?xml version="1.0" encoding="utf-8"?>
<p:tagLst xmlns:p="http://schemas.openxmlformats.org/presentationml/2006/main">
  <p:tag name="KSO_WM_BEAUTIFY_FLAG" val="#fgm#"/>
  <p:tag name="KSO_WM_FIGMA_FLAG" val="#fgm#"/>
  <p:tag name="KSO_WM_UNIT_INDEX" val="1"/>
  <p:tag name="KSO_WM_UNIT_TYPE" val="a"/>
  <p:tag name="KSO_WM_LAYOUT_CHECK_HASH" val="aad8972c9ae849ba75f48c047a7d3c5420d0cdc4"/>
  <p:tag name="KSO_WM_NEWLAYOUT_GROUP_ID" val="layout_65"/>
  <p:tag name="KSO_WM_NEWLAYOUT_ID" val="slide_dda40c72807e10bb"/>
  <p:tag name="KSO_WM_UNIT_PRESET_TEXT" val="单击此处添加标题"/>
</p:tagLst>
</file>

<file path=ppt/tags/tag671.xml><?xml version="1.0" encoding="utf-8"?>
<p:tagLst xmlns:p="http://schemas.openxmlformats.org/presentationml/2006/main">
  <p:tag name="KSO_WM_BEAUTIFY_FLAG" val="#wm#"/>
  <p:tag name="KSO_WM_TEMPLATE_CATEGORY" val="custom"/>
  <p:tag name="KSO_WM_TEMPLATE_INDEX" val="40480831"/>
  <p:tag name="KSO_WM_SLIDE_CONTENT_ORIENTATION" val=""/>
  <p:tag name="KSO_WM_SLIDE_HAS_MASK" val="0"/>
  <p:tag name="KSO_WM_SLIDE_ITEM_CNT" val="5"/>
  <p:tag name="KSO_WM_SLIDE_TYPE" val="text"/>
  <p:tag name="KSO_WM_TEMPLATE_SUBCATEGORY" val="29"/>
  <p:tag name="KSO_WM_TEMPLATE_FIGMA_ID" val="69796636205"/>
  <p:tag name="KSO_WM_TEMPLATE_SLIDE_ID" val="slide_eebcb85bcbb747d8"/>
</p:tagLst>
</file>

<file path=ppt/tags/tag6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f*1_1_1"/>
  <p:tag name="KSO_WM_TEMPLATE_CATEGORY" val="diagram"/>
  <p:tag name="KSO_WM_TEMPLATE_INDEX" val="20234387"/>
  <p:tag name="KSO_WM_UNIT_LAYERLEVEL" val="1_1_1"/>
  <p:tag name="KSO_WM_TAG_VERSION" val="3.0"/>
  <p:tag name="KSO_WM_UNIT_SUBTYPE" val="a"/>
  <p:tag name="KSO_WM_UNIT_NOCLEAR" val="0"/>
  <p:tag name="KSO_WM_UNIT_VALUE" val="80"/>
  <p:tag name="KSO_WM_UNIT_TYPE" val="q_h_f"/>
  <p:tag name="KSO_WM_UNIT_INDEX" val="1_1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可酌情增减文字，以便观者准确地理解您传达思想"/>
  <p:tag name="KSO_WM_UNIT_TEXT_FILL_FORE_SCHEMECOLOR_INDEX" val="1"/>
  <p:tag name="KSO_WM_UNIT_TEXT_FILL_TYPE" val="1"/>
  <p:tag name="KSO_WM_UNIT_USESOURCEFORMAT_APPLY" val="0"/>
</p:tagLst>
</file>

<file path=ppt/tags/tag6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1_1"/>
  <p:tag name="KSO_WM_TEMPLATE_CATEGORY" val="diagram"/>
  <p:tag name="KSO_WM_TEMPLATE_INDEX" val="20234387"/>
  <p:tag name="KSO_WM_UNIT_LAYERLEVEL" val="1_1_1"/>
  <p:tag name="KSO_WM_TAG_VERSION" val="3.0"/>
  <p:tag name="KSO_WM_UNIT_SUBTYPE" val="d"/>
  <p:tag name="KSO_WM_UNIT_TYPE" val="q_h_i"/>
  <p:tag name="KSO_WM_UNIT_INDEX" val="1_1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USESOURCEFORMAT_APPLY" val="0"/>
</p:tagLst>
</file>

<file path=ppt/tags/tag6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f*1_4_1"/>
  <p:tag name="KSO_WM_TEMPLATE_CATEGORY" val="diagram"/>
  <p:tag name="KSO_WM_TEMPLATE_INDEX" val="20234387"/>
  <p:tag name="KSO_WM_UNIT_LAYERLEVEL" val="1_1_1"/>
  <p:tag name="KSO_WM_TAG_VERSION" val="3.0"/>
  <p:tag name="KSO_WM_UNIT_SUBTYPE" val="a"/>
  <p:tag name="KSO_WM_UNIT_NOCLEAR" val="0"/>
  <p:tag name="KSO_WM_UNIT_VALUE" val="80"/>
  <p:tag name="KSO_WM_UNIT_TYPE" val="q_h_f"/>
  <p:tag name="KSO_WM_UNIT_INDEX" val="1_4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根据需要您可酌情增减文字，以便观者准确地理解您传达思想"/>
  <p:tag name="KSO_WM_UNIT_TEXT_FILL_FORE_SCHEMECOLOR_INDEX" val="1"/>
  <p:tag name="KSO_WM_UNIT_TEXT_FILL_TYPE" val="1"/>
  <p:tag name="KSO_WM_UNIT_USESOURCEFORMAT_APPLY" val="0"/>
</p:tagLst>
</file>

<file path=ppt/tags/tag6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4_1"/>
  <p:tag name="KSO_WM_TEMPLATE_CATEGORY" val="diagram"/>
  <p:tag name="KSO_WM_TEMPLATE_INDEX" val="20234387"/>
  <p:tag name="KSO_WM_UNIT_LAYERLEVEL" val="1_1_1"/>
  <p:tag name="KSO_WM_TAG_VERSION" val="3.0"/>
  <p:tag name="KSO_WM_UNIT_SUBTYPE" val="d"/>
  <p:tag name="KSO_WM_UNIT_TYPE" val="q_h_i"/>
  <p:tag name="KSO_WM_UNIT_INDEX" val="1_4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1"/>
  <p:tag name="KSO_WM_UNIT_TEXT_FILL_TYPE" val="1"/>
  <p:tag name="KSO_WM_UNIT_USESOURCEFORMAT_APPLY" val="0"/>
</p:tagLst>
</file>

<file path=ppt/tags/tag6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f*1_2_1"/>
  <p:tag name="KSO_WM_TEMPLATE_CATEGORY" val="diagram"/>
  <p:tag name="KSO_WM_TEMPLATE_INDEX" val="20234387"/>
  <p:tag name="KSO_WM_UNIT_LAYERLEVEL" val="1_1_1"/>
  <p:tag name="KSO_WM_TAG_VERSION" val="3.0"/>
  <p:tag name="KSO_WM_UNIT_SUBTYPE" val="a"/>
  <p:tag name="KSO_WM_UNIT_NOCLEAR" val="0"/>
  <p:tag name="KSO_WM_UNIT_VALUE" val="80"/>
  <p:tag name="KSO_WM_UNIT_TYPE" val="q_h_f"/>
  <p:tag name="KSO_WM_UNIT_INDEX" val="1_2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根据需要您可酌情增减文字，以便观者准确地理解您传达思想"/>
  <p:tag name="KSO_WM_UNIT_TEXT_FILL_FORE_SCHEMECOLOR_INDEX" val="1"/>
  <p:tag name="KSO_WM_UNIT_TEXT_FILL_TYPE" val="1"/>
  <p:tag name="KSO_WM_UNIT_USESOURCEFORMAT_APPLY" val="0"/>
</p:tagLst>
</file>

<file path=ppt/tags/tag6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f*1_3_1"/>
  <p:tag name="KSO_WM_TEMPLATE_CATEGORY" val="diagram"/>
  <p:tag name="KSO_WM_TEMPLATE_INDEX" val="20234387"/>
  <p:tag name="KSO_WM_UNIT_LAYERLEVEL" val="1_1_1"/>
  <p:tag name="KSO_WM_TAG_VERSION" val="3.0"/>
  <p:tag name="KSO_WM_UNIT_SUBTYPE" val="a"/>
  <p:tag name="KSO_WM_UNIT_NOCLEAR" val="0"/>
  <p:tag name="KSO_WM_UNIT_VALUE" val="80"/>
  <p:tag name="KSO_WM_UNIT_TYPE" val="q_h_f"/>
  <p:tag name="KSO_WM_UNIT_INDEX" val="1_3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可酌情增减文字，以便观者准确地理解您传达思想"/>
  <p:tag name="KSO_WM_UNIT_TEXT_FILL_FORE_SCHEMECOLOR_INDEX" val="1"/>
  <p:tag name="KSO_WM_UNIT_TEXT_FILL_TYPE" val="1"/>
  <p:tag name="KSO_WM_UNIT_USESOURCEFORMAT_APPLY" val="0"/>
</p:tagLst>
</file>

<file path=ppt/tags/tag6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1_3"/>
  <p:tag name="KSO_WM_TEMPLATE_CATEGORY" val="diagram"/>
  <p:tag name="KSO_WM_TEMPLATE_INDEX" val="20234387"/>
  <p:tag name="KSO_WM_UNIT_LAYERLEVEL" val="1_1_1"/>
  <p:tag name="KSO_WM_TAG_VERSION" val="3.0"/>
  <p:tag name="KSO_WM_UNIT_TYPE" val="q_h_i"/>
  <p:tag name="KSO_WM_UNIT_INDEX" val="1_1_3"/>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6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4_3"/>
  <p:tag name="KSO_WM_TEMPLATE_CATEGORY" val="diagram"/>
  <p:tag name="KSO_WM_TEMPLATE_INDEX" val="20234387"/>
  <p:tag name="KSO_WM_UNIT_LAYERLEVEL" val="1_1_1"/>
  <p:tag name="KSO_WM_TAG_VERSION" val="3.0"/>
  <p:tag name="KSO_WM_UNIT_TYPE" val="q_h_i"/>
  <p:tag name="KSO_WM_UNIT_INDEX" val="1_4_3"/>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solid&quot;:{&quot;brightness&quot;:0.44999998807907104,&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45"/>
  <p:tag name="KSO_WM_UNIT_TEXT_FILL_FORE_SCHEMECOLOR_INDEX" val="2"/>
  <p:tag name="KSO_WM_UNIT_TEXT_FILL_TYPE" val="1"/>
  <p:tag name="KSO_WM_UNIT_USESOURCEFORMAT_APPLY" val="0"/>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6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3_3"/>
  <p:tag name="KSO_WM_TEMPLATE_CATEGORY" val="diagram"/>
  <p:tag name="KSO_WM_TEMPLATE_INDEX" val="20234387"/>
  <p:tag name="KSO_WM_UNIT_LAYERLEVEL" val="1_1_1"/>
  <p:tag name="KSO_WM_TAG_VERSION" val="3.0"/>
  <p:tag name="KSO_WM_UNIT_TYPE" val="q_h_i"/>
  <p:tag name="KSO_WM_UNIT_INDEX" val="1_3_3"/>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3"/>
  <p:tag name="KSO_WM_UNIT_TEXT_FILL_FORE_SCHEMECOLOR_INDEX" val="2"/>
  <p:tag name="KSO_WM_UNIT_TEXT_FILL_TYPE" val="1"/>
  <p:tag name="KSO_WM_UNIT_USESOURCEFORMAT_APPLY" val="0"/>
</p:tagLst>
</file>

<file path=ppt/tags/tag6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2_3"/>
  <p:tag name="KSO_WM_TEMPLATE_CATEGORY" val="diagram"/>
  <p:tag name="KSO_WM_TEMPLATE_INDEX" val="20234387"/>
  <p:tag name="KSO_WM_UNIT_LAYERLEVEL" val="1_1_1"/>
  <p:tag name="KSO_WM_TAG_VERSION" val="3.0"/>
  <p:tag name="KSO_WM_UNIT_TYPE" val="q_h_i"/>
  <p:tag name="KSO_WM_UNIT_INDEX" val="1_2_3"/>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solid&quot;:{&quot;brightness&quot;:0.15000000596046448,&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15"/>
  <p:tag name="KSO_WM_UNIT_TEXT_FILL_FORE_SCHEMECOLOR_INDEX" val="2"/>
  <p:tag name="KSO_WM_UNIT_TEXT_FILL_TYPE" val="1"/>
  <p:tag name="KSO_WM_UNIT_USESOURCEFORMAT_APPLY" val="0"/>
</p:tagLst>
</file>

<file path=ppt/tags/tag6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i*1_1"/>
  <p:tag name="KSO_WM_TEMPLATE_CATEGORY" val="diagram"/>
  <p:tag name="KSO_WM_TEMPLATE_INDEX" val="20234387"/>
  <p:tag name="KSO_WM_UNIT_LAYERLEVEL" val="1_1"/>
  <p:tag name="KSO_WM_TAG_VERSION" val="3.0"/>
  <p:tag name="KSO_WM_UNIT_TYPE" val="q_i"/>
  <p:tag name="KSO_WM_UNIT_INDEX" val="1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TEXT_FILL_FORE_SCHEMECOLOR_INDEX" val="1"/>
  <p:tag name="KSO_WM_UNIT_TEXT_FILL_TYPE" val="1"/>
  <p:tag name="KSO_WM_BEAUTIFY_FLAG" val="#wm#"/>
  <p:tag name="KSO_WM_UNIT_USESOURCEFORMAT_APPLY" val="0"/>
</p:tagLst>
</file>

<file path=ppt/tags/tag6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1_2"/>
  <p:tag name="KSO_WM_TEMPLATE_CATEGORY" val="diagram"/>
  <p:tag name="KSO_WM_TEMPLATE_INDEX" val="20234387"/>
  <p:tag name="KSO_WM_UNIT_LAYERLEVEL" val="1_1_1"/>
  <p:tag name="KSO_WM_TAG_VERSION" val="3.0"/>
  <p:tag name="KSO_WM_UNIT_TYPE" val="q_h_i"/>
  <p:tag name="KSO_WM_UNIT_INDEX" val="1_1_2"/>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2"/>
  <p:tag name="KSO_WM_UNIT_TEXT_FILL_TYPE" val="1"/>
  <p:tag name="KSO_WM_UNIT_USESOURCEFORMAT_APPLY" val="0"/>
</p:tagLst>
</file>

<file path=ppt/tags/tag6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2_2"/>
  <p:tag name="KSO_WM_TEMPLATE_CATEGORY" val="diagram"/>
  <p:tag name="KSO_WM_TEMPLATE_INDEX" val="20234387"/>
  <p:tag name="KSO_WM_UNIT_LAYERLEVEL" val="1_1_1"/>
  <p:tag name="KSO_WM_TAG_VERSION" val="3.0"/>
  <p:tag name="KSO_WM_UNIT_TYPE" val="q_h_i"/>
  <p:tag name="KSO_WM_UNIT_INDEX" val="1_2_2"/>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2"/>
  <p:tag name="KSO_WM_UNIT_TEXT_FILL_TYPE" val="1"/>
  <p:tag name="KSO_WM_UNIT_USESOURCEFORMAT_APPLY" val="0"/>
</p:tagLst>
</file>

<file path=ppt/tags/tag6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3_2"/>
  <p:tag name="KSO_WM_TEMPLATE_CATEGORY" val="diagram"/>
  <p:tag name="KSO_WM_TEMPLATE_INDEX" val="20234387"/>
  <p:tag name="KSO_WM_UNIT_LAYERLEVEL" val="1_1_1"/>
  <p:tag name="KSO_WM_TAG_VERSION" val="3.0"/>
  <p:tag name="KSO_WM_UNIT_TYPE" val="q_h_i"/>
  <p:tag name="KSO_WM_UNIT_INDEX" val="1_3_2"/>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2"/>
  <p:tag name="KSO_WM_UNIT_TEXT_FILL_TYPE" val="1"/>
  <p:tag name="KSO_WM_UNIT_USESOURCEFORMAT_APPLY" val="0"/>
</p:tagLst>
</file>

<file path=ppt/tags/tag6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4_2"/>
  <p:tag name="KSO_WM_TEMPLATE_CATEGORY" val="diagram"/>
  <p:tag name="KSO_WM_TEMPLATE_INDEX" val="20234387"/>
  <p:tag name="KSO_WM_UNIT_LAYERLEVEL" val="1_1_1"/>
  <p:tag name="KSO_WM_TAG_VERSION" val="3.0"/>
  <p:tag name="KSO_WM_UNIT_TYPE" val="q_h_i"/>
  <p:tag name="KSO_WM_UNIT_INDEX" val="1_4_2"/>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2"/>
  <p:tag name="KSO_WM_UNIT_TEXT_FILL_TYPE" val="1"/>
  <p:tag name="KSO_WM_UNIT_USESOURCEFORMAT_APPLY" val="0"/>
</p:tagLst>
</file>

<file path=ppt/tags/tag6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x*1_2_1"/>
  <p:tag name="KSO_WM_TEMPLATE_CATEGORY" val="diagram"/>
  <p:tag name="KSO_WM_TEMPLATE_INDEX" val="20234387"/>
  <p:tag name="KSO_WM_UNIT_LAYERLEVEL" val="1_1_1"/>
  <p:tag name="KSO_WM_TAG_VERSION" val="3.0"/>
  <p:tag name="KSO_WM_UNIT_VALUE" val="130*130"/>
  <p:tag name="KSO_WM_UNIT_TYPE" val="q_h_x"/>
  <p:tag name="KSO_WM_UNIT_INDEX" val="1_2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UNIT_USESOURCEFORMAT_APPLY" val="0"/>
</p:tagLst>
</file>

<file path=ppt/tags/tag6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x*1_1"/>
  <p:tag name="KSO_WM_TEMPLATE_CATEGORY" val="diagram"/>
  <p:tag name="KSO_WM_TEMPLATE_INDEX" val="20234387"/>
  <p:tag name="KSO_WM_UNIT_LAYERLEVEL" val="1_1"/>
  <p:tag name="KSO_WM_TAG_VERSION" val="3.0"/>
  <p:tag name="KSO_WM_UNIT_VALUE" val="130*139"/>
  <p:tag name="KSO_WM_UNIT_TYPE" val="q_x"/>
  <p:tag name="KSO_WM_UNIT_INDEX" val="1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gradient&quot;:[{&quot;brightness&quot;:0.800000011920929,&quot;colorType&quot;:1,&quot;foreColorIndex&quot;:5,&quot;pos&quot;:0,&quot;transparency&quot;:0},{&quot;brightness&quot;:0.80000001192092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FORE_SCHEMECOLOR_INDEX" val="5"/>
  <p:tag name="KSO_WM_UNIT_FILL_TYPE" val="1"/>
  <p:tag name="KSO_WM_UNIT_USESOURCEFORMAT_APPLY" val="0"/>
</p:tagLst>
</file>

<file path=ppt/tags/tag6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x*1_1_1"/>
  <p:tag name="KSO_WM_TEMPLATE_CATEGORY" val="diagram"/>
  <p:tag name="KSO_WM_TEMPLATE_INDEX" val="20234387"/>
  <p:tag name="KSO_WM_UNIT_LAYERLEVEL" val="1_1_1"/>
  <p:tag name="KSO_WM_TAG_VERSION" val="3.0"/>
  <p:tag name="KSO_WM_UNIT_VALUE" val="130*130"/>
  <p:tag name="KSO_WM_UNIT_TYPE" val="q_h_x"/>
  <p:tag name="KSO_WM_UNIT_INDEX" val="1_1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UNIT_USESOURCEFORMAT_APPLY" val="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690.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UNIT_TYPE" val="q_h_x"/>
  <p:tag name="KSO_WM_DIAGRAM_GROUP_CODE" val="q1-1"/>
  <p:tag name="KSO_WM_DIAGRAM_COLOR_TRICK" val="1"/>
  <p:tag name="KSO_WM_DIAGRAM_MAX_ITEMCNT" val="4"/>
  <p:tag name="KSO_WM_DIAGRAM_VIRTUALLY_FRAME" val="{&quot;height&quot;:396.4882970758874,&quot;left&quot;:15.35,&quot;top&quot;:134.76170292411263,&quot;width&quot;:890.3582702636719}"/>
  <p:tag name="KSO_WM_DIAGRAM_MIN_ITEMCNT" val="2"/>
  <p:tag name="KSO_WM_DIAGRAM_COLOR_TEXT_CAN_REMOVE" val="n"/>
  <p:tag name="KSO_WM_DIAGRAM_VERSION" val="3"/>
  <p:tag name="KSO_WM_UNIT_INDEX" val="1_3_1"/>
  <p:tag name="KSO_WM_UNIT_VALUE" val="130*130"/>
  <p:tag name="KSO_WM_TAG_VERSION" val="3.0"/>
  <p:tag name="KSO_WM_TEMPLATE_INDEX" val="20234387"/>
  <p:tag name="KSO_WM_UNIT_ID" val="diagram20234387_3*q_h_x*1_3_1"/>
  <p:tag name="KSO_WM_UNIT_DIAGRAM_ISNUMVISUAL" val="0"/>
  <p:tag name="KSO_WM_UNIT_HIGHLIGHT" val="0"/>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UNIT_USESOURCEFORMAT_APPLY" val="0"/>
</p:tagLst>
</file>

<file path=ppt/tags/tag6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x*1_4_1"/>
  <p:tag name="KSO_WM_TEMPLATE_CATEGORY" val="diagram"/>
  <p:tag name="KSO_WM_TEMPLATE_INDEX" val="20234387"/>
  <p:tag name="KSO_WM_UNIT_LAYERLEVEL" val="1_1_1"/>
  <p:tag name="KSO_WM_TAG_VERSION" val="3.0"/>
  <p:tag name="KSO_WM_UNIT_VALUE" val="130*130"/>
  <p:tag name="KSO_WM_UNIT_TYPE" val="q_h_x"/>
  <p:tag name="KSO_WM_UNIT_INDEX" val="1_4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UNIT_USESOURCEFORMAT_APPLY" val="0"/>
</p:tagLst>
</file>

<file path=ppt/tags/tag692.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 name="KSO_WM_UNIT_PRESET_TEXT" val="单击此处添加项标题"/>
</p:tagLst>
</file>

<file path=ppt/tags/tag693.xml><?xml version="1.0" encoding="utf-8"?>
<p:tagLst xmlns:p="http://schemas.openxmlformats.org/presentationml/2006/main">
  <p:tag name="KSO_WM_BEAUTIFY_FLAG" val="#fgm#"/>
  <p:tag name="KSO_WM_DIAGRAM_GROUP_CODE" val="1"/>
  <p:tag name="KSO_WM_FIGMA_FLAG" val="#fgm#"/>
  <p:tag name="KSO_WM_UNIT_INDEX" val="1_5_2"/>
  <p:tag name="KSO_WM_UNIT_SUBTYPE" val="d"/>
  <p:tag name="KSO_WM_UNIT_TYPE" val="l_h_i"/>
  <p:tag name="KSO_WM_UNIT_PRESET_TEXT" val="05"/>
</p:tagLst>
</file>

<file path=ppt/tags/tag6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1_1"/>
  <p:tag name="KSO_WM_TEMPLATE_CATEGORY" val="diagram"/>
  <p:tag name="KSO_WM_TEMPLATE_INDEX" val="20234387"/>
  <p:tag name="KSO_WM_UNIT_LAYERLEVEL" val="1_1_1"/>
  <p:tag name="KSO_WM_TAG_VERSION" val="3.0"/>
  <p:tag name="KSO_WM_UNIT_SUBTYPE" val="d"/>
  <p:tag name="KSO_WM_UNIT_TYPE" val="q_h_i"/>
  <p:tag name="KSO_WM_UNIT_INDEX" val="1_1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USESOURCEFORMAT_APPLY" val="0"/>
</p:tagLst>
</file>

<file path=ppt/tags/tag6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387_3*q_h_i*1_4_1"/>
  <p:tag name="KSO_WM_TEMPLATE_CATEGORY" val="diagram"/>
  <p:tag name="KSO_WM_TEMPLATE_INDEX" val="20234387"/>
  <p:tag name="KSO_WM_UNIT_LAYERLEVEL" val="1_1_1"/>
  <p:tag name="KSO_WM_TAG_VERSION" val="3.0"/>
  <p:tag name="KSO_WM_UNIT_SUBTYPE" val="d"/>
  <p:tag name="KSO_WM_UNIT_TYPE" val="q_h_i"/>
  <p:tag name="KSO_WM_UNIT_INDEX" val="1_4_1"/>
  <p:tag name="KSO_WM_DIAGRAM_GROUP_CODE" val="q1-1"/>
  <p:tag name="KSO_WM_DIAGRAM_VERSION" val="3"/>
  <p:tag name="KSO_WM_DIAGRAM_COLOR_TRICK" val="1"/>
  <p:tag name="KSO_WM_DIAGRAM_COLOR_TEXT_CAN_REMOVE" val="n"/>
  <p:tag name="KSO_WM_DIAGRAM_MAX_ITEMCNT" val="4"/>
  <p:tag name="KSO_WM_DIAGRAM_MIN_ITEMCNT" val="2"/>
  <p:tag name="KSO_WM_DIAGRAM_VIRTUALLY_FRAME" val="{&quot;height&quot;:396.4882970758874,&quot;left&quot;:15.35,&quot;top&quot;:134.76170292411263,&quot;width&quot;:890.35827026367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USESOURCEFORMAT_APPLY" val="0"/>
</p:tagLst>
</file>

<file path=ppt/tags/tag696.xml><?xml version="1.0" encoding="utf-8"?>
<p:tagLst xmlns:p="http://schemas.openxmlformats.org/presentationml/2006/main">
  <p:tag name="KSO_WM_BEAUTIFY_FLAG" val="#fgm#"/>
  <p:tag name="KSO_WM_FIGMA_FLAG" val="#fgm#"/>
  <p:tag name="KSO_WM_UNIT_INDEX" val="1"/>
  <p:tag name="KSO_WM_UNIT_TYPE" val="a"/>
  <p:tag name="KSO_WM_LAYOUT_CHECK_HASH" val="aad8972c9ae849ba75f48c047a7d3c5420d0cdc4"/>
  <p:tag name="KSO_WM_NEWLAYOUT_GROUP_ID" val="layout_65"/>
  <p:tag name="KSO_WM_NEWLAYOUT_ID" val="slide_dda40c72807e10bb"/>
  <p:tag name="KSO_WM_UNIT_PRESET_TEXT" val="单击此处添加标题"/>
</p:tagLst>
</file>

<file path=ppt/tags/tag697.xml><?xml version="1.0" encoding="utf-8"?>
<p:tagLst xmlns:p="http://schemas.openxmlformats.org/presentationml/2006/main">
  <p:tag name="KSO_WM_SLIDE_ID" val="diagram20234387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custom"/>
  <p:tag name="KSO_WM_TEMPLATE_INDEX" val="40480831"/>
  <p:tag name="KSO_WM_SLIDE_TYPE" val="text"/>
  <p:tag name="KSO_WM_SLIDE_SUBTYPE" val="diag"/>
  <p:tag name="KSO_WM_SLIDE_SIZE" val="849.75*284.159"/>
  <p:tag name="KSO_WM_SLIDE_POSITION" val="55.7*159.741"/>
  <p:tag name="KSO_WM_SLIDE_LAYOUT" val="a_q"/>
  <p:tag name="KSO_WM_SLIDE_LAYOUT_CNT" val="1_1"/>
  <p:tag name="KSO_WM_SPECIAL_SOURCE" val="bdnull"/>
  <p:tag name="KSO_WM_DIAGRAM_GROUP_CODE" val="q1-1"/>
  <p:tag name="KSO_WM_SLIDE_DIAGTYPE" val="q"/>
</p:tagLst>
</file>

<file path=ppt/tags/tag698.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DIAGRAM_VIRTUALLY_FRAME" val="{&quot;height&quot;:415.25,&quot;left&quot;:519.3,&quot;top&quot;:76.1,&quot;width&quot;:396}"/>
</p:tagLst>
</file>

<file path=ppt/tags/tag699.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 name="KSO_WM_DIAGRAM_VIRTUALLY_FRAME" val="{&quot;height&quot;:415.25,&quot;left&quot;:519.3,&quot;top&quot;:76.1,&quot;width&quot;:396}"/>
</p:tagLst>
</file>

<file path=ppt/tags/tag7.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70.xml><?xml version="1.0" encoding="utf-8"?>
<p:tagLst xmlns:p="http://schemas.openxmlformats.org/presentationml/2006/main">
  <p:tag name="KSO_WM_UNIT_HIGHLIGHT" val="0"/>
  <p:tag name="KSO_WM_BEAUTIFY_FLAG" val="#wm#"/>
  <p:tag name="KSO_WM_FIGMA_FLAG" val="#fgm#"/>
  <p:tag name="KSO_WM_UNIT_INDEX" val="1"/>
  <p:tag name="KSO_WM_UNIT_TEXT_TYPE" val="1"/>
  <p:tag name="KSO_WM_UNIT_TYPE" val="a"/>
  <p:tag name="KSO_WM_LAYOUT_CHECK_HASH" val="8eec1104305144cf9c07b94fbc867bcb767ce3f5"/>
  <p:tag name="KSO_WM_NEWLAYOUT_ID" val="3568"/>
  <p:tag name="KSO_WM_UNIT_ID" val="_10*a*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70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DIAGRAM_VIRTUALLY_FRAME" val="{&quot;height&quot;:415.25,&quot;left&quot;:519.3,&quot;top&quot;:76.1,&quot;width&quot;:396}"/>
</p:tagLst>
</file>

<file path=ppt/tags/tag701.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 name="KSO_WM_DIAGRAM_VIRTUALLY_FRAME" val="{&quot;height&quot;:415.25,&quot;left&quot;:519.3,&quot;top&quot;:76.1,&quot;width&quot;:396}"/>
</p:tagLst>
</file>

<file path=ppt/tags/tag702.xml><?xml version="1.0" encoding="utf-8"?>
<p:tagLst xmlns:p="http://schemas.openxmlformats.org/presentationml/2006/main">
  <p:tag name="KSO_WM_UNIT_PLACING_PICTURE_USER_VIEWPORT" val="{&quot;height&quot;:4541,&quot;width&quot;:9270}"/>
  <p:tag name="KSO_WM_UNIT_PLACING_PICTURE_USER_RELATIVERECTANGLE" val="{&quot;bottom&quot;:0,&quot;left&quot;:0,&quot;right&quot;:0,&quot;top&quot;:0}"/>
  <p:tag name="KSO_WM_UNIT_PLACING_PICTURE_COLLAGE_RELATIVERECTANGLE" val="{&quot;bottom&quot;:0.3443441239080966,&quot;left&quot;:0,&quot;right&quot;:0,&quot;top&quot;:0.3443441239080966}"/>
  <p:tag name="KSO_WM_UNIT_PLACING_PICTURE_COLLAGE_VIEWPORT" val="{&quot;height&quot;:1413.6666666666667,&quot;width&quot;:9269.999999999998}"/>
</p:tagLst>
</file>

<file path=ppt/tags/tag703.xml><?xml version="1.0" encoding="utf-8"?>
<p:tagLst xmlns:p="http://schemas.openxmlformats.org/presentationml/2006/main">
  <p:tag name="KSO_WM_BEAUTIFY_FLAG" val="#fgm#"/>
  <p:tag name="KSO_WM_FIGMA_FLAG" val="#fgm#"/>
  <p:tag name="KSO_WM_UNIT_INDEX" val="1"/>
  <p:tag name="KSO_WM_UNIT_TYPE" val="a"/>
  <p:tag name="KSO_WM_LAYOUT_CHECK_HASH" val="aad8972c9ae849ba75f48c047a7d3c5420d0cdc4"/>
  <p:tag name="KSO_WM_NEWLAYOUT_GROUP_ID" val="layout_65"/>
  <p:tag name="KSO_WM_NEWLAYOUT_ID" val="slide_dda40c72807e10bb"/>
  <p:tag name="KSO_WM_UNIT_PRESET_TEXT" val="单击此处添加标题"/>
</p:tagLst>
</file>

<file path=ppt/tags/tag70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DIAGRAM_VIRTUALLY_FRAME" val="{&quot;height&quot;:415.25,&quot;left&quot;:519.3,&quot;top&quot;:76.1,&quot;width&quot;:396}"/>
</p:tagLst>
</file>

<file path=ppt/tags/tag70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 name="KSO_WM_DIAGRAM_VIRTUALLY_FRAME" val="{&quot;height&quot;:415.25,&quot;left&quot;:519.3,&quot;top&quot;:76.1,&quot;width&quot;:396}"/>
</p:tagLst>
</file>

<file path=ppt/tags/tag706.xml><?xml version="1.0" encoding="utf-8"?>
<p:tagLst xmlns:p="http://schemas.openxmlformats.org/presentationml/2006/main">
  <p:tag name="KSO_WM_BEAUTIFY_FLAG" val="#wm#"/>
  <p:tag name="KSO_WM_TEMPLATE_CATEGORY" val="custom"/>
  <p:tag name="KSO_WM_TEMPLATE_INDEX" val="40480831"/>
  <p:tag name="KSO_WM_SLIDE_CONTENT_ORIENTATION" val=""/>
  <p:tag name="KSO_WM_SLIDE_HAS_MASK" val="0"/>
  <p:tag name="KSO_WM_SLIDE_ITEM_CNT" val="3"/>
  <p:tag name="KSO_WM_SLIDE_TYPE" val="text"/>
  <p:tag name="KSO_WM_TEMPLATE_SUBCATEGORY" val="29"/>
  <p:tag name="KSO_WM_TEMPLATE_FIGMA_ID" val="69796636205"/>
  <p:tag name="KSO_WM_TEMPLATE_SLIDE_ID" val="slide_dda40c72807e10bb"/>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59_1*i*1"/>
  <p:tag name="KSO_WM_TEMPLATE_CATEGORY" val="custom"/>
  <p:tag name="KSO_WM_TEMPLATE_INDEX" val="20234959"/>
  <p:tag name="KSO_WM_UNIT_LAYERLEVEL" val="1"/>
  <p:tag name="KSO_WM_TAG_VERSION" val="3.0"/>
  <p:tag name="KSO_WM_BEAUTIFY_FLAG" val="#wm#"/>
</p:tagLst>
</file>

<file path=ppt/tags/tag70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59_1*a*1"/>
  <p:tag name="KSO_WM_TEMPLATE_CATEGORY" val="custom"/>
  <p:tag name="KSO_WM_TEMPLATE_INDEX" val="20234959"/>
  <p:tag name="KSO_WM_UNIT_LAYERLEVEL" val="1"/>
  <p:tag name="KSO_WM_TAG_VERSION" val="3.0"/>
  <p:tag name="KSO_WM_BEAUTIFY_FLAG" val="#wm#"/>
  <p:tag name="KSO_WM_UNIT_PRESET_TEXT" val="单击此处添加标题"/>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
  <p:tag name="KSO_WM_TEMPLATE_CATEGORY" val="mixed"/>
  <p:tag name="KSO_WM_TEMPLATE_INDEX" val="20202550"/>
  <p:tag name="KSO_WM_UNIT_LAYERLEVEL" val="1"/>
  <p:tag name="KSO_WM_TAG_VERSION" val="1.0"/>
  <p:tag name="KSO_WM_BEAUTIFY_FLAG" val="#wm#"/>
  <p:tag name="KSO_WM_UNIT_TYPE" val="i"/>
  <p:tag name="KSO_WM_UNIT_INDEX" val="1"/>
  <p:tag name="KSO_WM_UNIT_TEXTBOXSTYLE_SHAPETYPE" val="1"/>
  <p:tag name="KSO_WM_UNIT_TEXTBOXSTYLE_ADJUSTLEFT" val="0_10.20142"/>
  <p:tag name="KSO_WM_UNIT_TEXTBOXSTYLE_ADJUSTTOP" val="0_281.5305"/>
  <p:tag name="KSO_WM_UNIT_TEXTBOXSTYLE_DECORATEINDEX" val="1"/>
  <p:tag name="KSO_WM_UNIT_TEXTBOXSTYLE_GUID" val="{980c5162-55fc-47f6-b81b-6eaa9903f544}"/>
</p:tagLst>
</file>

<file path=ppt/tags/tag71.xml><?xml version="1.0" encoding="utf-8"?>
<p:tagLst xmlns:p="http://schemas.openxmlformats.org/presentationml/2006/main">
  <p:tag name="KSO_WM_UNIT_HIGHLIGHT" val="0"/>
  <p:tag name="KSO_WM_BEAUTIFY_FLAG" val="#wm#"/>
  <p:tag name="KSO_WM_FIGMA_FLAG" val="#fgm#"/>
  <p:tag name="KSO_WM_UNIT_INDEX" val="1"/>
  <p:tag name="KSO_WM_UNIT_TYPE" val="e"/>
  <p:tag name="KSO_WM_UNIT_ID" val="_10*e*1"/>
  <p:tag name="KSO_WM_TAG_VERSION" val="3.0"/>
  <p:tag name="KSO_WM_UNIT_ISNUMDGMTITLE" val="0"/>
  <p:tag name="KSO_WM_UNIT_NOCLEAR"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71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2"/>
  <p:tag name="KSO_WM_TEMPLATE_CATEGORY" val="mixed"/>
  <p:tag name="KSO_WM_TEMPLATE_INDEX" val="20202550"/>
  <p:tag name="KSO_WM_UNIT_LAYERLEVEL" val="1"/>
  <p:tag name="KSO_WM_TAG_VERSION" val="1.0"/>
  <p:tag name="KSO_WM_BEAUTIFY_FLAG" val="#wm#"/>
  <p:tag name="KSO_WM_UNIT_TYPE" val="i"/>
  <p:tag name="KSO_WM_UNIT_INDEX" val="2"/>
</p:tagLst>
</file>

<file path=ppt/tags/tag711.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3"/>
  <p:tag name="KSO_WM_TEMPLATE_CATEGORY" val="mixed"/>
  <p:tag name="KSO_WM_TEMPLATE_INDEX" val="20202550"/>
  <p:tag name="KSO_WM_UNIT_LAYERLEVEL" val="1"/>
  <p:tag name="KSO_WM_TAG_VERSION" val="1.0"/>
  <p:tag name="KSO_WM_BEAUTIFY_FLAG" val="#wm#"/>
  <p:tag name="KSO_WM_UNIT_TYPE" val="i"/>
  <p:tag name="KSO_WM_UNIT_INDEX" val="3"/>
</p:tagLst>
</file>

<file path=ppt/tags/tag712.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4"/>
  <p:tag name="KSO_WM_TEMPLATE_CATEGORY" val="mixed"/>
  <p:tag name="KSO_WM_TEMPLATE_INDEX" val="20202550"/>
  <p:tag name="KSO_WM_UNIT_LAYERLEVEL" val="1"/>
  <p:tag name="KSO_WM_TAG_VERSION" val="1.0"/>
  <p:tag name="KSO_WM_BEAUTIFY_FLAG" val="#wm#"/>
  <p:tag name="KSO_WM_UNIT_TYPE" val="i"/>
  <p:tag name="KSO_WM_UNIT_INDEX" val="4"/>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5"/>
  <p:tag name="KSO_WM_TEMPLATE_CATEGORY" val="mixed"/>
  <p:tag name="KSO_WM_TEMPLATE_INDEX" val="20202550"/>
  <p:tag name="KSO_WM_UNIT_LAYERLEVEL" val="1"/>
  <p:tag name="KSO_WM_TAG_VERSION" val="1.0"/>
  <p:tag name="KSO_WM_BEAUTIFY_FLAG" val="#wm#"/>
  <p:tag name="KSO_WM_UNIT_TYPE" val="i"/>
  <p:tag name="KSO_WM_UNIT_INDEX" val="5"/>
</p:tagLst>
</file>

<file path=ppt/tags/tag714.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6"/>
  <p:tag name="KSO_WM_TEMPLATE_CATEGORY" val="mixed"/>
  <p:tag name="KSO_WM_TEMPLATE_INDEX" val="20202550"/>
  <p:tag name="KSO_WM_UNIT_LAYERLEVEL" val="1"/>
  <p:tag name="KSO_WM_TAG_VERSION" val="1.0"/>
  <p:tag name="KSO_WM_BEAUTIFY_FLAG" val="#wm#"/>
  <p:tag name="KSO_WM_UNIT_TYPE" val="i"/>
  <p:tag name="KSO_WM_UNIT_INDEX" val="6"/>
</p:tagLst>
</file>

<file path=ppt/tags/tag715.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7"/>
  <p:tag name="KSO_WM_TEMPLATE_CATEGORY" val="mixed"/>
  <p:tag name="KSO_WM_TEMPLATE_INDEX" val="20202550"/>
  <p:tag name="KSO_WM_UNIT_LAYERLEVEL" val="1"/>
  <p:tag name="KSO_WM_TAG_VERSION" val="1.0"/>
  <p:tag name="KSO_WM_BEAUTIFY_FLAG" val="#wm#"/>
  <p:tag name="KSO_WM_UNIT_TYPE" val="i"/>
  <p:tag name="KSO_WM_UNIT_INDEX" val="7"/>
  <p:tag name="KSO_WM_UNIT_TEXTBOXSTYLE_SHAPETYPE" val="1"/>
  <p:tag name="KSO_WM_UNIT_TEXTBOXSTYLE_ADJUSTLEFT" val="0_180.2014"/>
  <p:tag name="KSO_WM_UNIT_TEXTBOXSTYLE_ADJUSTTOP" val="0_281.5305"/>
  <p:tag name="KSO_WM_UNIT_TEXTBOXSTYLE_DECORATEINDEX" val="2"/>
  <p:tag name="KSO_WM_UNIT_TEXTBOXSTYLE_GUID" val="{980c5162-55fc-47f6-b81b-6eaa9903f544}"/>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8"/>
  <p:tag name="KSO_WM_TEMPLATE_CATEGORY" val="mixed"/>
  <p:tag name="KSO_WM_TEMPLATE_INDEX" val="20202550"/>
  <p:tag name="KSO_WM_UNIT_LAYERLEVEL" val="1"/>
  <p:tag name="KSO_WM_TAG_VERSION" val="1.0"/>
  <p:tag name="KSO_WM_BEAUTIFY_FLAG" val="#wm#"/>
  <p:tag name="KSO_WM_UNIT_TYPE" val="i"/>
  <p:tag name="KSO_WM_UNIT_INDEX" val="8"/>
</p:tagLst>
</file>

<file path=ppt/tags/tag717.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9"/>
  <p:tag name="KSO_WM_TEMPLATE_CATEGORY" val="mixed"/>
  <p:tag name="KSO_WM_TEMPLATE_INDEX" val="20202550"/>
  <p:tag name="KSO_WM_UNIT_LAYERLEVEL" val="1"/>
  <p:tag name="KSO_WM_TAG_VERSION" val="1.0"/>
  <p:tag name="KSO_WM_BEAUTIFY_FLAG" val="#wm#"/>
  <p:tag name="KSO_WM_UNIT_TYPE" val="i"/>
  <p:tag name="KSO_WM_UNIT_INDEX" val="9"/>
</p:tagLst>
</file>

<file path=ppt/tags/tag718.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0"/>
  <p:tag name="KSO_WM_TEMPLATE_CATEGORY" val="mixed"/>
  <p:tag name="KSO_WM_TEMPLATE_INDEX" val="20202550"/>
  <p:tag name="KSO_WM_UNIT_LAYERLEVEL" val="1"/>
  <p:tag name="KSO_WM_TAG_VERSION" val="1.0"/>
  <p:tag name="KSO_WM_BEAUTIFY_FLAG" val="#wm#"/>
  <p:tag name="KSO_WM_UNIT_TYPE" val="i"/>
  <p:tag name="KSO_WM_UNIT_INDEX" val="10"/>
</p:tagLst>
</file>

<file path=ppt/tags/tag719.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1"/>
  <p:tag name="KSO_WM_TEMPLATE_CATEGORY" val="mixed"/>
  <p:tag name="KSO_WM_TEMPLATE_INDEX" val="20202550"/>
  <p:tag name="KSO_WM_UNIT_LAYERLEVEL" val="1"/>
  <p:tag name="KSO_WM_TAG_VERSION" val="1.0"/>
  <p:tag name="KSO_WM_BEAUTIFY_FLAG" val="#wm#"/>
  <p:tag name="KSO_WM_UNIT_TYPE" val="i"/>
  <p:tag name="KSO_WM_UNIT_INDEX" val="11"/>
</p:tagLst>
</file>

<file path=ppt/tags/tag7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720.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2"/>
  <p:tag name="KSO_WM_TEMPLATE_CATEGORY" val="mixed"/>
  <p:tag name="KSO_WM_TEMPLATE_INDEX" val="20202550"/>
  <p:tag name="KSO_WM_UNIT_LAYERLEVEL" val="1"/>
  <p:tag name="KSO_WM_TAG_VERSION" val="1.0"/>
  <p:tag name="KSO_WM_BEAUTIFY_FLAG" val="#wm#"/>
  <p:tag name="KSO_WM_UNIT_TYPE" val="i"/>
  <p:tag name="KSO_WM_UNIT_INDEX" val="12"/>
  <p:tag name="KSO_WM_UNIT_TEXTBOXSTYLE_SHAPETYPE" val="1"/>
  <p:tag name="KSO_WM_UNIT_TEXTBOXSTYLE_ADJUSTLEFT" val="0_350.2014"/>
  <p:tag name="KSO_WM_UNIT_TEXTBOXSTYLE_ADJUSTTOP" val="0_281.5305"/>
  <p:tag name="KSO_WM_UNIT_TEXTBOXSTYLE_DECORATEINDEX" val="3"/>
  <p:tag name="KSO_WM_UNIT_TEXTBOXSTYLE_GUID" val="{980c5162-55fc-47f6-b81b-6eaa9903f544}"/>
</p:tagLst>
</file>

<file path=ppt/tags/tag721.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3"/>
  <p:tag name="KSO_WM_TEMPLATE_CATEGORY" val="mixed"/>
  <p:tag name="KSO_WM_TEMPLATE_INDEX" val="20202550"/>
  <p:tag name="KSO_WM_UNIT_LAYERLEVEL" val="1"/>
  <p:tag name="KSO_WM_TAG_VERSION" val="1.0"/>
  <p:tag name="KSO_WM_BEAUTIFY_FLAG" val="#wm#"/>
  <p:tag name="KSO_WM_UNIT_TYPE" val="i"/>
  <p:tag name="KSO_WM_UNIT_INDEX" val="13"/>
</p:tagLst>
</file>

<file path=ppt/tags/tag722.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4"/>
  <p:tag name="KSO_WM_TEMPLATE_CATEGORY" val="mixed"/>
  <p:tag name="KSO_WM_TEMPLATE_INDEX" val="20202550"/>
  <p:tag name="KSO_WM_UNIT_LAYERLEVEL" val="1"/>
  <p:tag name="KSO_WM_TAG_VERSION" val="1.0"/>
  <p:tag name="KSO_WM_BEAUTIFY_FLAG" val="#wm#"/>
  <p:tag name="KSO_WM_UNIT_TYPE" val="i"/>
  <p:tag name="KSO_WM_UNIT_INDEX" val="14"/>
</p:tagLst>
</file>

<file path=ppt/tags/tag723.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5"/>
  <p:tag name="KSO_WM_TEMPLATE_CATEGORY" val="mixed"/>
  <p:tag name="KSO_WM_TEMPLATE_INDEX" val="20202550"/>
  <p:tag name="KSO_WM_UNIT_LAYERLEVEL" val="1"/>
  <p:tag name="KSO_WM_TAG_VERSION" val="1.0"/>
  <p:tag name="KSO_WM_BEAUTIFY_FLAG" val="#wm#"/>
  <p:tag name="KSO_WM_UNIT_TYPE" val="i"/>
  <p:tag name="KSO_WM_UNIT_INDEX" val="15"/>
</p:tagLst>
</file>

<file path=ppt/tags/tag724.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ID" val="mixed20202550_1*i*16"/>
  <p:tag name="KSO_WM_TEMPLATE_CATEGORY" val="mixed"/>
  <p:tag name="KSO_WM_TEMPLATE_INDEX" val="20202550"/>
  <p:tag name="KSO_WM_UNIT_LAYERLEVEL" val="1"/>
  <p:tag name="KSO_WM_TAG_VERSION" val="1.0"/>
  <p:tag name="KSO_WM_BEAUTIFY_FLAG" val="#wm#"/>
  <p:tag name="KSO_WM_UNIT_TYPE" val="i"/>
  <p:tag name="KSO_WM_UNIT_INDEX" val="16"/>
</p:tagLst>
</file>

<file path=ppt/tags/tag725.xml><?xml version="1.0" encoding="utf-8"?>
<p:tagLst xmlns:p="http://schemas.openxmlformats.org/presentationml/2006/main">
  <p:tag name="KSO_WM_UNIT_PRESET_TEXT" val="我们能实现，图文排版，让我们能实现，图文排版，让图图片&#13;您的正文已经经简明扼要，字字珠玑。&#13;您的正文已经经简明扼要，字字珠玑。&#13;您的正文已经经简明扼要，字字珠玑。&#13;您的正文已经经简明扼要，字字珠玑。&#13;我们能实现，图文排版，让我们能实现，图文排版，让图图片"/>
  <p:tag name="KSO_WM_UNIT_NOCLEAR" val="1"/>
  <p:tag name="KSO_WM_UNIT_SHOW_EDIT_AREA_INDICATION" val="0"/>
  <p:tag name="KSO_WM_UNIT_VALUE" val="234"/>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1"/>
  <p:tag name="KSO_WM_UNIT_ID" val="mixed20202550_1*f*1"/>
  <p:tag name="KSO_WM_TEMPLATE_CATEGORY" val="mixed"/>
  <p:tag name="KSO_WM_TEMPLATE_INDEX" val="20202550"/>
  <p:tag name="KSO_WM_UNIT_LAYERLEVEL" val="1"/>
  <p:tag name="KSO_WM_TAG_VERSION" val="1.0"/>
  <p:tag name="KSO_WM_BEAUTIFY_FLAG" val="#wm#"/>
  <p:tag name="KSO_WM_UNIT_TEXTBOXSTYLE_SHAPETYPE" val="0"/>
  <p:tag name="KSO_WM_UNIT_TEXTBOXSTYLE_TEMPLATETYPE" val="9"/>
  <p:tag name="KSO_WM_UNIT_TEXTBOXSTYLE_GUID" val="{980c5162-55fc-47f6-b81b-6eaa9903f544}"/>
  <p:tag name="KSO_WM_UNIT_TEXTBOXSTYLE_TEMPLATEID" val="3139427"/>
  <p:tag name="KSO_WM_UNIT_TEXTBOXSTYLE_TYPE" val="8"/>
</p:tagLst>
</file>

<file path=ppt/tags/tag726.xml><?xml version="1.0" encoding="utf-8"?>
<p:tagLst xmlns:p="http://schemas.openxmlformats.org/presentationml/2006/main">
  <p:tag name="KSO_WM_UNIT_VALUE" val="1115*984"/>
  <p:tag name="KSO_WM_UNIT_HIGHLIGHT" val="0"/>
  <p:tag name="KSO_WM_UNIT_COMPATIBLE" val="0"/>
  <p:tag name="KSO_WM_UNIT_DIAGRAM_ISNUMVISUAL" val="0"/>
  <p:tag name="KSO_WM_UNIT_DIAGRAM_ISREFERUNIT" val="0"/>
  <p:tag name="KSO_WM_UNIT_TYPE" val="d"/>
  <p:tag name="KSO_WM_UNIT_INDEX" val="1"/>
  <p:tag name="KSO_WM_UNIT_ID" val="custom20234959_1*d*1"/>
  <p:tag name="KSO_WM_TEMPLATE_CATEGORY" val="custom"/>
  <p:tag name="KSO_WM_TEMPLATE_INDEX" val="20234959"/>
  <p:tag name="KSO_WM_UNIT_LAYERLEVEL" val="1"/>
  <p:tag name="KSO_WM_TAG_VERSION" val="3.0"/>
  <p:tag name="KSO_WM_BEAUTIFY_FLAG" val="#wm#"/>
</p:tagLst>
</file>

<file path=ppt/tags/tag727.xml><?xml version="1.0" encoding="utf-8"?>
<p:tagLst xmlns:p="http://schemas.openxmlformats.org/presentationml/2006/main">
  <p:tag name="KSO_WM_SLIDE_ID" val="custom2023495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59"/>
  <p:tag name="KSO_WM_SLIDE_TYPE" val="text"/>
  <p:tag name="KSO_WM_SLIDE_SUBTYPE" val="picTxt"/>
  <p:tag name="KSO_WM_SLIDE_SIZE" val="863*447"/>
  <p:tag name="KSO_WM_SLIDE_POSITION" val="47*47"/>
  <p:tag name="KSO_WM_SLIDE_LAYOUT" val="a_d_f_α"/>
  <p:tag name="KSO_WM_SLIDE_LAYOUT_CNT" val="1_1_1_1"/>
  <p:tag name="KSO_WM_SPECIAL_SOURCE" val="bdnull"/>
</p:tagLst>
</file>

<file path=ppt/tags/tag72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29.xml><?xml version="1.0" encoding="utf-8"?>
<p:tagLst xmlns:p="http://schemas.openxmlformats.org/presentationml/2006/main">
  <p:tag name="KSO_WM_BEAUTIFY_FLAG" val="#fgm#"/>
  <p:tag name="KSO_WM_FIGMA_FLAG" val="#fgm#"/>
  <p:tag name="KSO_WM_UNIT_INDEX" val="1"/>
  <p:tag name="KSO_WM_UNIT_TYPE" val="a"/>
  <p:tag name="KSO_WM_LAYOUT_CHECK_HASH" val="aad8972c9ae849ba75f48c047a7d3c5420d0cdc4"/>
  <p:tag name="KSO_WM_NEWLAYOUT_GROUP_ID" val="layout_65"/>
  <p:tag name="KSO_WM_NEWLAYOUT_ID" val="slide_dda40c72807e10bb"/>
  <p:tag name="KSO_WM_UNIT_PRESET_TEXT" val="单击此处添加标题"/>
</p:tagLst>
</file>

<file path=ppt/tags/tag73.xml><?xml version="1.0" encoding="utf-8"?>
<p:tagLst xmlns:p="http://schemas.openxmlformats.org/presentationml/2006/main">
  <p:tag name="KSO_WM_UNIT_TYPE" val="i"/>
  <p:tag name="KSO_WM_UNIT_INDEX" val="4"/>
  <p:tag name="KSO_WM_BEAUTIFY_FLAG" val="#wm#"/>
  <p:tag name="KSO_WM_TAG_VERSION" val="3.0"/>
  <p:tag name="LayoutZOrder" val="16"/>
  <p:tag name="KSO_WM_UNIT_ID" val="_11*i*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730.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73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732.xml><?xml version="1.0" encoding="utf-8"?>
<p:tagLst xmlns:p="http://schemas.openxmlformats.org/presentationml/2006/main">
  <p:tag name="KSO_WM_BEAUTIFY_FLAG" val="#wm#"/>
  <p:tag name="KSO_WM_TEMPLATE_CATEGORY" val="custom"/>
  <p:tag name="KSO_WM_TEMPLATE_INDEX" val="40480831"/>
  <p:tag name="KSO_WM_SLIDE_CONTENT_ORIENTATION" val=""/>
  <p:tag name="KSO_WM_SLIDE_HAS_MASK" val="0"/>
  <p:tag name="KSO_WM_SLIDE_ITEM_CNT" val="4"/>
  <p:tag name="KSO_WM_SLIDE_TYPE" val="text"/>
  <p:tag name="KSO_WM_TEMPLATE_SUBCATEGORY" val="29"/>
  <p:tag name="KSO_WM_TEMPLATE_FIGMA_ID" val="69796636205"/>
  <p:tag name="KSO_WM_TEMPLATE_SLIDE_ID" val="slide_09c93aa01c28b66b"/>
  <p:tag name="TIMING" val="|20.791"/>
</p:tagLst>
</file>

<file path=ppt/tags/tag73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34.xml><?xml version="1.0" encoding="utf-8"?>
<p:tagLst xmlns:p="http://schemas.openxmlformats.org/presentationml/2006/main">
  <p:tag name="KSO_WM_BEAUTIFY_FLAG" val="#fgm#"/>
  <p:tag name="KSO_WM_FIGMA_FLAG" val="#fgm#"/>
  <p:tag name="KSO_WM_UNIT_INDEX" val="1"/>
  <p:tag name="KSO_WM_UNIT_TYPE" val="a"/>
  <p:tag name="KSO_WM_LAYOUT_CHECK_HASH" val="aad8972c9ae849ba75f48c047a7d3c5420d0cdc4"/>
  <p:tag name="KSO_WM_NEWLAYOUT_GROUP_ID" val="layout_65"/>
  <p:tag name="KSO_WM_NEWLAYOUT_ID" val="slide_dda40c72807e10bb"/>
  <p:tag name="KSO_WM_UNIT_PRESET_TEXT" val="单击此处添加标题"/>
</p:tagLst>
</file>

<file path=ppt/tags/tag735.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73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737.xml><?xml version="1.0" encoding="utf-8"?>
<p:tagLst xmlns:p="http://schemas.openxmlformats.org/presentationml/2006/main">
  <p:tag name="KSO_WM_BEAUTIFY_FLAG" val="#wm#"/>
  <p:tag name="KSO_WM_TEMPLATE_CATEGORY" val="custom"/>
  <p:tag name="KSO_WM_TEMPLATE_INDEX" val="40480831"/>
  <p:tag name="KSO_WM_SLIDE_CONTENT_ORIENTATION" val=""/>
  <p:tag name="KSO_WM_SLIDE_HAS_MASK" val="0"/>
  <p:tag name="KSO_WM_SLIDE_ITEM_CNT" val="4"/>
  <p:tag name="KSO_WM_SLIDE_TYPE" val="text"/>
  <p:tag name="KSO_WM_TEMPLATE_SUBCATEGORY" val="29"/>
  <p:tag name="KSO_WM_TEMPLATE_FIGMA_ID" val="69796636205"/>
  <p:tag name="KSO_WM_TEMPLATE_SLIDE_ID" val="slide_09c93aa01c28b66b"/>
  <p:tag name="TIMING" val="|20.791"/>
</p:tagLst>
</file>

<file path=ppt/tags/tag73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739.xml><?xml version="1.0" encoding="utf-8"?>
<p:tagLst xmlns:p="http://schemas.openxmlformats.org/presentationml/2006/main">
  <p:tag name="KSO_WM_BEAUTIFY_FLAG" val="#fgm#"/>
  <p:tag name="KSO_WM_FIGMA_FLAG" val="#fgm#"/>
  <p:tag name="KSO_WM_UNIT_INDEX" val="1"/>
  <p:tag name="KSO_WM_UNIT_TYPE" val="a"/>
  <p:tag name="KSO_WM_LAYOUT_CHECK_HASH" val="aad8972c9ae849ba75f48c047a7d3c5420d0cdc4"/>
  <p:tag name="KSO_WM_NEWLAYOUT_GROUP_ID" val="layout_65"/>
  <p:tag name="KSO_WM_NEWLAYOUT_ID" val="slide_dda40c72807e10bb"/>
  <p:tag name="KSO_WM_UNIT_PRESET_TEXT" val="单击此处添加标题"/>
</p:tagLst>
</file>

<file path=ppt/tags/tag74.xml><?xml version="1.0" encoding="utf-8"?>
<p:tagLst xmlns:p="http://schemas.openxmlformats.org/presentationml/2006/main">
  <p:tag name="KSO_WM_UNIT_TYPE" val="i"/>
  <p:tag name="KSO_WM_UNIT_INDEX" val="3"/>
  <p:tag name="KSO_WM_BEAUTIFY_FLAG" val="#wm#"/>
  <p:tag name="KSO_WM_TAG_VERSION" val="3.0"/>
  <p:tag name="LayoutZOrder" val="17"/>
  <p:tag name="KSO_WM_UNIT_ID" val="_11*i*3"/>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740.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74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742.xml><?xml version="1.0" encoding="utf-8"?>
<p:tagLst xmlns:p="http://schemas.openxmlformats.org/presentationml/2006/main">
  <p:tag name="KSO_WM_BEAUTIFY_FLAG" val="#wm#"/>
  <p:tag name="KSO_WM_TEMPLATE_CATEGORY" val="custom"/>
  <p:tag name="KSO_WM_TEMPLATE_INDEX" val="40480831"/>
  <p:tag name="KSO_WM_SLIDE_CONTENT_ORIENTATION" val=""/>
  <p:tag name="KSO_WM_SLIDE_HAS_MASK" val="0"/>
  <p:tag name="KSO_WM_SLIDE_ITEM_CNT" val="4"/>
  <p:tag name="KSO_WM_SLIDE_TYPE" val="text"/>
  <p:tag name="KSO_WM_TEMPLATE_SUBCATEGORY" val="29"/>
  <p:tag name="KSO_WM_TEMPLATE_FIGMA_ID" val="69796636205"/>
  <p:tag name="KSO_WM_TEMPLATE_SLIDE_ID" val="slide_09c93aa01c28b66b"/>
  <p:tag name="TIMING" val="|20.791"/>
</p:tagLst>
</file>

<file path=ppt/tags/tag743.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744.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c47f8895dfa9a6b45d08d3d0f1a9042755e4f798"/>
  <p:tag name="KSO_WM_NEWLAYOUT_ID" val="3572"/>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745.xml><?xml version="1.0" encoding="utf-8"?>
<p:tagLst xmlns:p="http://schemas.openxmlformats.org/presentationml/2006/main">
  <p:tag name="KSO_WM_BEAUTIFY_FLAG" val="#wm#"/>
  <p:tag name="KSO_WM_TEMPLATE_CATEGORY" val="custom"/>
  <p:tag name="KSO_WM_TEMPLATE_INDEX" val="40480831"/>
  <p:tag name="KSO_WM_SLIDE_HAS_MASK" val="0"/>
  <p:tag name="KSO_WM_SLIDE_ID" val="custom40480831_9"/>
  <p:tag name="KSO_WM_SLIDE_INDEX" val="5"/>
  <p:tag name="KSO_WM_SLIDE_ITEM_CNT" val="0"/>
  <p:tag name="KSO_WM_SLIDE_LAYOUT" val="a_b"/>
  <p:tag name="KSO_WM_SLIDE_LAYOUT_CNT" val="1_1"/>
  <p:tag name="KSO_WM_SLIDE_TYPE" val="endPage"/>
  <p:tag name="KSO_WM_TAG_VERSION" val="3.0"/>
  <p:tag name="KSO_WM_TEMPLATE_MASTER_TYPE" val="0"/>
  <p:tag name="KSO_WM_TEMPLATE_SLIDE_ID" val="slide_06be46c9219ad451"/>
  <p:tag name="KSO_WM_TEMPLATE_SUBCATEGORY" val="29"/>
</p:tagLst>
</file>

<file path=ppt/tags/tag746.xml><?xml version="1.0" encoding="utf-8"?>
<p:tagLst xmlns:p="http://schemas.openxmlformats.org/presentationml/2006/main">
  <p:tag name="KSO_WM_PRESENTATION_SOURCE" val="WPPAIGeneratePPT"/>
  <p:tag name="resource_record_key" val="{&quot;13&quot;:[20042465,4722044,4364907,4364884,4364947,20481713,4695716,20362276,20104113,20063521,19972061,20174681],&quot;29&quot;:[50053116,50053368,50053352],&quot;65&quot;:[40480831]}"/>
</p:tagLst>
</file>

<file path=ppt/tags/tag75.xml><?xml version="1.0" encoding="utf-8"?>
<p:tagLst xmlns:p="http://schemas.openxmlformats.org/presentationml/2006/main">
  <p:tag name="KSO_WM_UNIT_TYPE" val="i"/>
  <p:tag name="KSO_WM_UNIT_INDEX" val="5"/>
  <p:tag name="KSO_WM_BEAUTIFY_FLAG" val="#wm#"/>
  <p:tag name="KSO_WM_TAG_VERSION" val="3.0"/>
  <p:tag name="LayoutZOrder" val="18"/>
  <p:tag name="KSO_WM_UNIT_ID" val="_11*i*5"/>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76.xml><?xml version="1.0" encoding="utf-8"?>
<p:tagLst xmlns:p="http://schemas.openxmlformats.org/presentationml/2006/main">
  <p:tag name="KSO_WM_UNIT_TYPE" val="i"/>
  <p:tag name="KSO_WM_UNIT_INDEX" val="6"/>
  <p:tag name="KSO_WM_BEAUTIFY_FLAG" val="#wm#"/>
  <p:tag name="KSO_WM_TAG_VERSION" val="3.0"/>
  <p:tag name="LayoutZOrder" val="19"/>
  <p:tag name="KSO_WM_UNIT_ID" val="_11*i*6"/>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77.xml><?xml version="1.0" encoding="utf-8"?>
<p:tagLst xmlns:p="http://schemas.openxmlformats.org/presentationml/2006/main">
  <p:tag name="KSO_WM_UNIT_TYPE" val="i"/>
  <p:tag name="KSO_WM_UNIT_INDEX" val="2"/>
  <p:tag name="KSO_WM_BEAUTIFY_FLAG" val="#wm#"/>
  <p:tag name="KSO_WM_TAG_VERSION" val="3.0"/>
  <p:tag name="LayoutZOrder" val="15"/>
  <p:tag name="KSO_WM_UNIT_ID" val="_11*i*2"/>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 name="KSO_WM_UNIT_ISNUMDGMTITLE" val="0"/>
  <p:tag name="KSO_WM_TEMPLATE_INDEX" val="40480831"/>
  <p:tag name="KSO_WM_TEMPLATE_CATEGORY" val="custo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8.xml><?xml version="1.0" encoding="utf-8"?>
<p:tagLst xmlns:p="http://schemas.openxmlformats.org/presentationml/2006/main">
  <p:tag name="KSO_WM_UNIT_TYPE" val="i"/>
  <p:tag name="KSO_WM_UNIT_INDEX" val="2"/>
  <p:tag name="KSO_WM_BEAUTIFY_FLAG" val="#wm#"/>
  <p:tag name="KSO_WM_TAG_VERSION" val="3.0"/>
  <p:tag name="KSO_WM_UNIT_ISCONTENTSTITLE" val="1"/>
  <p:tag name="LayoutZOrder" val="5"/>
  <p:tag name="KSO_WM_UNIT_ID" val="_2*i*2"/>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81.xml><?xml version="1.0" encoding="utf-8"?>
<p:tagLst xmlns:p="http://schemas.openxmlformats.org/presentationml/2006/main">
  <p:tag name="KSO_WM_BEAUTIFY_FLAG" val="#wm#"/>
  <p:tag name="KSO_WM_FIGMA_FLAG" val="#fgm#"/>
  <p:tag name="KSO_WM_UNIT_INDEX" val="1"/>
  <p:tag name="KSO_WM_UNIT_TEXT_TYPE" val="1"/>
  <p:tag name="KSO_WM_UNIT_TYPE" val="b"/>
  <p:tag name="KSO_WM_UNIT_ID" val="_11*b*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82.xml><?xml version="1.0" encoding="utf-8"?>
<p:tagLst xmlns:p="http://schemas.openxmlformats.org/presentationml/2006/main">
  <p:tag name="KSO_WM_UNIT_TYPE" val="a"/>
  <p:tag name="KSO_WM_BEAUTIFY_FLAG" val="#wm#"/>
  <p:tag name="KSO_WM_FIGMA_FLAG" val="#fgm#"/>
  <p:tag name="KSO_WM_UNIT_INDEX" val="1"/>
  <p:tag name="KSO_WM_UNIT_TEXT_TYPE" val="1"/>
  <p:tag name="KSO_WM_LAYOUT_CHECK_HASH" val="c47f8895dfa9a6b45d08d3d0f1a9042755e4f798"/>
  <p:tag name="KSO_WM_NEWLAYOUT_ID" val="3572"/>
  <p:tag name="KSO_WM_UNIT_ID" val="_11*a*1"/>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 name="KSO_WM_UNIT_ISNUMDGMTITLE" val="0"/>
  <p:tag name="KSO_WM_UNIT_NOCLEAR" val="0"/>
  <p:tag name="KSO_WM_TEMPLATE_INDEX" val="40480831"/>
  <p:tag name="KSO_WM_TEMPLATE_CATEGORY" val="custom"/>
</p:tagLst>
</file>

<file path=ppt/tags/tag86.xml><?xml version="1.0" encoding="utf-8"?>
<p:tagLst xmlns:p="http://schemas.openxmlformats.org/presentationml/2006/main">
  <p:tag name="KSO_WM_UNIT_LINE_FORE_SCHEMECOLOR_INDEX_BRIGHTNESS" val="-0.1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87.xml><?xml version="1.0" encoding="utf-8"?>
<p:tagLst xmlns:p="http://schemas.openxmlformats.org/presentationml/2006/main">
  <p:tag name="KSO_WM_UNIT_LINE_FORE_SCHEMECOLOR_INDEX_BRIGHTNESS" val="-0.05"/>
  <p:tag name="KSO_WM_UNIT_LINE_FORE_SCHEMECOLOR_INDEX" val="14"/>
  <p:tag name="KSO_WM_UNIT_LINE_FILL_TYPE" val="2"/>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80831"/>
  <p:tag name="KSO_WM_TEMPLATE_CATEGORY" val="custom"/>
</p:tagLst>
</file>

<file path=ppt/tags/tag88.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89.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ce912e8519b67111cc1093e0ec1c2381d134cb36"/>
  <p:tag name="KSO_WM_NEWLAYOUT_ID" val="1"/>
</p:tagLst>
</file>

<file path=ppt/tags/tag9.xml><?xml version="1.0" encoding="utf-8"?>
<p:tagLst xmlns:p="http://schemas.openxmlformats.org/presentationml/2006/main">
  <p:tag name="KSO_WM_UNIT_TYPE" val="i"/>
  <p:tag name="KSO_WM_UNIT_INDEX" val="4"/>
  <p:tag name="KSO_WM_BEAUTIFY_FLAG" val="#wm#"/>
  <p:tag name="KSO_WM_TAG_VERSION" val="3.0"/>
  <p:tag name="KSO_WM_UNIT_ISCONTENTSTITLE" val="1"/>
  <p:tag name="LayoutZOrder" val="6"/>
  <p:tag name="KSO_WM_UNIT_ID" val="_2*i*4"/>
  <p:tag name="KSO_WM_UNIT_LAYERLEVEL" val="1"/>
  <p:tag name="KSO_WM_TEMPLATE_CATEGORY" val="custom"/>
  <p:tag name="KSO_WM_TEMPLATE_USER_THEME" val="1"/>
  <p:tag name="KSO_WM_UNIT_ISNUMDGMTITLE" val="0"/>
  <p:tag name="KSO_WM_UNIT_NOCLEAR" val="0"/>
  <p:tag name="KSO_WM_UNIT_HIGHLIGHT" val="0"/>
  <p:tag name="KSO_WM_UNIT_COMPATIBLE" val="0"/>
  <p:tag name="KSO_WM_UNIT_DIAGRAM_ISNUMVISUAL" val="0"/>
  <p:tag name="KSO_WM_UNIT_DIAGRAM_ISREFERUNIT" val="0"/>
  <p:tag name="KSO_WM_TEMPLATE_INDEX" val="40480831"/>
</p:tagLst>
</file>

<file path=ppt/tags/tag90.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91.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1_2"/>
  <p:tag name="KSO_WM_UNIT_TYPE" val="l_h_i"/>
</p:tagLst>
</file>

<file path=ppt/tags/tag9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93.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9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2_2"/>
  <p:tag name="KSO_WM_UNIT_TYPE" val="l_h_i"/>
</p:tagLst>
</file>

<file path=ppt/tags/tag9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96.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9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UNIT_INDEX" val="1_3_2"/>
  <p:tag name="KSO_WM_UNIT_TYPE" val="l_h_i"/>
</p:tagLst>
</file>

<file path=ppt/tags/tag9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99.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heme/theme1.xml><?xml version="1.0" encoding="utf-8"?>
<a:theme xmlns:a="http://schemas.openxmlformats.org/drawingml/2006/main" name="2_Office 主题">
  <a:themeElements>
    <a:clrScheme name="自定义 143">
      <a:dk1>
        <a:srgbClr val="000000"/>
      </a:dk1>
      <a:lt1>
        <a:srgbClr val="FFFFFF"/>
      </a:lt1>
      <a:dk2>
        <a:srgbClr val="44546A"/>
      </a:dk2>
      <a:lt2>
        <a:srgbClr val="E7E6E6"/>
      </a:lt2>
      <a:accent1>
        <a:srgbClr val="56A0DC"/>
      </a:accent1>
      <a:accent2>
        <a:srgbClr val="ED7D31"/>
      </a:accent2>
      <a:accent3>
        <a:srgbClr val="D8A300"/>
      </a:accent3>
      <a:accent4>
        <a:srgbClr val="A5A5A5"/>
      </a:accent4>
      <a:accent5>
        <a:srgbClr val="5C89CC"/>
      </a:accent5>
      <a:accent6>
        <a:srgbClr val="5B9BD5"/>
      </a:accent6>
      <a:hlink>
        <a:srgbClr val="0563C1"/>
      </a:hlink>
      <a:folHlink>
        <a:srgbClr val="954F72"/>
      </a:folHlink>
    </a:clrScheme>
    <a:fontScheme name="">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1762</Words>
  <Application>WPS 演示</Application>
  <PresentationFormat>宽屏</PresentationFormat>
  <Paragraphs>116</Paragraphs>
  <Slides>11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11</vt:i4>
      </vt:variant>
    </vt:vector>
  </HeadingPairs>
  <TitlesOfParts>
    <vt:vector size="22" baseType="lpstr">
      <vt:lpstr>Arial</vt:lpstr>
      <vt:lpstr>宋体</vt:lpstr>
      <vt:lpstr>Wingdings</vt:lpstr>
      <vt:lpstr>MiSans Medium</vt:lpstr>
      <vt:lpstr>MiSans Bold</vt:lpstr>
      <vt:lpstr>微软雅黑</vt:lpstr>
      <vt:lpstr>Arial</vt:lpstr>
      <vt:lpstr>汉仪雅酷黑简</vt:lpstr>
      <vt:lpstr>黑体</vt:lpstr>
      <vt:lpstr>Arial Unicode MS</vt:lpstr>
      <vt:lpstr>2_Office 主题</vt:lpstr>
      <vt:lpstr>巴彦淖尔市乌拉特前旗 国土空间总体规划动态维护方案 （公众征求意见稿）</vt:lpstr>
      <vt:lpstr>目  录</vt:lpstr>
      <vt:lpstr>01    前    言</vt:lpstr>
      <vt:lpstr>PowerPoint 演示文稿</vt:lpstr>
      <vt:lpstr>PowerPoint 演示文稿</vt:lpstr>
      <vt:lpstr>PowerPoint 演示文稿</vt:lpstr>
      <vt:lpstr>03    动态维护方案</vt:lpstr>
      <vt:lpstr>PowerPoint 演示文稿</vt:lpstr>
      <vt:lpstr>PowerPoint 演示文稿</vt:lpstr>
      <vt:lpstr>PowerPoint 演示文稿</vt:lpstr>
      <vt:lpstr>期待您的参与，欢迎建言献策!</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MISTAKE</cp:lastModifiedBy>
  <cp:revision>145</cp:revision>
  <dcterms:created xsi:type="dcterms:W3CDTF">2023-07-11T07:43:00Z</dcterms:created>
  <dcterms:modified xsi:type="dcterms:W3CDTF">2026-03-02T03:08:05Z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389A4E6C18544B67803D0EEE86104D3E_13</vt:lpwstr>
  </property>
  <property fmtid="{D5CDD505-2E9C-101B-9397-08002B2CF9AE}" pid="4" name="KSOTemplateUUID">
    <vt:lpwstr>v1.0_ai_69796636205</vt:lpwstr>
  </property>
</Properties>
</file>