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3"/>
  </p:sldMasterIdLst>
  <p:notesMasterIdLst>
    <p:notesMasterId r:id="rId76"/>
  </p:notesMasterIdLst>
  <p:handoutMasterIdLst>
    <p:handoutMasterId r:id="rId77"/>
  </p:handoutMasterIdLst>
  <p:sldIdLst>
    <p:sldId id="2975" r:id="rId4"/>
    <p:sldId id="2976" r:id="rId5"/>
    <p:sldId id="2977" r:id="rId6"/>
    <p:sldId id="2978" r:id="rId7"/>
    <p:sldId id="2979" r:id="rId8"/>
    <p:sldId id="2980" r:id="rId9"/>
    <p:sldId id="2981" r:id="rId10"/>
    <p:sldId id="2982" r:id="rId11"/>
    <p:sldId id="2983" r:id="rId12"/>
    <p:sldId id="2985" r:id="rId13"/>
    <p:sldId id="2988" r:id="rId14"/>
    <p:sldId id="2995" r:id="rId15"/>
    <p:sldId id="2996" r:id="rId16"/>
    <p:sldId id="2997" r:id="rId17"/>
    <p:sldId id="2998" r:id="rId18"/>
    <p:sldId id="2999" r:id="rId19"/>
    <p:sldId id="3000" r:id="rId20"/>
    <p:sldId id="3004" r:id="rId21"/>
    <p:sldId id="3005" r:id="rId22"/>
    <p:sldId id="3006" r:id="rId23"/>
    <p:sldId id="3007" r:id="rId24"/>
    <p:sldId id="3011" r:id="rId25"/>
    <p:sldId id="3012" r:id="rId26"/>
    <p:sldId id="3013" r:id="rId27"/>
    <p:sldId id="3014" r:id="rId28"/>
    <p:sldId id="3015" r:id="rId29"/>
    <p:sldId id="3016" r:id="rId30"/>
    <p:sldId id="3017" r:id="rId31"/>
    <p:sldId id="3033" r:id="rId32"/>
    <p:sldId id="3034" r:id="rId33"/>
    <p:sldId id="3035" r:id="rId34"/>
    <p:sldId id="3036" r:id="rId35"/>
    <p:sldId id="3037" r:id="rId36"/>
    <p:sldId id="3038" r:id="rId37"/>
    <p:sldId id="3039" r:id="rId38"/>
    <p:sldId id="3020" r:id="rId39"/>
    <p:sldId id="3009" r:id="rId40"/>
    <p:sldId id="3032" r:id="rId41"/>
    <p:sldId id="3021" r:id="rId42"/>
    <p:sldId id="3022" r:id="rId43"/>
    <p:sldId id="3023" r:id="rId44"/>
    <p:sldId id="3024" r:id="rId45"/>
    <p:sldId id="3025" r:id="rId46"/>
    <p:sldId id="3026" r:id="rId47"/>
    <p:sldId id="3027" r:id="rId48"/>
    <p:sldId id="3028" r:id="rId49"/>
    <p:sldId id="3029" r:id="rId50"/>
    <p:sldId id="2994" r:id="rId51"/>
    <p:sldId id="3030" r:id="rId52"/>
    <p:sldId id="3097" r:id="rId53"/>
    <p:sldId id="3040" r:id="rId54"/>
    <p:sldId id="3041" r:id="rId55"/>
    <p:sldId id="3042" r:id="rId56"/>
    <p:sldId id="3043" r:id="rId57"/>
    <p:sldId id="3044" r:id="rId58"/>
    <p:sldId id="3045" r:id="rId59"/>
    <p:sldId id="3046" r:id="rId60"/>
    <p:sldId id="3047" r:id="rId61"/>
    <p:sldId id="3050" r:id="rId62"/>
    <p:sldId id="3051" r:id="rId63"/>
    <p:sldId id="3052" r:id="rId64"/>
    <p:sldId id="3053" r:id="rId65"/>
    <p:sldId id="3056" r:id="rId66"/>
    <p:sldId id="3057" r:id="rId67"/>
    <p:sldId id="3058" r:id="rId68"/>
    <p:sldId id="3059" r:id="rId69"/>
    <p:sldId id="3060" r:id="rId70"/>
    <p:sldId id="3061" r:id="rId71"/>
    <p:sldId id="3062" r:id="rId72"/>
    <p:sldId id="3063" r:id="rId73"/>
    <p:sldId id="3064" r:id="rId74"/>
    <p:sldId id="3065" r:id="rId75"/>
  </p:sldIdLst>
  <p:sldSz cx="12192000" cy="6858000"/>
  <p:notesSz cx="6858000" cy="9144000"/>
  <p:embeddedFontLst>
    <p:embeddedFont>
      <p:font typeface="华文中宋" panose="02010600040101010101" charset="-122"/>
      <p:regular r:id="rId81"/>
    </p:embeddedFont>
    <p:embeddedFont>
      <p:font typeface="黑体" panose="02010609060101010101" charset="-122"/>
      <p:regular r:id="rId82"/>
    </p:embeddedFont>
    <p:embeddedFont>
      <p:font typeface="微软雅黑" panose="020B0503020204020204" charset="-122"/>
      <p:regular r:id="rId83"/>
    </p:embeddedFont>
    <p:embeddedFont>
      <p:font typeface="等线" panose="02010600030101010101" charset="-122"/>
      <p:regular r:id="rId84"/>
    </p:embeddedFont>
    <p:embeddedFont>
      <p:font typeface="等线 Light" panose="02010600030101010101" charset="-122"/>
      <p:regular r:id="rId85"/>
    </p:embeddedFont>
    <p:embeddedFont>
      <p:font typeface="Calibri" panose="020F0502020204030204" charset="0"/>
      <p:regular r:id="rId86"/>
      <p:bold r:id="rId87"/>
      <p:italic r:id="rId88"/>
      <p:boldItalic r:id="rId89"/>
    </p:embeddedFont>
  </p:embeddedFontLst>
  <p:custDataLst>
    <p:tags r:id="rId9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5208"/>
    <a:srgbClr val="F7860C"/>
    <a:srgbClr val="F6DA6D"/>
    <a:srgbClr val="D9DADE"/>
    <a:srgbClr val="2DCBFF"/>
    <a:srgbClr val="E3A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85" autoAdjust="0"/>
    <p:restoredTop sz="94694"/>
  </p:normalViewPr>
  <p:slideViewPr>
    <p:cSldViewPr snapToGrid="0" snapToObjects="1">
      <p:cViewPr varScale="1">
        <p:scale>
          <a:sx n="107" d="100"/>
          <a:sy n="107" d="100"/>
        </p:scale>
        <p:origin x="5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gs" Target="tags/tag1092.xml"/><Relationship Id="rId9" Type="http://schemas.openxmlformats.org/officeDocument/2006/relationships/slide" Target="slides/slide6.xml"/><Relationship Id="rId89" Type="http://schemas.openxmlformats.org/officeDocument/2006/relationships/font" Target="fonts/font9.fntdata"/><Relationship Id="rId88" Type="http://schemas.openxmlformats.org/officeDocument/2006/relationships/font" Target="fonts/font8.fntdata"/><Relationship Id="rId87" Type="http://schemas.openxmlformats.org/officeDocument/2006/relationships/font" Target="fonts/font7.fntdata"/><Relationship Id="rId86" Type="http://schemas.openxmlformats.org/officeDocument/2006/relationships/font" Target="fonts/font6.fntdata"/><Relationship Id="rId85" Type="http://schemas.openxmlformats.org/officeDocument/2006/relationships/font" Target="fonts/font5.fntdata"/><Relationship Id="rId84" Type="http://schemas.openxmlformats.org/officeDocument/2006/relationships/font" Target="fonts/font4.fntdata"/><Relationship Id="rId83" Type="http://schemas.openxmlformats.org/officeDocument/2006/relationships/font" Target="fonts/font3.fntdata"/><Relationship Id="rId82" Type="http://schemas.openxmlformats.org/officeDocument/2006/relationships/font" Target="fonts/font2.fntdata"/><Relationship Id="rId81" Type="http://schemas.openxmlformats.org/officeDocument/2006/relationships/font" Target="fonts/font1.fntdata"/><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handoutMaster" Target="handoutMasters/handoutMaster1.xml"/><Relationship Id="rId76" Type="http://schemas.openxmlformats.org/officeDocument/2006/relationships/notesMaster" Target="notesMasters/notesMaster1.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73684-DEA6-4057-B32F-17807593048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3DA20-3340-47F2-8F69-CF0BF61921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BA5B59B5-9BAE-C942-B8E0-470663D5EB2F}" type="datetimeFigureOut">
              <a:rPr/>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BA5B59B5-9BAE-C942-B8E0-470663D5EB2F}" type="datetimeFigureOut">
              <a:rPr/>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5B59B5-9BAE-C942-B8E0-470663D5EB2F}" type="datetimeFigureOut">
              <a:rPr/>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BA5B59B5-9BAE-C942-B8E0-470663D5EB2F}" type="datetimeFigureOut">
              <a:rPr/>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BA5B59B5-9BAE-C942-B8E0-470663D5EB2F}" type="datetimeFigureOut">
              <a:rPr/>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5B59B5-9BAE-C942-B8E0-470663D5EB2F}" type="datetimeFigureOut">
              <a:rPr/>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59B5-9BAE-C942-B8E0-470663D5EB2F}" type="datetimeFigureOut">
              <a:rPr/>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F756-2E45-8B42-973C-B9218221F544}" type="slidenum">
              <a:rPr/>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59B5-9BAE-C942-B8E0-470663D5EB2F}" type="datetimeFigureOut">
              <a:rPr/>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F756-2E45-8B42-973C-B9218221F544}" type="slidenum">
              <a:rPr/>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tags" Target="../tags/tag831.xml"/><Relationship Id="rId3" Type="http://schemas.openxmlformats.org/officeDocument/2006/relationships/tags" Target="../tags/tag830.xml"/><Relationship Id="rId2" Type="http://schemas.openxmlformats.org/officeDocument/2006/relationships/tags" Target="../tags/tag829.xml"/><Relationship Id="rId1" Type="http://schemas.openxmlformats.org/officeDocument/2006/relationships/tags" Target="../tags/tag828.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8.jpeg"/><Relationship Id="rId3" Type="http://schemas.openxmlformats.org/officeDocument/2006/relationships/tags" Target="../tags/tag834.xml"/><Relationship Id="rId2" Type="http://schemas.openxmlformats.org/officeDocument/2006/relationships/tags" Target="../tags/tag833.xml"/><Relationship Id="rId1" Type="http://schemas.openxmlformats.org/officeDocument/2006/relationships/tags" Target="../tags/tag83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tags" Target="../tags/tag838.xml"/><Relationship Id="rId3" Type="http://schemas.openxmlformats.org/officeDocument/2006/relationships/tags" Target="../tags/tag837.xml"/><Relationship Id="rId2" Type="http://schemas.openxmlformats.org/officeDocument/2006/relationships/tags" Target="../tags/tag836.xml"/><Relationship Id="rId1" Type="http://schemas.openxmlformats.org/officeDocument/2006/relationships/tags" Target="../tags/tag8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40.xml"/><Relationship Id="rId1" Type="http://schemas.openxmlformats.org/officeDocument/2006/relationships/tags" Target="../tags/tag839.xml"/></Relationships>
</file>

<file path=ppt/slides/_rels/slide14.xml.rels><?xml version="1.0" encoding="UTF-8" standalone="yes"?>
<Relationships xmlns="http://schemas.openxmlformats.org/package/2006/relationships"><Relationship Id="rId9" Type="http://schemas.openxmlformats.org/officeDocument/2006/relationships/tags" Target="../tags/tag849.xml"/><Relationship Id="rId8" Type="http://schemas.openxmlformats.org/officeDocument/2006/relationships/tags" Target="../tags/tag848.xml"/><Relationship Id="rId7" Type="http://schemas.openxmlformats.org/officeDocument/2006/relationships/tags" Target="../tags/tag847.xml"/><Relationship Id="rId6" Type="http://schemas.openxmlformats.org/officeDocument/2006/relationships/tags" Target="../tags/tag846.xml"/><Relationship Id="rId5" Type="http://schemas.openxmlformats.org/officeDocument/2006/relationships/tags" Target="../tags/tag845.xml"/><Relationship Id="rId4" Type="http://schemas.openxmlformats.org/officeDocument/2006/relationships/tags" Target="../tags/tag844.xml"/><Relationship Id="rId3" Type="http://schemas.openxmlformats.org/officeDocument/2006/relationships/tags" Target="../tags/tag843.xml"/><Relationship Id="rId2" Type="http://schemas.openxmlformats.org/officeDocument/2006/relationships/tags" Target="../tags/tag842.xml"/><Relationship Id="rId11" Type="http://schemas.openxmlformats.org/officeDocument/2006/relationships/slideLayout" Target="../slideLayouts/slideLayout18.xml"/><Relationship Id="rId10" Type="http://schemas.openxmlformats.org/officeDocument/2006/relationships/tags" Target="../tags/tag850.xml"/><Relationship Id="rId1" Type="http://schemas.openxmlformats.org/officeDocument/2006/relationships/tags" Target="../tags/tag841.xml"/></Relationships>
</file>

<file path=ppt/slides/_rels/slide15.xml.rels><?xml version="1.0" encoding="UTF-8" standalone="yes"?>
<Relationships xmlns="http://schemas.openxmlformats.org/package/2006/relationships"><Relationship Id="rId9" Type="http://schemas.openxmlformats.org/officeDocument/2006/relationships/tags" Target="../tags/tag859.xml"/><Relationship Id="rId8" Type="http://schemas.openxmlformats.org/officeDocument/2006/relationships/tags" Target="../tags/tag858.xml"/><Relationship Id="rId7" Type="http://schemas.openxmlformats.org/officeDocument/2006/relationships/tags" Target="../tags/tag857.xml"/><Relationship Id="rId6" Type="http://schemas.openxmlformats.org/officeDocument/2006/relationships/tags" Target="../tags/tag856.xml"/><Relationship Id="rId5" Type="http://schemas.openxmlformats.org/officeDocument/2006/relationships/tags" Target="../tags/tag855.xml"/><Relationship Id="rId4" Type="http://schemas.openxmlformats.org/officeDocument/2006/relationships/tags" Target="../tags/tag854.xml"/><Relationship Id="rId3" Type="http://schemas.openxmlformats.org/officeDocument/2006/relationships/tags" Target="../tags/tag853.xml"/><Relationship Id="rId2" Type="http://schemas.openxmlformats.org/officeDocument/2006/relationships/tags" Target="../tags/tag852.xml"/><Relationship Id="rId11" Type="http://schemas.openxmlformats.org/officeDocument/2006/relationships/slideLayout" Target="../slideLayouts/slideLayout18.xml"/><Relationship Id="rId10" Type="http://schemas.openxmlformats.org/officeDocument/2006/relationships/tags" Target="../tags/tag860.xml"/><Relationship Id="rId1" Type="http://schemas.openxmlformats.org/officeDocument/2006/relationships/tags" Target="../tags/tag851.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tags" Target="../tags/tag862.xml"/><Relationship Id="rId1" Type="http://schemas.openxmlformats.org/officeDocument/2006/relationships/tags" Target="../tags/tag861.xml"/></Relationships>
</file>

<file path=ppt/slides/_rels/slide17.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tags" Target="../tags/tag869.xml"/><Relationship Id="rId6" Type="http://schemas.openxmlformats.org/officeDocument/2006/relationships/tags" Target="../tags/tag868.xml"/><Relationship Id="rId5" Type="http://schemas.openxmlformats.org/officeDocument/2006/relationships/tags" Target="../tags/tag867.xml"/><Relationship Id="rId4" Type="http://schemas.openxmlformats.org/officeDocument/2006/relationships/tags" Target="../tags/tag866.xml"/><Relationship Id="rId3" Type="http://schemas.openxmlformats.org/officeDocument/2006/relationships/tags" Target="../tags/tag865.xml"/><Relationship Id="rId2" Type="http://schemas.openxmlformats.org/officeDocument/2006/relationships/tags" Target="../tags/tag864.xml"/><Relationship Id="rId10" Type="http://schemas.openxmlformats.org/officeDocument/2006/relationships/slideLayout" Target="../slideLayouts/slideLayout18.xml"/><Relationship Id="rId1" Type="http://schemas.openxmlformats.org/officeDocument/2006/relationships/tags" Target="../tags/tag863.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873.xml"/><Relationship Id="rId3" Type="http://schemas.openxmlformats.org/officeDocument/2006/relationships/tags" Target="../tags/tag872.xml"/><Relationship Id="rId2" Type="http://schemas.openxmlformats.org/officeDocument/2006/relationships/tags" Target="../tags/tag871.xml"/><Relationship Id="rId1" Type="http://schemas.openxmlformats.org/officeDocument/2006/relationships/tags" Target="../tags/tag870.xml"/></Relationships>
</file>

<file path=ppt/slides/_rels/slide19.xml.rels><?xml version="1.0" encoding="UTF-8" standalone="yes"?>
<Relationships xmlns="http://schemas.openxmlformats.org/package/2006/relationships"><Relationship Id="rId9" Type="http://schemas.openxmlformats.org/officeDocument/2006/relationships/tags" Target="../tags/tag879.xml"/><Relationship Id="rId8" Type="http://schemas.openxmlformats.org/officeDocument/2006/relationships/image" Target="../media/image17.jpeg"/><Relationship Id="rId7" Type="http://schemas.openxmlformats.org/officeDocument/2006/relationships/tags" Target="../tags/tag878.xml"/><Relationship Id="rId6" Type="http://schemas.openxmlformats.org/officeDocument/2006/relationships/image" Target="../media/image16.jpeg"/><Relationship Id="rId5" Type="http://schemas.openxmlformats.org/officeDocument/2006/relationships/tags" Target="../tags/tag877.xml"/><Relationship Id="rId4" Type="http://schemas.openxmlformats.org/officeDocument/2006/relationships/image" Target="../media/image15.jpeg"/><Relationship Id="rId3" Type="http://schemas.openxmlformats.org/officeDocument/2006/relationships/tags" Target="../tags/tag876.xml"/><Relationship Id="rId2" Type="http://schemas.openxmlformats.org/officeDocument/2006/relationships/tags" Target="../tags/tag875.xml"/><Relationship Id="rId14" Type="http://schemas.openxmlformats.org/officeDocument/2006/relationships/slideLayout" Target="../slideLayouts/slideLayout18.xml"/><Relationship Id="rId13" Type="http://schemas.openxmlformats.org/officeDocument/2006/relationships/tags" Target="../tags/tag883.xml"/><Relationship Id="rId12" Type="http://schemas.openxmlformats.org/officeDocument/2006/relationships/tags" Target="../tags/tag882.xml"/><Relationship Id="rId11" Type="http://schemas.openxmlformats.org/officeDocument/2006/relationships/tags" Target="../tags/tag881.xml"/><Relationship Id="rId10" Type="http://schemas.openxmlformats.org/officeDocument/2006/relationships/tags" Target="../tags/tag880.xml"/><Relationship Id="rId1" Type="http://schemas.openxmlformats.org/officeDocument/2006/relationships/tags" Target="../tags/tag874.xml"/></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1" Type="http://schemas.openxmlformats.org/officeDocument/2006/relationships/slideLayout" Target="../slideLayouts/slideLayout18.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9" Type="http://schemas.openxmlformats.org/officeDocument/2006/relationships/tags" Target="../tags/tag892.xml"/><Relationship Id="rId8" Type="http://schemas.openxmlformats.org/officeDocument/2006/relationships/tags" Target="../tags/tag891.xml"/><Relationship Id="rId7" Type="http://schemas.openxmlformats.org/officeDocument/2006/relationships/tags" Target="../tags/tag890.xml"/><Relationship Id="rId6" Type="http://schemas.openxmlformats.org/officeDocument/2006/relationships/tags" Target="../tags/tag889.xml"/><Relationship Id="rId5" Type="http://schemas.openxmlformats.org/officeDocument/2006/relationships/tags" Target="../tags/tag888.xml"/><Relationship Id="rId4" Type="http://schemas.openxmlformats.org/officeDocument/2006/relationships/tags" Target="../tags/tag887.xml"/><Relationship Id="rId3" Type="http://schemas.openxmlformats.org/officeDocument/2006/relationships/tags" Target="../tags/tag886.xml"/><Relationship Id="rId26" Type="http://schemas.openxmlformats.org/officeDocument/2006/relationships/slideLayout" Target="../slideLayouts/slideLayout18.xml"/><Relationship Id="rId25" Type="http://schemas.openxmlformats.org/officeDocument/2006/relationships/tags" Target="../tags/tag908.xml"/><Relationship Id="rId24" Type="http://schemas.openxmlformats.org/officeDocument/2006/relationships/tags" Target="../tags/tag907.xml"/><Relationship Id="rId23" Type="http://schemas.openxmlformats.org/officeDocument/2006/relationships/tags" Target="../tags/tag906.xml"/><Relationship Id="rId22" Type="http://schemas.openxmlformats.org/officeDocument/2006/relationships/tags" Target="../tags/tag905.xml"/><Relationship Id="rId21" Type="http://schemas.openxmlformats.org/officeDocument/2006/relationships/tags" Target="../tags/tag904.xml"/><Relationship Id="rId20" Type="http://schemas.openxmlformats.org/officeDocument/2006/relationships/tags" Target="../tags/tag903.xml"/><Relationship Id="rId2" Type="http://schemas.openxmlformats.org/officeDocument/2006/relationships/tags" Target="../tags/tag885.xml"/><Relationship Id="rId19" Type="http://schemas.openxmlformats.org/officeDocument/2006/relationships/tags" Target="../tags/tag902.xml"/><Relationship Id="rId18" Type="http://schemas.openxmlformats.org/officeDocument/2006/relationships/tags" Target="../tags/tag901.xml"/><Relationship Id="rId17" Type="http://schemas.openxmlformats.org/officeDocument/2006/relationships/tags" Target="../tags/tag900.xml"/><Relationship Id="rId16" Type="http://schemas.openxmlformats.org/officeDocument/2006/relationships/tags" Target="../tags/tag899.xml"/><Relationship Id="rId15" Type="http://schemas.openxmlformats.org/officeDocument/2006/relationships/tags" Target="../tags/tag898.xml"/><Relationship Id="rId14" Type="http://schemas.openxmlformats.org/officeDocument/2006/relationships/tags" Target="../tags/tag897.xml"/><Relationship Id="rId13" Type="http://schemas.openxmlformats.org/officeDocument/2006/relationships/tags" Target="../tags/tag896.xml"/><Relationship Id="rId12" Type="http://schemas.openxmlformats.org/officeDocument/2006/relationships/tags" Target="../tags/tag895.xml"/><Relationship Id="rId11" Type="http://schemas.openxmlformats.org/officeDocument/2006/relationships/tags" Target="../tags/tag894.xml"/><Relationship Id="rId10" Type="http://schemas.openxmlformats.org/officeDocument/2006/relationships/tags" Target="../tags/tag893.xml"/><Relationship Id="rId1" Type="http://schemas.openxmlformats.org/officeDocument/2006/relationships/tags" Target="../tags/tag884.xml"/></Relationships>
</file>

<file path=ppt/slides/_rels/slide21.xml.rels><?xml version="1.0" encoding="UTF-8" standalone="yes"?>
<Relationships xmlns="http://schemas.openxmlformats.org/package/2006/relationships"><Relationship Id="rId9" Type="http://schemas.openxmlformats.org/officeDocument/2006/relationships/tags" Target="../tags/tag917.xml"/><Relationship Id="rId8" Type="http://schemas.openxmlformats.org/officeDocument/2006/relationships/tags" Target="../tags/tag916.xml"/><Relationship Id="rId7" Type="http://schemas.openxmlformats.org/officeDocument/2006/relationships/tags" Target="../tags/tag915.xml"/><Relationship Id="rId6" Type="http://schemas.openxmlformats.org/officeDocument/2006/relationships/tags" Target="../tags/tag914.xml"/><Relationship Id="rId5" Type="http://schemas.openxmlformats.org/officeDocument/2006/relationships/tags" Target="../tags/tag913.xml"/><Relationship Id="rId4" Type="http://schemas.openxmlformats.org/officeDocument/2006/relationships/tags" Target="../tags/tag912.xml"/><Relationship Id="rId3" Type="http://schemas.openxmlformats.org/officeDocument/2006/relationships/tags" Target="../tags/tag911.xml"/><Relationship Id="rId2" Type="http://schemas.openxmlformats.org/officeDocument/2006/relationships/tags" Target="../tags/tag910.xml"/><Relationship Id="rId12" Type="http://schemas.openxmlformats.org/officeDocument/2006/relationships/slideLayout" Target="../slideLayouts/slideLayout18.xml"/><Relationship Id="rId11" Type="http://schemas.openxmlformats.org/officeDocument/2006/relationships/tags" Target="../tags/tag919.xml"/><Relationship Id="rId10" Type="http://schemas.openxmlformats.org/officeDocument/2006/relationships/tags" Target="../tags/tag918.xml"/><Relationship Id="rId1" Type="http://schemas.openxmlformats.org/officeDocument/2006/relationships/tags" Target="../tags/tag90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21.xml"/><Relationship Id="rId1" Type="http://schemas.openxmlformats.org/officeDocument/2006/relationships/tags" Target="../tags/tag920.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924.xml"/><Relationship Id="rId2" Type="http://schemas.openxmlformats.org/officeDocument/2006/relationships/tags" Target="../tags/tag923.xml"/><Relationship Id="rId1" Type="http://schemas.openxmlformats.org/officeDocument/2006/relationships/tags" Target="../tags/tag9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26.xml"/><Relationship Id="rId1" Type="http://schemas.openxmlformats.org/officeDocument/2006/relationships/tags" Target="../tags/tag925.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934.xml"/><Relationship Id="rId7" Type="http://schemas.openxmlformats.org/officeDocument/2006/relationships/tags" Target="../tags/tag933.xml"/><Relationship Id="rId6" Type="http://schemas.openxmlformats.org/officeDocument/2006/relationships/tags" Target="../tags/tag932.xml"/><Relationship Id="rId5" Type="http://schemas.openxmlformats.org/officeDocument/2006/relationships/tags" Target="../tags/tag931.xml"/><Relationship Id="rId4" Type="http://schemas.openxmlformats.org/officeDocument/2006/relationships/tags" Target="../tags/tag930.xml"/><Relationship Id="rId3" Type="http://schemas.openxmlformats.org/officeDocument/2006/relationships/tags" Target="../tags/tag929.xml"/><Relationship Id="rId2" Type="http://schemas.openxmlformats.org/officeDocument/2006/relationships/tags" Target="../tags/tag928.xml"/><Relationship Id="rId1" Type="http://schemas.openxmlformats.org/officeDocument/2006/relationships/tags" Target="../tags/tag92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tags" Target="../tags/tag938.xml"/><Relationship Id="rId3" Type="http://schemas.openxmlformats.org/officeDocument/2006/relationships/tags" Target="../tags/tag937.xml"/><Relationship Id="rId2" Type="http://schemas.openxmlformats.org/officeDocument/2006/relationships/tags" Target="../tags/tag936.xml"/><Relationship Id="rId1" Type="http://schemas.openxmlformats.org/officeDocument/2006/relationships/tags" Target="../tags/tag935.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tags" Target="../tags/tag942.xml"/><Relationship Id="rId3" Type="http://schemas.openxmlformats.org/officeDocument/2006/relationships/tags" Target="../tags/tag941.xml"/><Relationship Id="rId2" Type="http://schemas.openxmlformats.org/officeDocument/2006/relationships/tags" Target="../tags/tag940.xml"/><Relationship Id="rId1" Type="http://schemas.openxmlformats.org/officeDocument/2006/relationships/tags" Target="../tags/tag93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44.xml"/><Relationship Id="rId1" Type="http://schemas.openxmlformats.org/officeDocument/2006/relationships/tags" Target="../tags/tag943.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948.xml"/><Relationship Id="rId3" Type="http://schemas.openxmlformats.org/officeDocument/2006/relationships/tags" Target="../tags/tag947.xml"/><Relationship Id="rId2" Type="http://schemas.openxmlformats.org/officeDocument/2006/relationships/tags" Target="../tags/tag946.xml"/><Relationship Id="rId1" Type="http://schemas.openxmlformats.org/officeDocument/2006/relationships/tags" Target="../tags/tag945.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jpe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50.xml"/><Relationship Id="rId1" Type="http://schemas.openxmlformats.org/officeDocument/2006/relationships/tags" Target="../tags/tag94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52.xml"/><Relationship Id="rId1" Type="http://schemas.openxmlformats.org/officeDocument/2006/relationships/tags" Target="../tags/tag95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54.xml"/><Relationship Id="rId1" Type="http://schemas.openxmlformats.org/officeDocument/2006/relationships/tags" Target="../tags/tag95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56.xml"/><Relationship Id="rId1" Type="http://schemas.openxmlformats.org/officeDocument/2006/relationships/tags" Target="../tags/tag95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58.xml"/><Relationship Id="rId1" Type="http://schemas.openxmlformats.org/officeDocument/2006/relationships/tags" Target="../tags/tag95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60.xml"/><Relationship Id="rId1" Type="http://schemas.openxmlformats.org/officeDocument/2006/relationships/tags" Target="../tags/tag959.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tags" Target="../tags/tag965.xml"/><Relationship Id="rId4" Type="http://schemas.openxmlformats.org/officeDocument/2006/relationships/tags" Target="../tags/tag964.xml"/><Relationship Id="rId3" Type="http://schemas.openxmlformats.org/officeDocument/2006/relationships/tags" Target="../tags/tag963.xml"/><Relationship Id="rId2" Type="http://schemas.openxmlformats.org/officeDocument/2006/relationships/tags" Target="../tags/tag962.xml"/><Relationship Id="rId1" Type="http://schemas.openxmlformats.org/officeDocument/2006/relationships/tags" Target="../tags/tag96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67.xml"/><Relationship Id="rId1" Type="http://schemas.openxmlformats.org/officeDocument/2006/relationships/tags" Target="../tags/tag96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69.xml"/><Relationship Id="rId1" Type="http://schemas.openxmlformats.org/officeDocument/2006/relationships/tags" Target="../tags/tag968.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tags" Target="../tags/tag972.xml"/><Relationship Id="rId2" Type="http://schemas.openxmlformats.org/officeDocument/2006/relationships/tags" Target="../tags/tag971.xml"/><Relationship Id="rId1" Type="http://schemas.openxmlformats.org/officeDocument/2006/relationships/tags" Target="../tags/tag970.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4.png"/><Relationship Id="rId6" Type="http://schemas.openxmlformats.org/officeDocument/2006/relationships/tags" Target="../tags/tag33.xml"/><Relationship Id="rId5" Type="http://schemas.openxmlformats.org/officeDocument/2006/relationships/image" Target="../media/image3.jpe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74.xml"/><Relationship Id="rId1" Type="http://schemas.openxmlformats.org/officeDocument/2006/relationships/tags" Target="../tags/tag973.xml"/></Relationships>
</file>

<file path=ppt/slides/_rels/slide41.xml.rels><?xml version="1.0" encoding="UTF-8" standalone="yes"?>
<Relationships xmlns="http://schemas.openxmlformats.org/package/2006/relationships"><Relationship Id="rId9" Type="http://schemas.openxmlformats.org/officeDocument/2006/relationships/tags" Target="../tags/tag983.xml"/><Relationship Id="rId8" Type="http://schemas.openxmlformats.org/officeDocument/2006/relationships/tags" Target="../tags/tag982.xml"/><Relationship Id="rId7" Type="http://schemas.openxmlformats.org/officeDocument/2006/relationships/tags" Target="../tags/tag981.xml"/><Relationship Id="rId6" Type="http://schemas.openxmlformats.org/officeDocument/2006/relationships/tags" Target="../tags/tag980.xml"/><Relationship Id="rId5" Type="http://schemas.openxmlformats.org/officeDocument/2006/relationships/tags" Target="../tags/tag979.xml"/><Relationship Id="rId4" Type="http://schemas.openxmlformats.org/officeDocument/2006/relationships/tags" Target="../tags/tag978.xml"/><Relationship Id="rId3" Type="http://schemas.openxmlformats.org/officeDocument/2006/relationships/tags" Target="../tags/tag977.xml"/><Relationship Id="rId22" Type="http://schemas.openxmlformats.org/officeDocument/2006/relationships/slideLayout" Target="../slideLayouts/slideLayout18.xml"/><Relationship Id="rId21" Type="http://schemas.openxmlformats.org/officeDocument/2006/relationships/tags" Target="../tags/tag995.xml"/><Relationship Id="rId20" Type="http://schemas.openxmlformats.org/officeDocument/2006/relationships/tags" Target="../tags/tag994.xml"/><Relationship Id="rId2" Type="http://schemas.openxmlformats.org/officeDocument/2006/relationships/tags" Target="../tags/tag976.xml"/><Relationship Id="rId19" Type="http://schemas.openxmlformats.org/officeDocument/2006/relationships/tags" Target="../tags/tag993.xml"/><Relationship Id="rId18" Type="http://schemas.openxmlformats.org/officeDocument/2006/relationships/tags" Target="../tags/tag992.xml"/><Relationship Id="rId17" Type="http://schemas.openxmlformats.org/officeDocument/2006/relationships/tags" Target="../tags/tag991.xml"/><Relationship Id="rId16" Type="http://schemas.openxmlformats.org/officeDocument/2006/relationships/tags" Target="../tags/tag990.xml"/><Relationship Id="rId15" Type="http://schemas.openxmlformats.org/officeDocument/2006/relationships/tags" Target="../tags/tag989.xml"/><Relationship Id="rId14" Type="http://schemas.openxmlformats.org/officeDocument/2006/relationships/tags" Target="../tags/tag988.xml"/><Relationship Id="rId13" Type="http://schemas.openxmlformats.org/officeDocument/2006/relationships/tags" Target="../tags/tag987.xml"/><Relationship Id="rId12" Type="http://schemas.openxmlformats.org/officeDocument/2006/relationships/tags" Target="../tags/tag986.xml"/><Relationship Id="rId11" Type="http://schemas.openxmlformats.org/officeDocument/2006/relationships/tags" Target="../tags/tag985.xml"/><Relationship Id="rId10" Type="http://schemas.openxmlformats.org/officeDocument/2006/relationships/tags" Target="../tags/tag984.xml"/><Relationship Id="rId1" Type="http://schemas.openxmlformats.org/officeDocument/2006/relationships/tags" Target="../tags/tag975.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998.xml"/><Relationship Id="rId3" Type="http://schemas.openxmlformats.org/officeDocument/2006/relationships/tags" Target="../tags/tag997.xml"/><Relationship Id="rId2" Type="http://schemas.openxmlformats.org/officeDocument/2006/relationships/image" Target="../media/image22.png"/><Relationship Id="rId1" Type="http://schemas.openxmlformats.org/officeDocument/2006/relationships/tags" Target="../tags/tag996.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004.xml"/><Relationship Id="rId6" Type="http://schemas.openxmlformats.org/officeDocument/2006/relationships/tags" Target="../tags/tag1003.xml"/><Relationship Id="rId5" Type="http://schemas.openxmlformats.org/officeDocument/2006/relationships/tags" Target="../tags/tag1002.xml"/><Relationship Id="rId4" Type="http://schemas.openxmlformats.org/officeDocument/2006/relationships/image" Target="../media/image23.jpeg"/><Relationship Id="rId3" Type="http://schemas.openxmlformats.org/officeDocument/2006/relationships/tags" Target="../tags/tag1001.xml"/><Relationship Id="rId2" Type="http://schemas.openxmlformats.org/officeDocument/2006/relationships/tags" Target="../tags/tag1000.xml"/><Relationship Id="rId1" Type="http://schemas.openxmlformats.org/officeDocument/2006/relationships/tags" Target="../tags/tag99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06.xml"/><Relationship Id="rId1" Type="http://schemas.openxmlformats.org/officeDocument/2006/relationships/tags" Target="../tags/tag100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08.xml"/><Relationship Id="rId1" Type="http://schemas.openxmlformats.org/officeDocument/2006/relationships/tags" Target="../tags/tag1007.xml"/></Relationships>
</file>

<file path=ppt/slides/_rels/slide46.xml.rels><?xml version="1.0" encoding="UTF-8" standalone="yes"?>
<Relationships xmlns="http://schemas.openxmlformats.org/package/2006/relationships"><Relationship Id="rId9" Type="http://schemas.openxmlformats.org/officeDocument/2006/relationships/tags" Target="../tags/tag1017.xml"/><Relationship Id="rId8" Type="http://schemas.openxmlformats.org/officeDocument/2006/relationships/tags" Target="../tags/tag1016.xml"/><Relationship Id="rId7" Type="http://schemas.openxmlformats.org/officeDocument/2006/relationships/tags" Target="../tags/tag1015.xml"/><Relationship Id="rId6" Type="http://schemas.openxmlformats.org/officeDocument/2006/relationships/tags" Target="../tags/tag1014.xml"/><Relationship Id="rId5" Type="http://schemas.openxmlformats.org/officeDocument/2006/relationships/tags" Target="../tags/tag1013.xml"/><Relationship Id="rId4" Type="http://schemas.openxmlformats.org/officeDocument/2006/relationships/tags" Target="../tags/tag1012.xml"/><Relationship Id="rId3" Type="http://schemas.openxmlformats.org/officeDocument/2006/relationships/tags" Target="../tags/tag1011.xml"/><Relationship Id="rId2" Type="http://schemas.openxmlformats.org/officeDocument/2006/relationships/tags" Target="../tags/tag1010.xml"/><Relationship Id="rId15" Type="http://schemas.openxmlformats.org/officeDocument/2006/relationships/slideLayout" Target="../slideLayouts/slideLayout18.xml"/><Relationship Id="rId14" Type="http://schemas.openxmlformats.org/officeDocument/2006/relationships/tags" Target="../tags/tag1022.xml"/><Relationship Id="rId13" Type="http://schemas.openxmlformats.org/officeDocument/2006/relationships/tags" Target="../tags/tag1021.xml"/><Relationship Id="rId12" Type="http://schemas.openxmlformats.org/officeDocument/2006/relationships/tags" Target="../tags/tag1020.xml"/><Relationship Id="rId11" Type="http://schemas.openxmlformats.org/officeDocument/2006/relationships/tags" Target="../tags/tag1019.xml"/><Relationship Id="rId10" Type="http://schemas.openxmlformats.org/officeDocument/2006/relationships/tags" Target="../tags/tag1018.xml"/><Relationship Id="rId1" Type="http://schemas.openxmlformats.org/officeDocument/2006/relationships/tags" Target="../tags/tag1009.xml"/></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tags" Target="../tags/tag1026.xml"/><Relationship Id="rId4" Type="http://schemas.openxmlformats.org/officeDocument/2006/relationships/image" Target="../media/image24.jpeg"/><Relationship Id="rId3" Type="http://schemas.openxmlformats.org/officeDocument/2006/relationships/tags" Target="../tags/tag1025.xml"/><Relationship Id="rId2" Type="http://schemas.openxmlformats.org/officeDocument/2006/relationships/tags" Target="../tags/tag1024.xml"/><Relationship Id="rId1" Type="http://schemas.openxmlformats.org/officeDocument/2006/relationships/tags" Target="../tags/tag1023.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6.jpeg"/><Relationship Id="rId2" Type="http://schemas.openxmlformats.org/officeDocument/2006/relationships/tags" Target="../tags/tag1028.xml"/><Relationship Id="rId1" Type="http://schemas.openxmlformats.org/officeDocument/2006/relationships/tags" Target="../tags/tag1027.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031.xml"/><Relationship Id="rId2" Type="http://schemas.openxmlformats.org/officeDocument/2006/relationships/tags" Target="../tags/tag1030.xml"/><Relationship Id="rId1" Type="http://schemas.openxmlformats.org/officeDocument/2006/relationships/tags" Target="../tags/tag1029.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38.xml"/><Relationship Id="rId5" Type="http://schemas.openxmlformats.org/officeDocument/2006/relationships/image" Target="../media/image5.png"/><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7.jpeg"/><Relationship Id="rId3" Type="http://schemas.openxmlformats.org/officeDocument/2006/relationships/tags" Target="../tags/tag1034.xml"/><Relationship Id="rId2" Type="http://schemas.openxmlformats.org/officeDocument/2006/relationships/tags" Target="../tags/tag1033.xml"/><Relationship Id="rId1" Type="http://schemas.openxmlformats.org/officeDocument/2006/relationships/tags" Target="../tags/tag1032.xml"/></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tags" Target="../tags/tag1038.xml"/><Relationship Id="rId3" Type="http://schemas.openxmlformats.org/officeDocument/2006/relationships/tags" Target="../tags/tag1037.xml"/><Relationship Id="rId2" Type="http://schemas.openxmlformats.org/officeDocument/2006/relationships/tags" Target="../tags/tag1036.xml"/><Relationship Id="rId1" Type="http://schemas.openxmlformats.org/officeDocument/2006/relationships/tags" Target="../tags/tag1035.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9.jpeg"/><Relationship Id="rId2" Type="http://schemas.openxmlformats.org/officeDocument/2006/relationships/tags" Target="../tags/tag1040.xml"/><Relationship Id="rId1" Type="http://schemas.openxmlformats.org/officeDocument/2006/relationships/tags" Target="../tags/tag103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42.xml"/><Relationship Id="rId1" Type="http://schemas.openxmlformats.org/officeDocument/2006/relationships/tags" Target="../tags/tag104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44.xml"/><Relationship Id="rId1" Type="http://schemas.openxmlformats.org/officeDocument/2006/relationships/tags" Target="../tags/tag104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46.xml"/><Relationship Id="rId1" Type="http://schemas.openxmlformats.org/officeDocument/2006/relationships/tags" Target="../tags/tag104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48.xml"/><Relationship Id="rId1" Type="http://schemas.openxmlformats.org/officeDocument/2006/relationships/tags" Target="../tags/tag1047.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tags" Target="../tags/tag1052.xml"/><Relationship Id="rId3" Type="http://schemas.openxmlformats.org/officeDocument/2006/relationships/tags" Target="../tags/tag1051.xml"/><Relationship Id="rId2" Type="http://schemas.openxmlformats.org/officeDocument/2006/relationships/tags" Target="../tags/tag1050.xml"/><Relationship Id="rId1" Type="http://schemas.openxmlformats.org/officeDocument/2006/relationships/tags" Target="../tags/tag104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54.xml"/><Relationship Id="rId1" Type="http://schemas.openxmlformats.org/officeDocument/2006/relationships/tags" Target="../tags/tag105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56.xml"/><Relationship Id="rId1" Type="http://schemas.openxmlformats.org/officeDocument/2006/relationships/tags" Target="../tags/tag1055.xml"/></Relationships>
</file>

<file path=ppt/slides/_rels/slide6.xml.rels><?xml version="1.0" encoding="UTF-8" standalone="yes"?>
<Relationships xmlns="http://schemas.openxmlformats.org/package/2006/relationships"><Relationship Id="rId99" Type="http://schemas.openxmlformats.org/officeDocument/2006/relationships/tags" Target="../tags/tag137.xml"/><Relationship Id="rId98" Type="http://schemas.openxmlformats.org/officeDocument/2006/relationships/tags" Target="../tags/tag136.xml"/><Relationship Id="rId97" Type="http://schemas.openxmlformats.org/officeDocument/2006/relationships/tags" Target="../tags/tag135.xml"/><Relationship Id="rId96" Type="http://schemas.openxmlformats.org/officeDocument/2006/relationships/tags" Target="../tags/tag134.xml"/><Relationship Id="rId95" Type="http://schemas.openxmlformats.org/officeDocument/2006/relationships/tags" Target="../tags/tag133.xml"/><Relationship Id="rId94" Type="http://schemas.openxmlformats.org/officeDocument/2006/relationships/tags" Target="../tags/tag132.xml"/><Relationship Id="rId93" Type="http://schemas.openxmlformats.org/officeDocument/2006/relationships/tags" Target="../tags/tag131.xml"/><Relationship Id="rId92" Type="http://schemas.openxmlformats.org/officeDocument/2006/relationships/tags" Target="../tags/tag130.xml"/><Relationship Id="rId91" Type="http://schemas.openxmlformats.org/officeDocument/2006/relationships/tags" Target="../tags/tag129.xml"/><Relationship Id="rId90" Type="http://schemas.openxmlformats.org/officeDocument/2006/relationships/tags" Target="../tags/tag128.xml"/><Relationship Id="rId9" Type="http://schemas.openxmlformats.org/officeDocument/2006/relationships/tags" Target="../tags/tag47.xml"/><Relationship Id="rId89" Type="http://schemas.openxmlformats.org/officeDocument/2006/relationships/tags" Target="../tags/tag127.xml"/><Relationship Id="rId88" Type="http://schemas.openxmlformats.org/officeDocument/2006/relationships/tags" Target="../tags/tag126.xml"/><Relationship Id="rId87" Type="http://schemas.openxmlformats.org/officeDocument/2006/relationships/tags" Target="../tags/tag125.xml"/><Relationship Id="rId86" Type="http://schemas.openxmlformats.org/officeDocument/2006/relationships/tags" Target="../tags/tag124.xml"/><Relationship Id="rId85" Type="http://schemas.openxmlformats.org/officeDocument/2006/relationships/tags" Target="../tags/tag123.xml"/><Relationship Id="rId84" Type="http://schemas.openxmlformats.org/officeDocument/2006/relationships/tags" Target="../tags/tag122.xml"/><Relationship Id="rId83" Type="http://schemas.openxmlformats.org/officeDocument/2006/relationships/tags" Target="../tags/tag121.xml"/><Relationship Id="rId82" Type="http://schemas.openxmlformats.org/officeDocument/2006/relationships/tags" Target="../tags/tag120.xml"/><Relationship Id="rId81" Type="http://schemas.openxmlformats.org/officeDocument/2006/relationships/tags" Target="../tags/tag119.xml"/><Relationship Id="rId80" Type="http://schemas.openxmlformats.org/officeDocument/2006/relationships/tags" Target="../tags/tag118.xml"/><Relationship Id="rId8" Type="http://schemas.openxmlformats.org/officeDocument/2006/relationships/tags" Target="../tags/tag46.xml"/><Relationship Id="rId79" Type="http://schemas.openxmlformats.org/officeDocument/2006/relationships/tags" Target="../tags/tag117.xml"/><Relationship Id="rId782" Type="http://schemas.openxmlformats.org/officeDocument/2006/relationships/slideLayout" Target="../slideLayouts/slideLayout18.xml"/><Relationship Id="rId781" Type="http://schemas.openxmlformats.org/officeDocument/2006/relationships/tags" Target="../tags/tag819.xml"/><Relationship Id="rId780" Type="http://schemas.openxmlformats.org/officeDocument/2006/relationships/tags" Target="../tags/tag818.xml"/><Relationship Id="rId78" Type="http://schemas.openxmlformats.org/officeDocument/2006/relationships/tags" Target="../tags/tag116.xml"/><Relationship Id="rId779" Type="http://schemas.openxmlformats.org/officeDocument/2006/relationships/tags" Target="../tags/tag817.xml"/><Relationship Id="rId778" Type="http://schemas.openxmlformats.org/officeDocument/2006/relationships/tags" Target="../tags/tag816.xml"/><Relationship Id="rId777" Type="http://schemas.openxmlformats.org/officeDocument/2006/relationships/tags" Target="../tags/tag815.xml"/><Relationship Id="rId776" Type="http://schemas.openxmlformats.org/officeDocument/2006/relationships/tags" Target="../tags/tag814.xml"/><Relationship Id="rId775" Type="http://schemas.openxmlformats.org/officeDocument/2006/relationships/tags" Target="../tags/tag813.xml"/><Relationship Id="rId774" Type="http://schemas.openxmlformats.org/officeDocument/2006/relationships/tags" Target="../tags/tag812.xml"/><Relationship Id="rId773" Type="http://schemas.openxmlformats.org/officeDocument/2006/relationships/tags" Target="../tags/tag811.xml"/><Relationship Id="rId772" Type="http://schemas.openxmlformats.org/officeDocument/2006/relationships/tags" Target="../tags/tag810.xml"/><Relationship Id="rId771" Type="http://schemas.openxmlformats.org/officeDocument/2006/relationships/tags" Target="../tags/tag809.xml"/><Relationship Id="rId770" Type="http://schemas.openxmlformats.org/officeDocument/2006/relationships/tags" Target="../tags/tag808.xml"/><Relationship Id="rId77" Type="http://schemas.openxmlformats.org/officeDocument/2006/relationships/tags" Target="../tags/tag115.xml"/><Relationship Id="rId769" Type="http://schemas.openxmlformats.org/officeDocument/2006/relationships/tags" Target="../tags/tag807.xml"/><Relationship Id="rId768" Type="http://schemas.openxmlformats.org/officeDocument/2006/relationships/tags" Target="../tags/tag806.xml"/><Relationship Id="rId767" Type="http://schemas.openxmlformats.org/officeDocument/2006/relationships/tags" Target="../tags/tag805.xml"/><Relationship Id="rId766" Type="http://schemas.openxmlformats.org/officeDocument/2006/relationships/tags" Target="../tags/tag804.xml"/><Relationship Id="rId765" Type="http://schemas.openxmlformats.org/officeDocument/2006/relationships/tags" Target="../tags/tag803.xml"/><Relationship Id="rId764" Type="http://schemas.openxmlformats.org/officeDocument/2006/relationships/tags" Target="../tags/tag802.xml"/><Relationship Id="rId763" Type="http://schemas.openxmlformats.org/officeDocument/2006/relationships/tags" Target="../tags/tag801.xml"/><Relationship Id="rId762" Type="http://schemas.openxmlformats.org/officeDocument/2006/relationships/tags" Target="../tags/tag800.xml"/><Relationship Id="rId761" Type="http://schemas.openxmlformats.org/officeDocument/2006/relationships/tags" Target="../tags/tag799.xml"/><Relationship Id="rId760" Type="http://schemas.openxmlformats.org/officeDocument/2006/relationships/tags" Target="../tags/tag798.xml"/><Relationship Id="rId76" Type="http://schemas.openxmlformats.org/officeDocument/2006/relationships/tags" Target="../tags/tag114.xml"/><Relationship Id="rId759" Type="http://schemas.openxmlformats.org/officeDocument/2006/relationships/tags" Target="../tags/tag797.xml"/><Relationship Id="rId758" Type="http://schemas.openxmlformats.org/officeDocument/2006/relationships/tags" Target="../tags/tag796.xml"/><Relationship Id="rId757" Type="http://schemas.openxmlformats.org/officeDocument/2006/relationships/tags" Target="../tags/tag795.xml"/><Relationship Id="rId756" Type="http://schemas.openxmlformats.org/officeDocument/2006/relationships/tags" Target="../tags/tag794.xml"/><Relationship Id="rId755" Type="http://schemas.openxmlformats.org/officeDocument/2006/relationships/tags" Target="../tags/tag793.xml"/><Relationship Id="rId754" Type="http://schemas.openxmlformats.org/officeDocument/2006/relationships/tags" Target="../tags/tag792.xml"/><Relationship Id="rId753" Type="http://schemas.openxmlformats.org/officeDocument/2006/relationships/tags" Target="../tags/tag791.xml"/><Relationship Id="rId752" Type="http://schemas.openxmlformats.org/officeDocument/2006/relationships/tags" Target="../tags/tag790.xml"/><Relationship Id="rId751" Type="http://schemas.openxmlformats.org/officeDocument/2006/relationships/tags" Target="../tags/tag789.xml"/><Relationship Id="rId750" Type="http://schemas.openxmlformats.org/officeDocument/2006/relationships/tags" Target="../tags/tag788.xml"/><Relationship Id="rId75" Type="http://schemas.openxmlformats.org/officeDocument/2006/relationships/tags" Target="../tags/tag113.xml"/><Relationship Id="rId749" Type="http://schemas.openxmlformats.org/officeDocument/2006/relationships/tags" Target="../tags/tag787.xml"/><Relationship Id="rId748" Type="http://schemas.openxmlformats.org/officeDocument/2006/relationships/tags" Target="../tags/tag786.xml"/><Relationship Id="rId747" Type="http://schemas.openxmlformats.org/officeDocument/2006/relationships/tags" Target="../tags/tag785.xml"/><Relationship Id="rId746" Type="http://schemas.openxmlformats.org/officeDocument/2006/relationships/tags" Target="../tags/tag784.xml"/><Relationship Id="rId745" Type="http://schemas.openxmlformats.org/officeDocument/2006/relationships/tags" Target="../tags/tag783.xml"/><Relationship Id="rId744" Type="http://schemas.openxmlformats.org/officeDocument/2006/relationships/tags" Target="../tags/tag782.xml"/><Relationship Id="rId743" Type="http://schemas.openxmlformats.org/officeDocument/2006/relationships/tags" Target="../tags/tag781.xml"/><Relationship Id="rId742" Type="http://schemas.openxmlformats.org/officeDocument/2006/relationships/tags" Target="../tags/tag780.xml"/><Relationship Id="rId741" Type="http://schemas.openxmlformats.org/officeDocument/2006/relationships/tags" Target="../tags/tag779.xml"/><Relationship Id="rId740" Type="http://schemas.openxmlformats.org/officeDocument/2006/relationships/tags" Target="../tags/tag778.xml"/><Relationship Id="rId74" Type="http://schemas.openxmlformats.org/officeDocument/2006/relationships/tags" Target="../tags/tag112.xml"/><Relationship Id="rId739" Type="http://schemas.openxmlformats.org/officeDocument/2006/relationships/tags" Target="../tags/tag777.xml"/><Relationship Id="rId738" Type="http://schemas.openxmlformats.org/officeDocument/2006/relationships/tags" Target="../tags/tag776.xml"/><Relationship Id="rId737" Type="http://schemas.openxmlformats.org/officeDocument/2006/relationships/tags" Target="../tags/tag775.xml"/><Relationship Id="rId736" Type="http://schemas.openxmlformats.org/officeDocument/2006/relationships/tags" Target="../tags/tag774.xml"/><Relationship Id="rId735" Type="http://schemas.openxmlformats.org/officeDocument/2006/relationships/tags" Target="../tags/tag773.xml"/><Relationship Id="rId734" Type="http://schemas.openxmlformats.org/officeDocument/2006/relationships/tags" Target="../tags/tag772.xml"/><Relationship Id="rId733" Type="http://schemas.openxmlformats.org/officeDocument/2006/relationships/tags" Target="../tags/tag771.xml"/><Relationship Id="rId732" Type="http://schemas.openxmlformats.org/officeDocument/2006/relationships/tags" Target="../tags/tag770.xml"/><Relationship Id="rId731" Type="http://schemas.openxmlformats.org/officeDocument/2006/relationships/tags" Target="../tags/tag769.xml"/><Relationship Id="rId730" Type="http://schemas.openxmlformats.org/officeDocument/2006/relationships/tags" Target="../tags/tag768.xml"/><Relationship Id="rId73" Type="http://schemas.openxmlformats.org/officeDocument/2006/relationships/tags" Target="../tags/tag111.xml"/><Relationship Id="rId729" Type="http://schemas.openxmlformats.org/officeDocument/2006/relationships/tags" Target="../tags/tag767.xml"/><Relationship Id="rId728" Type="http://schemas.openxmlformats.org/officeDocument/2006/relationships/tags" Target="../tags/tag766.xml"/><Relationship Id="rId727" Type="http://schemas.openxmlformats.org/officeDocument/2006/relationships/tags" Target="../tags/tag765.xml"/><Relationship Id="rId726" Type="http://schemas.openxmlformats.org/officeDocument/2006/relationships/tags" Target="../tags/tag764.xml"/><Relationship Id="rId725" Type="http://schemas.openxmlformats.org/officeDocument/2006/relationships/tags" Target="../tags/tag763.xml"/><Relationship Id="rId724" Type="http://schemas.openxmlformats.org/officeDocument/2006/relationships/tags" Target="../tags/tag762.xml"/><Relationship Id="rId723" Type="http://schemas.openxmlformats.org/officeDocument/2006/relationships/tags" Target="../tags/tag761.xml"/><Relationship Id="rId722" Type="http://schemas.openxmlformats.org/officeDocument/2006/relationships/tags" Target="../tags/tag760.xml"/><Relationship Id="rId721" Type="http://schemas.openxmlformats.org/officeDocument/2006/relationships/tags" Target="../tags/tag759.xml"/><Relationship Id="rId720" Type="http://schemas.openxmlformats.org/officeDocument/2006/relationships/tags" Target="../tags/tag758.xml"/><Relationship Id="rId72" Type="http://schemas.openxmlformats.org/officeDocument/2006/relationships/tags" Target="../tags/tag110.xml"/><Relationship Id="rId719" Type="http://schemas.openxmlformats.org/officeDocument/2006/relationships/tags" Target="../tags/tag757.xml"/><Relationship Id="rId718" Type="http://schemas.openxmlformats.org/officeDocument/2006/relationships/tags" Target="../tags/tag756.xml"/><Relationship Id="rId717" Type="http://schemas.openxmlformats.org/officeDocument/2006/relationships/tags" Target="../tags/tag755.xml"/><Relationship Id="rId716" Type="http://schemas.openxmlformats.org/officeDocument/2006/relationships/tags" Target="../tags/tag754.xml"/><Relationship Id="rId715" Type="http://schemas.openxmlformats.org/officeDocument/2006/relationships/tags" Target="../tags/tag753.xml"/><Relationship Id="rId714" Type="http://schemas.openxmlformats.org/officeDocument/2006/relationships/tags" Target="../tags/tag752.xml"/><Relationship Id="rId713" Type="http://schemas.openxmlformats.org/officeDocument/2006/relationships/tags" Target="../tags/tag751.xml"/><Relationship Id="rId712" Type="http://schemas.openxmlformats.org/officeDocument/2006/relationships/tags" Target="../tags/tag750.xml"/><Relationship Id="rId711" Type="http://schemas.openxmlformats.org/officeDocument/2006/relationships/tags" Target="../tags/tag749.xml"/><Relationship Id="rId710" Type="http://schemas.openxmlformats.org/officeDocument/2006/relationships/tags" Target="../tags/tag748.xml"/><Relationship Id="rId71" Type="http://schemas.openxmlformats.org/officeDocument/2006/relationships/tags" Target="../tags/tag109.xml"/><Relationship Id="rId709" Type="http://schemas.openxmlformats.org/officeDocument/2006/relationships/tags" Target="../tags/tag747.xml"/><Relationship Id="rId708" Type="http://schemas.openxmlformats.org/officeDocument/2006/relationships/tags" Target="../tags/tag746.xml"/><Relationship Id="rId707" Type="http://schemas.openxmlformats.org/officeDocument/2006/relationships/tags" Target="../tags/tag745.xml"/><Relationship Id="rId706" Type="http://schemas.openxmlformats.org/officeDocument/2006/relationships/tags" Target="../tags/tag744.xml"/><Relationship Id="rId705" Type="http://schemas.openxmlformats.org/officeDocument/2006/relationships/tags" Target="../tags/tag743.xml"/><Relationship Id="rId704" Type="http://schemas.openxmlformats.org/officeDocument/2006/relationships/tags" Target="../tags/tag742.xml"/><Relationship Id="rId703" Type="http://schemas.openxmlformats.org/officeDocument/2006/relationships/tags" Target="../tags/tag741.xml"/><Relationship Id="rId702" Type="http://schemas.openxmlformats.org/officeDocument/2006/relationships/tags" Target="../tags/tag740.xml"/><Relationship Id="rId701" Type="http://schemas.openxmlformats.org/officeDocument/2006/relationships/tags" Target="../tags/tag739.xml"/><Relationship Id="rId700" Type="http://schemas.openxmlformats.org/officeDocument/2006/relationships/tags" Target="../tags/tag738.xml"/><Relationship Id="rId70" Type="http://schemas.openxmlformats.org/officeDocument/2006/relationships/tags" Target="../tags/tag108.xml"/><Relationship Id="rId7" Type="http://schemas.openxmlformats.org/officeDocument/2006/relationships/tags" Target="../tags/tag45.xml"/><Relationship Id="rId699" Type="http://schemas.openxmlformats.org/officeDocument/2006/relationships/tags" Target="../tags/tag737.xml"/><Relationship Id="rId698" Type="http://schemas.openxmlformats.org/officeDocument/2006/relationships/tags" Target="../tags/tag736.xml"/><Relationship Id="rId697" Type="http://schemas.openxmlformats.org/officeDocument/2006/relationships/tags" Target="../tags/tag735.xml"/><Relationship Id="rId696" Type="http://schemas.openxmlformats.org/officeDocument/2006/relationships/tags" Target="../tags/tag734.xml"/><Relationship Id="rId695" Type="http://schemas.openxmlformats.org/officeDocument/2006/relationships/tags" Target="../tags/tag733.xml"/><Relationship Id="rId694" Type="http://schemas.openxmlformats.org/officeDocument/2006/relationships/tags" Target="../tags/tag732.xml"/><Relationship Id="rId693" Type="http://schemas.openxmlformats.org/officeDocument/2006/relationships/tags" Target="../tags/tag731.xml"/><Relationship Id="rId692" Type="http://schemas.openxmlformats.org/officeDocument/2006/relationships/tags" Target="../tags/tag730.xml"/><Relationship Id="rId691" Type="http://schemas.openxmlformats.org/officeDocument/2006/relationships/tags" Target="../tags/tag729.xml"/><Relationship Id="rId690" Type="http://schemas.openxmlformats.org/officeDocument/2006/relationships/tags" Target="../tags/tag728.xml"/><Relationship Id="rId69" Type="http://schemas.openxmlformats.org/officeDocument/2006/relationships/tags" Target="../tags/tag107.xml"/><Relationship Id="rId689" Type="http://schemas.openxmlformats.org/officeDocument/2006/relationships/tags" Target="../tags/tag727.xml"/><Relationship Id="rId688" Type="http://schemas.openxmlformats.org/officeDocument/2006/relationships/tags" Target="../tags/tag726.xml"/><Relationship Id="rId687" Type="http://schemas.openxmlformats.org/officeDocument/2006/relationships/tags" Target="../tags/tag725.xml"/><Relationship Id="rId686" Type="http://schemas.openxmlformats.org/officeDocument/2006/relationships/tags" Target="../tags/tag724.xml"/><Relationship Id="rId685" Type="http://schemas.openxmlformats.org/officeDocument/2006/relationships/tags" Target="../tags/tag723.xml"/><Relationship Id="rId684" Type="http://schemas.openxmlformats.org/officeDocument/2006/relationships/tags" Target="../tags/tag722.xml"/><Relationship Id="rId683" Type="http://schemas.openxmlformats.org/officeDocument/2006/relationships/tags" Target="../tags/tag721.xml"/><Relationship Id="rId682" Type="http://schemas.openxmlformats.org/officeDocument/2006/relationships/tags" Target="../tags/tag720.xml"/><Relationship Id="rId681" Type="http://schemas.openxmlformats.org/officeDocument/2006/relationships/tags" Target="../tags/tag719.xml"/><Relationship Id="rId680" Type="http://schemas.openxmlformats.org/officeDocument/2006/relationships/tags" Target="../tags/tag718.xml"/><Relationship Id="rId68" Type="http://schemas.openxmlformats.org/officeDocument/2006/relationships/tags" Target="../tags/tag106.xml"/><Relationship Id="rId679" Type="http://schemas.openxmlformats.org/officeDocument/2006/relationships/tags" Target="../tags/tag717.xml"/><Relationship Id="rId678" Type="http://schemas.openxmlformats.org/officeDocument/2006/relationships/tags" Target="../tags/tag716.xml"/><Relationship Id="rId677" Type="http://schemas.openxmlformats.org/officeDocument/2006/relationships/tags" Target="../tags/tag715.xml"/><Relationship Id="rId676" Type="http://schemas.openxmlformats.org/officeDocument/2006/relationships/tags" Target="../tags/tag714.xml"/><Relationship Id="rId675" Type="http://schemas.openxmlformats.org/officeDocument/2006/relationships/tags" Target="../tags/tag713.xml"/><Relationship Id="rId674" Type="http://schemas.openxmlformats.org/officeDocument/2006/relationships/tags" Target="../tags/tag712.xml"/><Relationship Id="rId673" Type="http://schemas.openxmlformats.org/officeDocument/2006/relationships/tags" Target="../tags/tag711.xml"/><Relationship Id="rId672" Type="http://schemas.openxmlformats.org/officeDocument/2006/relationships/tags" Target="../tags/tag710.xml"/><Relationship Id="rId671" Type="http://schemas.openxmlformats.org/officeDocument/2006/relationships/tags" Target="../tags/tag709.xml"/><Relationship Id="rId670" Type="http://schemas.openxmlformats.org/officeDocument/2006/relationships/tags" Target="../tags/tag708.xml"/><Relationship Id="rId67" Type="http://schemas.openxmlformats.org/officeDocument/2006/relationships/tags" Target="../tags/tag105.xml"/><Relationship Id="rId669" Type="http://schemas.openxmlformats.org/officeDocument/2006/relationships/tags" Target="../tags/tag707.xml"/><Relationship Id="rId668" Type="http://schemas.openxmlformats.org/officeDocument/2006/relationships/tags" Target="../tags/tag706.xml"/><Relationship Id="rId667" Type="http://schemas.openxmlformats.org/officeDocument/2006/relationships/tags" Target="../tags/tag705.xml"/><Relationship Id="rId666" Type="http://schemas.openxmlformats.org/officeDocument/2006/relationships/tags" Target="../tags/tag704.xml"/><Relationship Id="rId665" Type="http://schemas.openxmlformats.org/officeDocument/2006/relationships/tags" Target="../tags/tag703.xml"/><Relationship Id="rId664" Type="http://schemas.openxmlformats.org/officeDocument/2006/relationships/tags" Target="../tags/tag702.xml"/><Relationship Id="rId663" Type="http://schemas.openxmlformats.org/officeDocument/2006/relationships/tags" Target="../tags/tag701.xml"/><Relationship Id="rId662" Type="http://schemas.openxmlformats.org/officeDocument/2006/relationships/tags" Target="../tags/tag700.xml"/><Relationship Id="rId661" Type="http://schemas.openxmlformats.org/officeDocument/2006/relationships/tags" Target="../tags/tag699.xml"/><Relationship Id="rId660" Type="http://schemas.openxmlformats.org/officeDocument/2006/relationships/tags" Target="../tags/tag698.xml"/><Relationship Id="rId66" Type="http://schemas.openxmlformats.org/officeDocument/2006/relationships/tags" Target="../tags/tag104.xml"/><Relationship Id="rId659" Type="http://schemas.openxmlformats.org/officeDocument/2006/relationships/tags" Target="../tags/tag697.xml"/><Relationship Id="rId658" Type="http://schemas.openxmlformats.org/officeDocument/2006/relationships/tags" Target="../tags/tag696.xml"/><Relationship Id="rId657" Type="http://schemas.openxmlformats.org/officeDocument/2006/relationships/tags" Target="../tags/tag695.xml"/><Relationship Id="rId656" Type="http://schemas.openxmlformats.org/officeDocument/2006/relationships/tags" Target="../tags/tag694.xml"/><Relationship Id="rId655" Type="http://schemas.openxmlformats.org/officeDocument/2006/relationships/tags" Target="../tags/tag693.xml"/><Relationship Id="rId654" Type="http://schemas.openxmlformats.org/officeDocument/2006/relationships/tags" Target="../tags/tag692.xml"/><Relationship Id="rId653" Type="http://schemas.openxmlformats.org/officeDocument/2006/relationships/tags" Target="../tags/tag691.xml"/><Relationship Id="rId652" Type="http://schemas.openxmlformats.org/officeDocument/2006/relationships/tags" Target="../tags/tag690.xml"/><Relationship Id="rId651" Type="http://schemas.openxmlformats.org/officeDocument/2006/relationships/tags" Target="../tags/tag689.xml"/><Relationship Id="rId650" Type="http://schemas.openxmlformats.org/officeDocument/2006/relationships/tags" Target="../tags/tag688.xml"/><Relationship Id="rId65" Type="http://schemas.openxmlformats.org/officeDocument/2006/relationships/tags" Target="../tags/tag103.xml"/><Relationship Id="rId649" Type="http://schemas.openxmlformats.org/officeDocument/2006/relationships/tags" Target="../tags/tag687.xml"/><Relationship Id="rId648" Type="http://schemas.openxmlformats.org/officeDocument/2006/relationships/tags" Target="../tags/tag686.xml"/><Relationship Id="rId647" Type="http://schemas.openxmlformats.org/officeDocument/2006/relationships/tags" Target="../tags/tag685.xml"/><Relationship Id="rId646" Type="http://schemas.openxmlformats.org/officeDocument/2006/relationships/tags" Target="../tags/tag684.xml"/><Relationship Id="rId645" Type="http://schemas.openxmlformats.org/officeDocument/2006/relationships/tags" Target="../tags/tag683.xml"/><Relationship Id="rId644" Type="http://schemas.openxmlformats.org/officeDocument/2006/relationships/tags" Target="../tags/tag682.xml"/><Relationship Id="rId643" Type="http://schemas.openxmlformats.org/officeDocument/2006/relationships/tags" Target="../tags/tag681.xml"/><Relationship Id="rId642" Type="http://schemas.openxmlformats.org/officeDocument/2006/relationships/tags" Target="../tags/tag680.xml"/><Relationship Id="rId641" Type="http://schemas.openxmlformats.org/officeDocument/2006/relationships/tags" Target="../tags/tag679.xml"/><Relationship Id="rId640" Type="http://schemas.openxmlformats.org/officeDocument/2006/relationships/tags" Target="../tags/tag678.xml"/><Relationship Id="rId64" Type="http://schemas.openxmlformats.org/officeDocument/2006/relationships/tags" Target="../tags/tag102.xml"/><Relationship Id="rId639" Type="http://schemas.openxmlformats.org/officeDocument/2006/relationships/tags" Target="../tags/tag677.xml"/><Relationship Id="rId638" Type="http://schemas.openxmlformats.org/officeDocument/2006/relationships/tags" Target="../tags/tag676.xml"/><Relationship Id="rId637" Type="http://schemas.openxmlformats.org/officeDocument/2006/relationships/tags" Target="../tags/tag675.xml"/><Relationship Id="rId636" Type="http://schemas.openxmlformats.org/officeDocument/2006/relationships/tags" Target="../tags/tag674.xml"/><Relationship Id="rId635" Type="http://schemas.openxmlformats.org/officeDocument/2006/relationships/tags" Target="../tags/tag673.xml"/><Relationship Id="rId634" Type="http://schemas.openxmlformats.org/officeDocument/2006/relationships/tags" Target="../tags/tag672.xml"/><Relationship Id="rId633" Type="http://schemas.openxmlformats.org/officeDocument/2006/relationships/tags" Target="../tags/tag671.xml"/><Relationship Id="rId632" Type="http://schemas.openxmlformats.org/officeDocument/2006/relationships/tags" Target="../tags/tag670.xml"/><Relationship Id="rId631" Type="http://schemas.openxmlformats.org/officeDocument/2006/relationships/tags" Target="../tags/tag669.xml"/><Relationship Id="rId630" Type="http://schemas.openxmlformats.org/officeDocument/2006/relationships/tags" Target="../tags/tag668.xml"/><Relationship Id="rId63" Type="http://schemas.openxmlformats.org/officeDocument/2006/relationships/tags" Target="../tags/tag101.xml"/><Relationship Id="rId629" Type="http://schemas.openxmlformats.org/officeDocument/2006/relationships/tags" Target="../tags/tag667.xml"/><Relationship Id="rId628" Type="http://schemas.openxmlformats.org/officeDocument/2006/relationships/tags" Target="../tags/tag666.xml"/><Relationship Id="rId627" Type="http://schemas.openxmlformats.org/officeDocument/2006/relationships/tags" Target="../tags/tag665.xml"/><Relationship Id="rId626" Type="http://schemas.openxmlformats.org/officeDocument/2006/relationships/tags" Target="../tags/tag664.xml"/><Relationship Id="rId625" Type="http://schemas.openxmlformats.org/officeDocument/2006/relationships/tags" Target="../tags/tag663.xml"/><Relationship Id="rId624" Type="http://schemas.openxmlformats.org/officeDocument/2006/relationships/tags" Target="../tags/tag662.xml"/><Relationship Id="rId623" Type="http://schemas.openxmlformats.org/officeDocument/2006/relationships/tags" Target="../tags/tag661.xml"/><Relationship Id="rId622" Type="http://schemas.openxmlformats.org/officeDocument/2006/relationships/tags" Target="../tags/tag660.xml"/><Relationship Id="rId621" Type="http://schemas.openxmlformats.org/officeDocument/2006/relationships/tags" Target="../tags/tag659.xml"/><Relationship Id="rId620" Type="http://schemas.openxmlformats.org/officeDocument/2006/relationships/tags" Target="../tags/tag658.xml"/><Relationship Id="rId62" Type="http://schemas.openxmlformats.org/officeDocument/2006/relationships/tags" Target="../tags/tag100.xml"/><Relationship Id="rId619" Type="http://schemas.openxmlformats.org/officeDocument/2006/relationships/tags" Target="../tags/tag657.xml"/><Relationship Id="rId618" Type="http://schemas.openxmlformats.org/officeDocument/2006/relationships/tags" Target="../tags/tag656.xml"/><Relationship Id="rId617" Type="http://schemas.openxmlformats.org/officeDocument/2006/relationships/tags" Target="../tags/tag655.xml"/><Relationship Id="rId616" Type="http://schemas.openxmlformats.org/officeDocument/2006/relationships/tags" Target="../tags/tag654.xml"/><Relationship Id="rId615" Type="http://schemas.openxmlformats.org/officeDocument/2006/relationships/tags" Target="../tags/tag653.xml"/><Relationship Id="rId614" Type="http://schemas.openxmlformats.org/officeDocument/2006/relationships/tags" Target="../tags/tag652.xml"/><Relationship Id="rId613" Type="http://schemas.openxmlformats.org/officeDocument/2006/relationships/tags" Target="../tags/tag651.xml"/><Relationship Id="rId612" Type="http://schemas.openxmlformats.org/officeDocument/2006/relationships/tags" Target="../tags/tag650.xml"/><Relationship Id="rId611" Type="http://schemas.openxmlformats.org/officeDocument/2006/relationships/tags" Target="../tags/tag649.xml"/><Relationship Id="rId610" Type="http://schemas.openxmlformats.org/officeDocument/2006/relationships/tags" Target="../tags/tag648.xml"/><Relationship Id="rId61" Type="http://schemas.openxmlformats.org/officeDocument/2006/relationships/tags" Target="../tags/tag99.xml"/><Relationship Id="rId609" Type="http://schemas.openxmlformats.org/officeDocument/2006/relationships/tags" Target="../tags/tag647.xml"/><Relationship Id="rId608" Type="http://schemas.openxmlformats.org/officeDocument/2006/relationships/tags" Target="../tags/tag646.xml"/><Relationship Id="rId607" Type="http://schemas.openxmlformats.org/officeDocument/2006/relationships/tags" Target="../tags/tag645.xml"/><Relationship Id="rId606" Type="http://schemas.openxmlformats.org/officeDocument/2006/relationships/tags" Target="../tags/tag644.xml"/><Relationship Id="rId605" Type="http://schemas.openxmlformats.org/officeDocument/2006/relationships/tags" Target="../tags/tag643.xml"/><Relationship Id="rId604" Type="http://schemas.openxmlformats.org/officeDocument/2006/relationships/tags" Target="../tags/tag642.xml"/><Relationship Id="rId603" Type="http://schemas.openxmlformats.org/officeDocument/2006/relationships/tags" Target="../tags/tag641.xml"/><Relationship Id="rId602" Type="http://schemas.openxmlformats.org/officeDocument/2006/relationships/tags" Target="../tags/tag640.xml"/><Relationship Id="rId601" Type="http://schemas.openxmlformats.org/officeDocument/2006/relationships/tags" Target="../tags/tag639.xml"/><Relationship Id="rId600" Type="http://schemas.openxmlformats.org/officeDocument/2006/relationships/tags" Target="../tags/tag638.xml"/><Relationship Id="rId60" Type="http://schemas.openxmlformats.org/officeDocument/2006/relationships/tags" Target="../tags/tag98.xml"/><Relationship Id="rId6" Type="http://schemas.openxmlformats.org/officeDocument/2006/relationships/tags" Target="../tags/tag44.xml"/><Relationship Id="rId599" Type="http://schemas.openxmlformats.org/officeDocument/2006/relationships/tags" Target="../tags/tag637.xml"/><Relationship Id="rId598" Type="http://schemas.openxmlformats.org/officeDocument/2006/relationships/tags" Target="../tags/tag636.xml"/><Relationship Id="rId597" Type="http://schemas.openxmlformats.org/officeDocument/2006/relationships/tags" Target="../tags/tag635.xml"/><Relationship Id="rId596" Type="http://schemas.openxmlformats.org/officeDocument/2006/relationships/tags" Target="../tags/tag634.xml"/><Relationship Id="rId595" Type="http://schemas.openxmlformats.org/officeDocument/2006/relationships/tags" Target="../tags/tag633.xml"/><Relationship Id="rId594" Type="http://schemas.openxmlformats.org/officeDocument/2006/relationships/tags" Target="../tags/tag632.xml"/><Relationship Id="rId593" Type="http://schemas.openxmlformats.org/officeDocument/2006/relationships/tags" Target="../tags/tag631.xml"/><Relationship Id="rId592" Type="http://schemas.openxmlformats.org/officeDocument/2006/relationships/tags" Target="../tags/tag630.xml"/><Relationship Id="rId591" Type="http://schemas.openxmlformats.org/officeDocument/2006/relationships/tags" Target="../tags/tag629.xml"/><Relationship Id="rId590" Type="http://schemas.openxmlformats.org/officeDocument/2006/relationships/tags" Target="../tags/tag628.xml"/><Relationship Id="rId59" Type="http://schemas.openxmlformats.org/officeDocument/2006/relationships/tags" Target="../tags/tag97.xml"/><Relationship Id="rId589" Type="http://schemas.openxmlformats.org/officeDocument/2006/relationships/tags" Target="../tags/tag627.xml"/><Relationship Id="rId588" Type="http://schemas.openxmlformats.org/officeDocument/2006/relationships/tags" Target="../tags/tag626.xml"/><Relationship Id="rId587" Type="http://schemas.openxmlformats.org/officeDocument/2006/relationships/tags" Target="../tags/tag625.xml"/><Relationship Id="rId586" Type="http://schemas.openxmlformats.org/officeDocument/2006/relationships/tags" Target="../tags/tag624.xml"/><Relationship Id="rId585" Type="http://schemas.openxmlformats.org/officeDocument/2006/relationships/tags" Target="../tags/tag623.xml"/><Relationship Id="rId584" Type="http://schemas.openxmlformats.org/officeDocument/2006/relationships/tags" Target="../tags/tag622.xml"/><Relationship Id="rId583" Type="http://schemas.openxmlformats.org/officeDocument/2006/relationships/tags" Target="../tags/tag621.xml"/><Relationship Id="rId582" Type="http://schemas.openxmlformats.org/officeDocument/2006/relationships/tags" Target="../tags/tag620.xml"/><Relationship Id="rId581" Type="http://schemas.openxmlformats.org/officeDocument/2006/relationships/tags" Target="../tags/tag619.xml"/><Relationship Id="rId580" Type="http://schemas.openxmlformats.org/officeDocument/2006/relationships/tags" Target="../tags/tag618.xml"/><Relationship Id="rId58" Type="http://schemas.openxmlformats.org/officeDocument/2006/relationships/tags" Target="../tags/tag96.xml"/><Relationship Id="rId579" Type="http://schemas.openxmlformats.org/officeDocument/2006/relationships/tags" Target="../tags/tag617.xml"/><Relationship Id="rId578" Type="http://schemas.openxmlformats.org/officeDocument/2006/relationships/tags" Target="../tags/tag616.xml"/><Relationship Id="rId577" Type="http://schemas.openxmlformats.org/officeDocument/2006/relationships/tags" Target="../tags/tag615.xml"/><Relationship Id="rId576" Type="http://schemas.openxmlformats.org/officeDocument/2006/relationships/tags" Target="../tags/tag614.xml"/><Relationship Id="rId575" Type="http://schemas.openxmlformats.org/officeDocument/2006/relationships/tags" Target="../tags/tag613.xml"/><Relationship Id="rId574" Type="http://schemas.openxmlformats.org/officeDocument/2006/relationships/tags" Target="../tags/tag612.xml"/><Relationship Id="rId573" Type="http://schemas.openxmlformats.org/officeDocument/2006/relationships/tags" Target="../tags/tag611.xml"/><Relationship Id="rId572" Type="http://schemas.openxmlformats.org/officeDocument/2006/relationships/tags" Target="../tags/tag610.xml"/><Relationship Id="rId571" Type="http://schemas.openxmlformats.org/officeDocument/2006/relationships/tags" Target="../tags/tag609.xml"/><Relationship Id="rId570" Type="http://schemas.openxmlformats.org/officeDocument/2006/relationships/tags" Target="../tags/tag608.xml"/><Relationship Id="rId57" Type="http://schemas.openxmlformats.org/officeDocument/2006/relationships/tags" Target="../tags/tag95.xml"/><Relationship Id="rId569" Type="http://schemas.openxmlformats.org/officeDocument/2006/relationships/tags" Target="../tags/tag607.xml"/><Relationship Id="rId568" Type="http://schemas.openxmlformats.org/officeDocument/2006/relationships/tags" Target="../tags/tag606.xml"/><Relationship Id="rId567" Type="http://schemas.openxmlformats.org/officeDocument/2006/relationships/tags" Target="../tags/tag605.xml"/><Relationship Id="rId566" Type="http://schemas.openxmlformats.org/officeDocument/2006/relationships/tags" Target="../tags/tag604.xml"/><Relationship Id="rId565" Type="http://schemas.openxmlformats.org/officeDocument/2006/relationships/tags" Target="../tags/tag603.xml"/><Relationship Id="rId564" Type="http://schemas.openxmlformats.org/officeDocument/2006/relationships/tags" Target="../tags/tag602.xml"/><Relationship Id="rId563" Type="http://schemas.openxmlformats.org/officeDocument/2006/relationships/tags" Target="../tags/tag601.xml"/><Relationship Id="rId562" Type="http://schemas.openxmlformats.org/officeDocument/2006/relationships/tags" Target="../tags/tag600.xml"/><Relationship Id="rId561" Type="http://schemas.openxmlformats.org/officeDocument/2006/relationships/tags" Target="../tags/tag599.xml"/><Relationship Id="rId560" Type="http://schemas.openxmlformats.org/officeDocument/2006/relationships/tags" Target="../tags/tag598.xml"/><Relationship Id="rId56" Type="http://schemas.openxmlformats.org/officeDocument/2006/relationships/tags" Target="../tags/tag94.xml"/><Relationship Id="rId559" Type="http://schemas.openxmlformats.org/officeDocument/2006/relationships/tags" Target="../tags/tag597.xml"/><Relationship Id="rId558" Type="http://schemas.openxmlformats.org/officeDocument/2006/relationships/tags" Target="../tags/tag596.xml"/><Relationship Id="rId557" Type="http://schemas.openxmlformats.org/officeDocument/2006/relationships/tags" Target="../tags/tag595.xml"/><Relationship Id="rId556" Type="http://schemas.openxmlformats.org/officeDocument/2006/relationships/tags" Target="../tags/tag594.xml"/><Relationship Id="rId555" Type="http://schemas.openxmlformats.org/officeDocument/2006/relationships/tags" Target="../tags/tag593.xml"/><Relationship Id="rId554" Type="http://schemas.openxmlformats.org/officeDocument/2006/relationships/tags" Target="../tags/tag592.xml"/><Relationship Id="rId553" Type="http://schemas.openxmlformats.org/officeDocument/2006/relationships/tags" Target="../tags/tag591.xml"/><Relationship Id="rId552" Type="http://schemas.openxmlformats.org/officeDocument/2006/relationships/tags" Target="../tags/tag590.xml"/><Relationship Id="rId551" Type="http://schemas.openxmlformats.org/officeDocument/2006/relationships/tags" Target="../tags/tag589.xml"/><Relationship Id="rId550" Type="http://schemas.openxmlformats.org/officeDocument/2006/relationships/tags" Target="../tags/tag588.xml"/><Relationship Id="rId55" Type="http://schemas.openxmlformats.org/officeDocument/2006/relationships/tags" Target="../tags/tag93.xml"/><Relationship Id="rId549" Type="http://schemas.openxmlformats.org/officeDocument/2006/relationships/tags" Target="../tags/tag587.xml"/><Relationship Id="rId548" Type="http://schemas.openxmlformats.org/officeDocument/2006/relationships/tags" Target="../tags/tag586.xml"/><Relationship Id="rId547" Type="http://schemas.openxmlformats.org/officeDocument/2006/relationships/tags" Target="../tags/tag585.xml"/><Relationship Id="rId546" Type="http://schemas.openxmlformats.org/officeDocument/2006/relationships/tags" Target="../tags/tag584.xml"/><Relationship Id="rId545" Type="http://schemas.openxmlformats.org/officeDocument/2006/relationships/tags" Target="../tags/tag583.xml"/><Relationship Id="rId544" Type="http://schemas.openxmlformats.org/officeDocument/2006/relationships/tags" Target="../tags/tag582.xml"/><Relationship Id="rId543" Type="http://schemas.openxmlformats.org/officeDocument/2006/relationships/tags" Target="../tags/tag581.xml"/><Relationship Id="rId542" Type="http://schemas.openxmlformats.org/officeDocument/2006/relationships/tags" Target="../tags/tag580.xml"/><Relationship Id="rId541" Type="http://schemas.openxmlformats.org/officeDocument/2006/relationships/tags" Target="../tags/tag579.xml"/><Relationship Id="rId540" Type="http://schemas.openxmlformats.org/officeDocument/2006/relationships/tags" Target="../tags/tag578.xml"/><Relationship Id="rId54" Type="http://schemas.openxmlformats.org/officeDocument/2006/relationships/tags" Target="../tags/tag92.xml"/><Relationship Id="rId539" Type="http://schemas.openxmlformats.org/officeDocument/2006/relationships/tags" Target="../tags/tag577.xml"/><Relationship Id="rId538" Type="http://schemas.openxmlformats.org/officeDocument/2006/relationships/tags" Target="../tags/tag576.xml"/><Relationship Id="rId537" Type="http://schemas.openxmlformats.org/officeDocument/2006/relationships/tags" Target="../tags/tag575.xml"/><Relationship Id="rId536" Type="http://schemas.openxmlformats.org/officeDocument/2006/relationships/tags" Target="../tags/tag574.xml"/><Relationship Id="rId535" Type="http://schemas.openxmlformats.org/officeDocument/2006/relationships/tags" Target="../tags/tag573.xml"/><Relationship Id="rId534" Type="http://schemas.openxmlformats.org/officeDocument/2006/relationships/tags" Target="../tags/tag572.xml"/><Relationship Id="rId533" Type="http://schemas.openxmlformats.org/officeDocument/2006/relationships/tags" Target="../tags/tag571.xml"/><Relationship Id="rId532" Type="http://schemas.openxmlformats.org/officeDocument/2006/relationships/tags" Target="../tags/tag570.xml"/><Relationship Id="rId531" Type="http://schemas.openxmlformats.org/officeDocument/2006/relationships/tags" Target="../tags/tag569.xml"/><Relationship Id="rId530" Type="http://schemas.openxmlformats.org/officeDocument/2006/relationships/tags" Target="../tags/tag568.xml"/><Relationship Id="rId53" Type="http://schemas.openxmlformats.org/officeDocument/2006/relationships/tags" Target="../tags/tag91.xml"/><Relationship Id="rId529" Type="http://schemas.openxmlformats.org/officeDocument/2006/relationships/tags" Target="../tags/tag567.xml"/><Relationship Id="rId528" Type="http://schemas.openxmlformats.org/officeDocument/2006/relationships/tags" Target="../tags/tag566.xml"/><Relationship Id="rId527" Type="http://schemas.openxmlformats.org/officeDocument/2006/relationships/tags" Target="../tags/tag565.xml"/><Relationship Id="rId526" Type="http://schemas.openxmlformats.org/officeDocument/2006/relationships/tags" Target="../tags/tag564.xml"/><Relationship Id="rId525" Type="http://schemas.openxmlformats.org/officeDocument/2006/relationships/tags" Target="../tags/tag563.xml"/><Relationship Id="rId524" Type="http://schemas.openxmlformats.org/officeDocument/2006/relationships/tags" Target="../tags/tag562.xml"/><Relationship Id="rId523" Type="http://schemas.openxmlformats.org/officeDocument/2006/relationships/tags" Target="../tags/tag561.xml"/><Relationship Id="rId522" Type="http://schemas.openxmlformats.org/officeDocument/2006/relationships/tags" Target="../tags/tag560.xml"/><Relationship Id="rId521" Type="http://schemas.openxmlformats.org/officeDocument/2006/relationships/tags" Target="../tags/tag559.xml"/><Relationship Id="rId520" Type="http://schemas.openxmlformats.org/officeDocument/2006/relationships/tags" Target="../tags/tag558.xml"/><Relationship Id="rId52" Type="http://schemas.openxmlformats.org/officeDocument/2006/relationships/tags" Target="../tags/tag90.xml"/><Relationship Id="rId519" Type="http://schemas.openxmlformats.org/officeDocument/2006/relationships/tags" Target="../tags/tag557.xml"/><Relationship Id="rId518" Type="http://schemas.openxmlformats.org/officeDocument/2006/relationships/tags" Target="../tags/tag556.xml"/><Relationship Id="rId517" Type="http://schemas.openxmlformats.org/officeDocument/2006/relationships/tags" Target="../tags/tag555.xml"/><Relationship Id="rId516" Type="http://schemas.openxmlformats.org/officeDocument/2006/relationships/tags" Target="../tags/tag554.xml"/><Relationship Id="rId515" Type="http://schemas.openxmlformats.org/officeDocument/2006/relationships/tags" Target="../tags/tag553.xml"/><Relationship Id="rId514" Type="http://schemas.openxmlformats.org/officeDocument/2006/relationships/tags" Target="../tags/tag552.xml"/><Relationship Id="rId513" Type="http://schemas.openxmlformats.org/officeDocument/2006/relationships/tags" Target="../tags/tag551.xml"/><Relationship Id="rId512" Type="http://schemas.openxmlformats.org/officeDocument/2006/relationships/tags" Target="../tags/tag550.xml"/><Relationship Id="rId511" Type="http://schemas.openxmlformats.org/officeDocument/2006/relationships/tags" Target="../tags/tag549.xml"/><Relationship Id="rId510" Type="http://schemas.openxmlformats.org/officeDocument/2006/relationships/tags" Target="../tags/tag548.xml"/><Relationship Id="rId51" Type="http://schemas.openxmlformats.org/officeDocument/2006/relationships/tags" Target="../tags/tag89.xml"/><Relationship Id="rId509" Type="http://schemas.openxmlformats.org/officeDocument/2006/relationships/tags" Target="../tags/tag547.xml"/><Relationship Id="rId508" Type="http://schemas.openxmlformats.org/officeDocument/2006/relationships/tags" Target="../tags/tag546.xml"/><Relationship Id="rId507" Type="http://schemas.openxmlformats.org/officeDocument/2006/relationships/tags" Target="../tags/tag545.xml"/><Relationship Id="rId506" Type="http://schemas.openxmlformats.org/officeDocument/2006/relationships/tags" Target="../tags/tag544.xml"/><Relationship Id="rId505" Type="http://schemas.openxmlformats.org/officeDocument/2006/relationships/tags" Target="../tags/tag543.xml"/><Relationship Id="rId504" Type="http://schemas.openxmlformats.org/officeDocument/2006/relationships/tags" Target="../tags/tag542.xml"/><Relationship Id="rId503" Type="http://schemas.openxmlformats.org/officeDocument/2006/relationships/tags" Target="../tags/tag541.xml"/><Relationship Id="rId502" Type="http://schemas.openxmlformats.org/officeDocument/2006/relationships/tags" Target="../tags/tag540.xml"/><Relationship Id="rId501" Type="http://schemas.openxmlformats.org/officeDocument/2006/relationships/tags" Target="../tags/tag539.xml"/><Relationship Id="rId500" Type="http://schemas.openxmlformats.org/officeDocument/2006/relationships/tags" Target="../tags/tag538.xml"/><Relationship Id="rId50" Type="http://schemas.openxmlformats.org/officeDocument/2006/relationships/tags" Target="../tags/tag88.xml"/><Relationship Id="rId5" Type="http://schemas.openxmlformats.org/officeDocument/2006/relationships/tags" Target="../tags/tag43.xml"/><Relationship Id="rId499" Type="http://schemas.openxmlformats.org/officeDocument/2006/relationships/tags" Target="../tags/tag537.xml"/><Relationship Id="rId498" Type="http://schemas.openxmlformats.org/officeDocument/2006/relationships/tags" Target="../tags/tag536.xml"/><Relationship Id="rId497" Type="http://schemas.openxmlformats.org/officeDocument/2006/relationships/tags" Target="../tags/tag535.xml"/><Relationship Id="rId496" Type="http://schemas.openxmlformats.org/officeDocument/2006/relationships/tags" Target="../tags/tag534.xml"/><Relationship Id="rId495" Type="http://schemas.openxmlformats.org/officeDocument/2006/relationships/tags" Target="../tags/tag533.xml"/><Relationship Id="rId494" Type="http://schemas.openxmlformats.org/officeDocument/2006/relationships/tags" Target="../tags/tag532.xml"/><Relationship Id="rId493" Type="http://schemas.openxmlformats.org/officeDocument/2006/relationships/tags" Target="../tags/tag531.xml"/><Relationship Id="rId492" Type="http://schemas.openxmlformats.org/officeDocument/2006/relationships/tags" Target="../tags/tag530.xml"/><Relationship Id="rId491" Type="http://schemas.openxmlformats.org/officeDocument/2006/relationships/tags" Target="../tags/tag529.xml"/><Relationship Id="rId490" Type="http://schemas.openxmlformats.org/officeDocument/2006/relationships/tags" Target="../tags/tag528.xml"/><Relationship Id="rId49" Type="http://schemas.openxmlformats.org/officeDocument/2006/relationships/tags" Target="../tags/tag87.xml"/><Relationship Id="rId489" Type="http://schemas.openxmlformats.org/officeDocument/2006/relationships/tags" Target="../tags/tag527.xml"/><Relationship Id="rId488" Type="http://schemas.openxmlformats.org/officeDocument/2006/relationships/tags" Target="../tags/tag526.xml"/><Relationship Id="rId487" Type="http://schemas.openxmlformats.org/officeDocument/2006/relationships/tags" Target="../tags/tag525.xml"/><Relationship Id="rId486" Type="http://schemas.openxmlformats.org/officeDocument/2006/relationships/tags" Target="../tags/tag524.xml"/><Relationship Id="rId485" Type="http://schemas.openxmlformats.org/officeDocument/2006/relationships/tags" Target="../tags/tag523.xml"/><Relationship Id="rId484" Type="http://schemas.openxmlformats.org/officeDocument/2006/relationships/tags" Target="../tags/tag522.xml"/><Relationship Id="rId483" Type="http://schemas.openxmlformats.org/officeDocument/2006/relationships/tags" Target="../tags/tag521.xml"/><Relationship Id="rId482" Type="http://schemas.openxmlformats.org/officeDocument/2006/relationships/tags" Target="../tags/tag520.xml"/><Relationship Id="rId481" Type="http://schemas.openxmlformats.org/officeDocument/2006/relationships/tags" Target="../tags/tag519.xml"/><Relationship Id="rId480" Type="http://schemas.openxmlformats.org/officeDocument/2006/relationships/tags" Target="../tags/tag518.xml"/><Relationship Id="rId48" Type="http://schemas.openxmlformats.org/officeDocument/2006/relationships/tags" Target="../tags/tag86.xml"/><Relationship Id="rId479" Type="http://schemas.openxmlformats.org/officeDocument/2006/relationships/tags" Target="../tags/tag517.xml"/><Relationship Id="rId478" Type="http://schemas.openxmlformats.org/officeDocument/2006/relationships/tags" Target="../tags/tag516.xml"/><Relationship Id="rId477" Type="http://schemas.openxmlformats.org/officeDocument/2006/relationships/tags" Target="../tags/tag515.xml"/><Relationship Id="rId476" Type="http://schemas.openxmlformats.org/officeDocument/2006/relationships/tags" Target="../tags/tag514.xml"/><Relationship Id="rId475" Type="http://schemas.openxmlformats.org/officeDocument/2006/relationships/tags" Target="../tags/tag513.xml"/><Relationship Id="rId474" Type="http://schemas.openxmlformats.org/officeDocument/2006/relationships/tags" Target="../tags/tag512.xml"/><Relationship Id="rId473" Type="http://schemas.openxmlformats.org/officeDocument/2006/relationships/tags" Target="../tags/tag511.xml"/><Relationship Id="rId472" Type="http://schemas.openxmlformats.org/officeDocument/2006/relationships/tags" Target="../tags/tag510.xml"/><Relationship Id="rId471" Type="http://schemas.openxmlformats.org/officeDocument/2006/relationships/tags" Target="../tags/tag509.xml"/><Relationship Id="rId470" Type="http://schemas.openxmlformats.org/officeDocument/2006/relationships/tags" Target="../tags/tag508.xml"/><Relationship Id="rId47" Type="http://schemas.openxmlformats.org/officeDocument/2006/relationships/tags" Target="../tags/tag85.xml"/><Relationship Id="rId469" Type="http://schemas.openxmlformats.org/officeDocument/2006/relationships/tags" Target="../tags/tag507.xml"/><Relationship Id="rId468" Type="http://schemas.openxmlformats.org/officeDocument/2006/relationships/tags" Target="../tags/tag506.xml"/><Relationship Id="rId467" Type="http://schemas.openxmlformats.org/officeDocument/2006/relationships/tags" Target="../tags/tag505.xml"/><Relationship Id="rId466" Type="http://schemas.openxmlformats.org/officeDocument/2006/relationships/tags" Target="../tags/tag504.xml"/><Relationship Id="rId465" Type="http://schemas.openxmlformats.org/officeDocument/2006/relationships/tags" Target="../tags/tag503.xml"/><Relationship Id="rId464" Type="http://schemas.openxmlformats.org/officeDocument/2006/relationships/tags" Target="../tags/tag502.xml"/><Relationship Id="rId463" Type="http://schemas.openxmlformats.org/officeDocument/2006/relationships/tags" Target="../tags/tag501.xml"/><Relationship Id="rId462" Type="http://schemas.openxmlformats.org/officeDocument/2006/relationships/tags" Target="../tags/tag500.xml"/><Relationship Id="rId461" Type="http://schemas.openxmlformats.org/officeDocument/2006/relationships/tags" Target="../tags/tag499.xml"/><Relationship Id="rId460" Type="http://schemas.openxmlformats.org/officeDocument/2006/relationships/tags" Target="../tags/tag498.xml"/><Relationship Id="rId46" Type="http://schemas.openxmlformats.org/officeDocument/2006/relationships/tags" Target="../tags/tag84.xml"/><Relationship Id="rId459" Type="http://schemas.openxmlformats.org/officeDocument/2006/relationships/tags" Target="../tags/tag497.xml"/><Relationship Id="rId458" Type="http://schemas.openxmlformats.org/officeDocument/2006/relationships/tags" Target="../tags/tag496.xml"/><Relationship Id="rId457" Type="http://schemas.openxmlformats.org/officeDocument/2006/relationships/tags" Target="../tags/tag495.xml"/><Relationship Id="rId456" Type="http://schemas.openxmlformats.org/officeDocument/2006/relationships/tags" Target="../tags/tag494.xml"/><Relationship Id="rId455" Type="http://schemas.openxmlformats.org/officeDocument/2006/relationships/tags" Target="../tags/tag493.xml"/><Relationship Id="rId454" Type="http://schemas.openxmlformats.org/officeDocument/2006/relationships/tags" Target="../tags/tag492.xml"/><Relationship Id="rId453" Type="http://schemas.openxmlformats.org/officeDocument/2006/relationships/tags" Target="../tags/tag491.xml"/><Relationship Id="rId452" Type="http://schemas.openxmlformats.org/officeDocument/2006/relationships/tags" Target="../tags/tag490.xml"/><Relationship Id="rId451" Type="http://schemas.openxmlformats.org/officeDocument/2006/relationships/tags" Target="../tags/tag489.xml"/><Relationship Id="rId450" Type="http://schemas.openxmlformats.org/officeDocument/2006/relationships/tags" Target="../tags/tag488.xml"/><Relationship Id="rId45" Type="http://schemas.openxmlformats.org/officeDocument/2006/relationships/tags" Target="../tags/tag83.xml"/><Relationship Id="rId449" Type="http://schemas.openxmlformats.org/officeDocument/2006/relationships/tags" Target="../tags/tag487.xml"/><Relationship Id="rId448" Type="http://schemas.openxmlformats.org/officeDocument/2006/relationships/tags" Target="../tags/tag486.xml"/><Relationship Id="rId447" Type="http://schemas.openxmlformats.org/officeDocument/2006/relationships/tags" Target="../tags/tag485.xml"/><Relationship Id="rId446" Type="http://schemas.openxmlformats.org/officeDocument/2006/relationships/tags" Target="../tags/tag484.xml"/><Relationship Id="rId445" Type="http://schemas.openxmlformats.org/officeDocument/2006/relationships/tags" Target="../tags/tag483.xml"/><Relationship Id="rId444" Type="http://schemas.openxmlformats.org/officeDocument/2006/relationships/tags" Target="../tags/tag482.xml"/><Relationship Id="rId443" Type="http://schemas.openxmlformats.org/officeDocument/2006/relationships/tags" Target="../tags/tag481.xml"/><Relationship Id="rId442" Type="http://schemas.openxmlformats.org/officeDocument/2006/relationships/tags" Target="../tags/tag480.xml"/><Relationship Id="rId441" Type="http://schemas.openxmlformats.org/officeDocument/2006/relationships/tags" Target="../tags/tag479.xml"/><Relationship Id="rId440" Type="http://schemas.openxmlformats.org/officeDocument/2006/relationships/tags" Target="../tags/tag478.xml"/><Relationship Id="rId44" Type="http://schemas.openxmlformats.org/officeDocument/2006/relationships/tags" Target="../tags/tag82.xml"/><Relationship Id="rId439" Type="http://schemas.openxmlformats.org/officeDocument/2006/relationships/tags" Target="../tags/tag477.xml"/><Relationship Id="rId438" Type="http://schemas.openxmlformats.org/officeDocument/2006/relationships/tags" Target="../tags/tag476.xml"/><Relationship Id="rId437" Type="http://schemas.openxmlformats.org/officeDocument/2006/relationships/tags" Target="../tags/tag475.xml"/><Relationship Id="rId436" Type="http://schemas.openxmlformats.org/officeDocument/2006/relationships/tags" Target="../tags/tag474.xml"/><Relationship Id="rId435" Type="http://schemas.openxmlformats.org/officeDocument/2006/relationships/tags" Target="../tags/tag473.xml"/><Relationship Id="rId434" Type="http://schemas.openxmlformats.org/officeDocument/2006/relationships/tags" Target="../tags/tag472.xml"/><Relationship Id="rId433" Type="http://schemas.openxmlformats.org/officeDocument/2006/relationships/tags" Target="../tags/tag471.xml"/><Relationship Id="rId432" Type="http://schemas.openxmlformats.org/officeDocument/2006/relationships/tags" Target="../tags/tag470.xml"/><Relationship Id="rId431" Type="http://schemas.openxmlformats.org/officeDocument/2006/relationships/tags" Target="../tags/tag469.xml"/><Relationship Id="rId430" Type="http://schemas.openxmlformats.org/officeDocument/2006/relationships/tags" Target="../tags/tag468.xml"/><Relationship Id="rId43" Type="http://schemas.openxmlformats.org/officeDocument/2006/relationships/tags" Target="../tags/tag81.xml"/><Relationship Id="rId429" Type="http://schemas.openxmlformats.org/officeDocument/2006/relationships/tags" Target="../tags/tag467.xml"/><Relationship Id="rId428" Type="http://schemas.openxmlformats.org/officeDocument/2006/relationships/tags" Target="../tags/tag466.xml"/><Relationship Id="rId427" Type="http://schemas.openxmlformats.org/officeDocument/2006/relationships/tags" Target="../tags/tag465.xml"/><Relationship Id="rId426" Type="http://schemas.openxmlformats.org/officeDocument/2006/relationships/tags" Target="../tags/tag464.xml"/><Relationship Id="rId425" Type="http://schemas.openxmlformats.org/officeDocument/2006/relationships/tags" Target="../tags/tag463.xml"/><Relationship Id="rId424" Type="http://schemas.openxmlformats.org/officeDocument/2006/relationships/tags" Target="../tags/tag462.xml"/><Relationship Id="rId423" Type="http://schemas.openxmlformats.org/officeDocument/2006/relationships/tags" Target="../tags/tag461.xml"/><Relationship Id="rId422" Type="http://schemas.openxmlformats.org/officeDocument/2006/relationships/tags" Target="../tags/tag460.xml"/><Relationship Id="rId421" Type="http://schemas.openxmlformats.org/officeDocument/2006/relationships/tags" Target="../tags/tag459.xml"/><Relationship Id="rId420" Type="http://schemas.openxmlformats.org/officeDocument/2006/relationships/tags" Target="../tags/tag458.xml"/><Relationship Id="rId42" Type="http://schemas.openxmlformats.org/officeDocument/2006/relationships/tags" Target="../tags/tag80.xml"/><Relationship Id="rId419" Type="http://schemas.openxmlformats.org/officeDocument/2006/relationships/tags" Target="../tags/tag457.xml"/><Relationship Id="rId418" Type="http://schemas.openxmlformats.org/officeDocument/2006/relationships/tags" Target="../tags/tag456.xml"/><Relationship Id="rId417" Type="http://schemas.openxmlformats.org/officeDocument/2006/relationships/tags" Target="../tags/tag455.xml"/><Relationship Id="rId416" Type="http://schemas.openxmlformats.org/officeDocument/2006/relationships/tags" Target="../tags/tag454.xml"/><Relationship Id="rId415" Type="http://schemas.openxmlformats.org/officeDocument/2006/relationships/tags" Target="../tags/tag453.xml"/><Relationship Id="rId414" Type="http://schemas.openxmlformats.org/officeDocument/2006/relationships/tags" Target="../tags/tag452.xml"/><Relationship Id="rId413" Type="http://schemas.openxmlformats.org/officeDocument/2006/relationships/tags" Target="../tags/tag451.xml"/><Relationship Id="rId412" Type="http://schemas.openxmlformats.org/officeDocument/2006/relationships/tags" Target="../tags/tag450.xml"/><Relationship Id="rId411" Type="http://schemas.openxmlformats.org/officeDocument/2006/relationships/tags" Target="../tags/tag449.xml"/><Relationship Id="rId410" Type="http://schemas.openxmlformats.org/officeDocument/2006/relationships/tags" Target="../tags/tag448.xml"/><Relationship Id="rId41" Type="http://schemas.openxmlformats.org/officeDocument/2006/relationships/tags" Target="../tags/tag79.xml"/><Relationship Id="rId409" Type="http://schemas.openxmlformats.org/officeDocument/2006/relationships/tags" Target="../tags/tag447.xml"/><Relationship Id="rId408" Type="http://schemas.openxmlformats.org/officeDocument/2006/relationships/tags" Target="../tags/tag446.xml"/><Relationship Id="rId407" Type="http://schemas.openxmlformats.org/officeDocument/2006/relationships/tags" Target="../tags/tag445.xml"/><Relationship Id="rId406" Type="http://schemas.openxmlformats.org/officeDocument/2006/relationships/tags" Target="../tags/tag444.xml"/><Relationship Id="rId405" Type="http://schemas.openxmlformats.org/officeDocument/2006/relationships/tags" Target="../tags/tag443.xml"/><Relationship Id="rId404" Type="http://schemas.openxmlformats.org/officeDocument/2006/relationships/tags" Target="../tags/tag442.xml"/><Relationship Id="rId403" Type="http://schemas.openxmlformats.org/officeDocument/2006/relationships/tags" Target="../tags/tag441.xml"/><Relationship Id="rId402" Type="http://schemas.openxmlformats.org/officeDocument/2006/relationships/tags" Target="../tags/tag440.xml"/><Relationship Id="rId401" Type="http://schemas.openxmlformats.org/officeDocument/2006/relationships/tags" Target="../tags/tag439.xml"/><Relationship Id="rId400" Type="http://schemas.openxmlformats.org/officeDocument/2006/relationships/tags" Target="../tags/tag438.xml"/><Relationship Id="rId40" Type="http://schemas.openxmlformats.org/officeDocument/2006/relationships/tags" Target="../tags/tag78.xml"/><Relationship Id="rId4" Type="http://schemas.openxmlformats.org/officeDocument/2006/relationships/tags" Target="../tags/tag42.xml"/><Relationship Id="rId399" Type="http://schemas.openxmlformats.org/officeDocument/2006/relationships/tags" Target="../tags/tag437.xml"/><Relationship Id="rId398" Type="http://schemas.openxmlformats.org/officeDocument/2006/relationships/tags" Target="../tags/tag436.xml"/><Relationship Id="rId397" Type="http://schemas.openxmlformats.org/officeDocument/2006/relationships/tags" Target="../tags/tag435.xml"/><Relationship Id="rId396" Type="http://schemas.openxmlformats.org/officeDocument/2006/relationships/tags" Target="../tags/tag434.xml"/><Relationship Id="rId395" Type="http://schemas.openxmlformats.org/officeDocument/2006/relationships/tags" Target="../tags/tag433.xml"/><Relationship Id="rId394" Type="http://schemas.openxmlformats.org/officeDocument/2006/relationships/tags" Target="../tags/tag432.xml"/><Relationship Id="rId393" Type="http://schemas.openxmlformats.org/officeDocument/2006/relationships/tags" Target="../tags/tag431.xml"/><Relationship Id="rId392" Type="http://schemas.openxmlformats.org/officeDocument/2006/relationships/tags" Target="../tags/tag430.xml"/><Relationship Id="rId391" Type="http://schemas.openxmlformats.org/officeDocument/2006/relationships/tags" Target="../tags/tag429.xml"/><Relationship Id="rId390" Type="http://schemas.openxmlformats.org/officeDocument/2006/relationships/tags" Target="../tags/tag428.xml"/><Relationship Id="rId39" Type="http://schemas.openxmlformats.org/officeDocument/2006/relationships/tags" Target="../tags/tag77.xml"/><Relationship Id="rId389" Type="http://schemas.openxmlformats.org/officeDocument/2006/relationships/tags" Target="../tags/tag427.xml"/><Relationship Id="rId388" Type="http://schemas.openxmlformats.org/officeDocument/2006/relationships/tags" Target="../tags/tag426.xml"/><Relationship Id="rId387" Type="http://schemas.openxmlformats.org/officeDocument/2006/relationships/tags" Target="../tags/tag425.xml"/><Relationship Id="rId386" Type="http://schemas.openxmlformats.org/officeDocument/2006/relationships/tags" Target="../tags/tag424.xml"/><Relationship Id="rId385" Type="http://schemas.openxmlformats.org/officeDocument/2006/relationships/tags" Target="../tags/tag423.xml"/><Relationship Id="rId384" Type="http://schemas.openxmlformats.org/officeDocument/2006/relationships/tags" Target="../tags/tag422.xml"/><Relationship Id="rId383" Type="http://schemas.openxmlformats.org/officeDocument/2006/relationships/tags" Target="../tags/tag421.xml"/><Relationship Id="rId382" Type="http://schemas.openxmlformats.org/officeDocument/2006/relationships/tags" Target="../tags/tag420.xml"/><Relationship Id="rId381" Type="http://schemas.openxmlformats.org/officeDocument/2006/relationships/tags" Target="../tags/tag419.xml"/><Relationship Id="rId380" Type="http://schemas.openxmlformats.org/officeDocument/2006/relationships/tags" Target="../tags/tag418.xml"/><Relationship Id="rId38" Type="http://schemas.openxmlformats.org/officeDocument/2006/relationships/tags" Target="../tags/tag76.xml"/><Relationship Id="rId379" Type="http://schemas.openxmlformats.org/officeDocument/2006/relationships/tags" Target="../tags/tag417.xml"/><Relationship Id="rId378" Type="http://schemas.openxmlformats.org/officeDocument/2006/relationships/tags" Target="../tags/tag416.xml"/><Relationship Id="rId377" Type="http://schemas.openxmlformats.org/officeDocument/2006/relationships/tags" Target="../tags/tag415.xml"/><Relationship Id="rId376" Type="http://schemas.openxmlformats.org/officeDocument/2006/relationships/tags" Target="../tags/tag414.xml"/><Relationship Id="rId375" Type="http://schemas.openxmlformats.org/officeDocument/2006/relationships/tags" Target="../tags/tag413.xml"/><Relationship Id="rId374" Type="http://schemas.openxmlformats.org/officeDocument/2006/relationships/tags" Target="../tags/tag412.xml"/><Relationship Id="rId373" Type="http://schemas.openxmlformats.org/officeDocument/2006/relationships/tags" Target="../tags/tag411.xml"/><Relationship Id="rId372" Type="http://schemas.openxmlformats.org/officeDocument/2006/relationships/tags" Target="../tags/tag410.xml"/><Relationship Id="rId371" Type="http://schemas.openxmlformats.org/officeDocument/2006/relationships/tags" Target="../tags/tag409.xml"/><Relationship Id="rId370" Type="http://schemas.openxmlformats.org/officeDocument/2006/relationships/tags" Target="../tags/tag408.xml"/><Relationship Id="rId37" Type="http://schemas.openxmlformats.org/officeDocument/2006/relationships/tags" Target="../tags/tag75.xml"/><Relationship Id="rId369" Type="http://schemas.openxmlformats.org/officeDocument/2006/relationships/tags" Target="../tags/tag407.xml"/><Relationship Id="rId368" Type="http://schemas.openxmlformats.org/officeDocument/2006/relationships/tags" Target="../tags/tag406.xml"/><Relationship Id="rId367" Type="http://schemas.openxmlformats.org/officeDocument/2006/relationships/tags" Target="../tags/tag405.xml"/><Relationship Id="rId366" Type="http://schemas.openxmlformats.org/officeDocument/2006/relationships/tags" Target="../tags/tag404.xml"/><Relationship Id="rId365" Type="http://schemas.openxmlformats.org/officeDocument/2006/relationships/tags" Target="../tags/tag403.xml"/><Relationship Id="rId364" Type="http://schemas.openxmlformats.org/officeDocument/2006/relationships/tags" Target="../tags/tag402.xml"/><Relationship Id="rId363" Type="http://schemas.openxmlformats.org/officeDocument/2006/relationships/tags" Target="../tags/tag401.xml"/><Relationship Id="rId362" Type="http://schemas.openxmlformats.org/officeDocument/2006/relationships/tags" Target="../tags/tag400.xml"/><Relationship Id="rId361" Type="http://schemas.openxmlformats.org/officeDocument/2006/relationships/tags" Target="../tags/tag399.xml"/><Relationship Id="rId360" Type="http://schemas.openxmlformats.org/officeDocument/2006/relationships/tags" Target="../tags/tag398.xml"/><Relationship Id="rId36" Type="http://schemas.openxmlformats.org/officeDocument/2006/relationships/tags" Target="../tags/tag74.xml"/><Relationship Id="rId359" Type="http://schemas.openxmlformats.org/officeDocument/2006/relationships/tags" Target="../tags/tag397.xml"/><Relationship Id="rId358" Type="http://schemas.openxmlformats.org/officeDocument/2006/relationships/tags" Target="../tags/tag396.xml"/><Relationship Id="rId357" Type="http://schemas.openxmlformats.org/officeDocument/2006/relationships/tags" Target="../tags/tag395.xml"/><Relationship Id="rId356" Type="http://schemas.openxmlformats.org/officeDocument/2006/relationships/tags" Target="../tags/tag394.xml"/><Relationship Id="rId355" Type="http://schemas.openxmlformats.org/officeDocument/2006/relationships/tags" Target="../tags/tag393.xml"/><Relationship Id="rId354" Type="http://schemas.openxmlformats.org/officeDocument/2006/relationships/tags" Target="../tags/tag392.xml"/><Relationship Id="rId353" Type="http://schemas.openxmlformats.org/officeDocument/2006/relationships/tags" Target="../tags/tag391.xml"/><Relationship Id="rId352" Type="http://schemas.openxmlformats.org/officeDocument/2006/relationships/tags" Target="../tags/tag390.xml"/><Relationship Id="rId351" Type="http://schemas.openxmlformats.org/officeDocument/2006/relationships/tags" Target="../tags/tag389.xml"/><Relationship Id="rId350" Type="http://schemas.openxmlformats.org/officeDocument/2006/relationships/tags" Target="../tags/tag388.xml"/><Relationship Id="rId35" Type="http://schemas.openxmlformats.org/officeDocument/2006/relationships/tags" Target="../tags/tag73.xml"/><Relationship Id="rId349" Type="http://schemas.openxmlformats.org/officeDocument/2006/relationships/tags" Target="../tags/tag387.xml"/><Relationship Id="rId348" Type="http://schemas.openxmlformats.org/officeDocument/2006/relationships/tags" Target="../tags/tag386.xml"/><Relationship Id="rId347" Type="http://schemas.openxmlformats.org/officeDocument/2006/relationships/tags" Target="../tags/tag385.xml"/><Relationship Id="rId346" Type="http://schemas.openxmlformats.org/officeDocument/2006/relationships/tags" Target="../tags/tag384.xml"/><Relationship Id="rId345" Type="http://schemas.openxmlformats.org/officeDocument/2006/relationships/tags" Target="../tags/tag383.xml"/><Relationship Id="rId344" Type="http://schemas.openxmlformats.org/officeDocument/2006/relationships/tags" Target="../tags/tag382.xml"/><Relationship Id="rId343" Type="http://schemas.openxmlformats.org/officeDocument/2006/relationships/tags" Target="../tags/tag381.xml"/><Relationship Id="rId342" Type="http://schemas.openxmlformats.org/officeDocument/2006/relationships/tags" Target="../tags/tag380.xml"/><Relationship Id="rId341" Type="http://schemas.openxmlformats.org/officeDocument/2006/relationships/tags" Target="../tags/tag379.xml"/><Relationship Id="rId340" Type="http://schemas.openxmlformats.org/officeDocument/2006/relationships/tags" Target="../tags/tag378.xml"/><Relationship Id="rId34" Type="http://schemas.openxmlformats.org/officeDocument/2006/relationships/tags" Target="../tags/tag72.xml"/><Relationship Id="rId339" Type="http://schemas.openxmlformats.org/officeDocument/2006/relationships/tags" Target="../tags/tag377.xml"/><Relationship Id="rId338" Type="http://schemas.openxmlformats.org/officeDocument/2006/relationships/tags" Target="../tags/tag376.xml"/><Relationship Id="rId337" Type="http://schemas.openxmlformats.org/officeDocument/2006/relationships/tags" Target="../tags/tag375.xml"/><Relationship Id="rId336" Type="http://schemas.openxmlformats.org/officeDocument/2006/relationships/tags" Target="../tags/tag374.xml"/><Relationship Id="rId335" Type="http://schemas.openxmlformats.org/officeDocument/2006/relationships/tags" Target="../tags/tag373.xml"/><Relationship Id="rId334" Type="http://schemas.openxmlformats.org/officeDocument/2006/relationships/tags" Target="../tags/tag372.xml"/><Relationship Id="rId333" Type="http://schemas.openxmlformats.org/officeDocument/2006/relationships/tags" Target="../tags/tag371.xml"/><Relationship Id="rId332" Type="http://schemas.openxmlformats.org/officeDocument/2006/relationships/tags" Target="../tags/tag370.xml"/><Relationship Id="rId331" Type="http://schemas.openxmlformats.org/officeDocument/2006/relationships/tags" Target="../tags/tag369.xml"/><Relationship Id="rId330" Type="http://schemas.openxmlformats.org/officeDocument/2006/relationships/tags" Target="../tags/tag368.xml"/><Relationship Id="rId33" Type="http://schemas.openxmlformats.org/officeDocument/2006/relationships/tags" Target="../tags/tag71.xml"/><Relationship Id="rId329" Type="http://schemas.openxmlformats.org/officeDocument/2006/relationships/tags" Target="../tags/tag367.xml"/><Relationship Id="rId328" Type="http://schemas.openxmlformats.org/officeDocument/2006/relationships/tags" Target="../tags/tag366.xml"/><Relationship Id="rId327" Type="http://schemas.openxmlformats.org/officeDocument/2006/relationships/tags" Target="../tags/tag365.xml"/><Relationship Id="rId326" Type="http://schemas.openxmlformats.org/officeDocument/2006/relationships/tags" Target="../tags/tag364.xml"/><Relationship Id="rId325" Type="http://schemas.openxmlformats.org/officeDocument/2006/relationships/tags" Target="../tags/tag363.xml"/><Relationship Id="rId324" Type="http://schemas.openxmlformats.org/officeDocument/2006/relationships/tags" Target="../tags/tag362.xml"/><Relationship Id="rId323" Type="http://schemas.openxmlformats.org/officeDocument/2006/relationships/tags" Target="../tags/tag361.xml"/><Relationship Id="rId322" Type="http://schemas.openxmlformats.org/officeDocument/2006/relationships/tags" Target="../tags/tag360.xml"/><Relationship Id="rId321" Type="http://schemas.openxmlformats.org/officeDocument/2006/relationships/tags" Target="../tags/tag359.xml"/><Relationship Id="rId320" Type="http://schemas.openxmlformats.org/officeDocument/2006/relationships/tags" Target="../tags/tag358.xml"/><Relationship Id="rId32" Type="http://schemas.openxmlformats.org/officeDocument/2006/relationships/tags" Target="../tags/tag70.xml"/><Relationship Id="rId319" Type="http://schemas.openxmlformats.org/officeDocument/2006/relationships/tags" Target="../tags/tag357.xml"/><Relationship Id="rId318" Type="http://schemas.openxmlformats.org/officeDocument/2006/relationships/tags" Target="../tags/tag356.xml"/><Relationship Id="rId317" Type="http://schemas.openxmlformats.org/officeDocument/2006/relationships/tags" Target="../tags/tag355.xml"/><Relationship Id="rId316" Type="http://schemas.openxmlformats.org/officeDocument/2006/relationships/tags" Target="../tags/tag354.xml"/><Relationship Id="rId315" Type="http://schemas.openxmlformats.org/officeDocument/2006/relationships/tags" Target="../tags/tag353.xml"/><Relationship Id="rId314" Type="http://schemas.openxmlformats.org/officeDocument/2006/relationships/tags" Target="../tags/tag352.xml"/><Relationship Id="rId313" Type="http://schemas.openxmlformats.org/officeDocument/2006/relationships/tags" Target="../tags/tag351.xml"/><Relationship Id="rId312" Type="http://schemas.openxmlformats.org/officeDocument/2006/relationships/tags" Target="../tags/tag350.xml"/><Relationship Id="rId311" Type="http://schemas.openxmlformats.org/officeDocument/2006/relationships/tags" Target="../tags/tag349.xml"/><Relationship Id="rId310" Type="http://schemas.openxmlformats.org/officeDocument/2006/relationships/tags" Target="../tags/tag348.xml"/><Relationship Id="rId31" Type="http://schemas.openxmlformats.org/officeDocument/2006/relationships/tags" Target="../tags/tag69.xml"/><Relationship Id="rId309" Type="http://schemas.openxmlformats.org/officeDocument/2006/relationships/tags" Target="../tags/tag347.xml"/><Relationship Id="rId308" Type="http://schemas.openxmlformats.org/officeDocument/2006/relationships/tags" Target="../tags/tag346.xml"/><Relationship Id="rId307" Type="http://schemas.openxmlformats.org/officeDocument/2006/relationships/tags" Target="../tags/tag345.xml"/><Relationship Id="rId306" Type="http://schemas.openxmlformats.org/officeDocument/2006/relationships/tags" Target="../tags/tag344.xml"/><Relationship Id="rId305" Type="http://schemas.openxmlformats.org/officeDocument/2006/relationships/tags" Target="../tags/tag343.xml"/><Relationship Id="rId304" Type="http://schemas.openxmlformats.org/officeDocument/2006/relationships/tags" Target="../tags/tag342.xml"/><Relationship Id="rId303" Type="http://schemas.openxmlformats.org/officeDocument/2006/relationships/tags" Target="../tags/tag341.xml"/><Relationship Id="rId302" Type="http://schemas.openxmlformats.org/officeDocument/2006/relationships/tags" Target="../tags/tag340.xml"/><Relationship Id="rId301" Type="http://schemas.openxmlformats.org/officeDocument/2006/relationships/tags" Target="../tags/tag339.xml"/><Relationship Id="rId300" Type="http://schemas.openxmlformats.org/officeDocument/2006/relationships/tags" Target="../tags/tag338.xml"/><Relationship Id="rId30" Type="http://schemas.openxmlformats.org/officeDocument/2006/relationships/tags" Target="../tags/tag68.xml"/><Relationship Id="rId3" Type="http://schemas.openxmlformats.org/officeDocument/2006/relationships/tags" Target="../tags/tag41.xml"/><Relationship Id="rId299" Type="http://schemas.openxmlformats.org/officeDocument/2006/relationships/tags" Target="../tags/tag337.xml"/><Relationship Id="rId298" Type="http://schemas.openxmlformats.org/officeDocument/2006/relationships/tags" Target="../tags/tag336.xml"/><Relationship Id="rId297" Type="http://schemas.openxmlformats.org/officeDocument/2006/relationships/tags" Target="../tags/tag335.xml"/><Relationship Id="rId296" Type="http://schemas.openxmlformats.org/officeDocument/2006/relationships/tags" Target="../tags/tag334.xml"/><Relationship Id="rId295" Type="http://schemas.openxmlformats.org/officeDocument/2006/relationships/tags" Target="../tags/tag333.xml"/><Relationship Id="rId294" Type="http://schemas.openxmlformats.org/officeDocument/2006/relationships/tags" Target="../tags/tag332.xml"/><Relationship Id="rId293" Type="http://schemas.openxmlformats.org/officeDocument/2006/relationships/tags" Target="../tags/tag331.xml"/><Relationship Id="rId292" Type="http://schemas.openxmlformats.org/officeDocument/2006/relationships/tags" Target="../tags/tag330.xml"/><Relationship Id="rId291" Type="http://schemas.openxmlformats.org/officeDocument/2006/relationships/tags" Target="../tags/tag329.xml"/><Relationship Id="rId290" Type="http://schemas.openxmlformats.org/officeDocument/2006/relationships/tags" Target="../tags/tag328.xml"/><Relationship Id="rId29" Type="http://schemas.openxmlformats.org/officeDocument/2006/relationships/tags" Target="../tags/tag67.xml"/><Relationship Id="rId289" Type="http://schemas.openxmlformats.org/officeDocument/2006/relationships/tags" Target="../tags/tag327.xml"/><Relationship Id="rId288" Type="http://schemas.openxmlformats.org/officeDocument/2006/relationships/tags" Target="../tags/tag326.xml"/><Relationship Id="rId287" Type="http://schemas.openxmlformats.org/officeDocument/2006/relationships/tags" Target="../tags/tag325.xml"/><Relationship Id="rId286" Type="http://schemas.openxmlformats.org/officeDocument/2006/relationships/tags" Target="../tags/tag324.xml"/><Relationship Id="rId285" Type="http://schemas.openxmlformats.org/officeDocument/2006/relationships/tags" Target="../tags/tag323.xml"/><Relationship Id="rId284" Type="http://schemas.openxmlformats.org/officeDocument/2006/relationships/tags" Target="../tags/tag322.xml"/><Relationship Id="rId283" Type="http://schemas.openxmlformats.org/officeDocument/2006/relationships/tags" Target="../tags/tag321.xml"/><Relationship Id="rId282" Type="http://schemas.openxmlformats.org/officeDocument/2006/relationships/tags" Target="../tags/tag320.xml"/><Relationship Id="rId281" Type="http://schemas.openxmlformats.org/officeDocument/2006/relationships/tags" Target="../tags/tag319.xml"/><Relationship Id="rId280" Type="http://schemas.openxmlformats.org/officeDocument/2006/relationships/tags" Target="../tags/tag318.xml"/><Relationship Id="rId28" Type="http://schemas.openxmlformats.org/officeDocument/2006/relationships/tags" Target="../tags/tag66.xml"/><Relationship Id="rId279" Type="http://schemas.openxmlformats.org/officeDocument/2006/relationships/tags" Target="../tags/tag317.xml"/><Relationship Id="rId278" Type="http://schemas.openxmlformats.org/officeDocument/2006/relationships/tags" Target="../tags/tag316.xml"/><Relationship Id="rId277" Type="http://schemas.openxmlformats.org/officeDocument/2006/relationships/tags" Target="../tags/tag315.xml"/><Relationship Id="rId276" Type="http://schemas.openxmlformats.org/officeDocument/2006/relationships/tags" Target="../tags/tag314.xml"/><Relationship Id="rId275" Type="http://schemas.openxmlformats.org/officeDocument/2006/relationships/tags" Target="../tags/tag313.xml"/><Relationship Id="rId274" Type="http://schemas.openxmlformats.org/officeDocument/2006/relationships/tags" Target="../tags/tag312.xml"/><Relationship Id="rId273" Type="http://schemas.openxmlformats.org/officeDocument/2006/relationships/tags" Target="../tags/tag311.xml"/><Relationship Id="rId272" Type="http://schemas.openxmlformats.org/officeDocument/2006/relationships/tags" Target="../tags/tag310.xml"/><Relationship Id="rId271" Type="http://schemas.openxmlformats.org/officeDocument/2006/relationships/tags" Target="../tags/tag309.xml"/><Relationship Id="rId270" Type="http://schemas.openxmlformats.org/officeDocument/2006/relationships/tags" Target="../tags/tag308.xml"/><Relationship Id="rId27" Type="http://schemas.openxmlformats.org/officeDocument/2006/relationships/tags" Target="../tags/tag65.xml"/><Relationship Id="rId269" Type="http://schemas.openxmlformats.org/officeDocument/2006/relationships/tags" Target="../tags/tag307.xml"/><Relationship Id="rId268" Type="http://schemas.openxmlformats.org/officeDocument/2006/relationships/tags" Target="../tags/tag306.xml"/><Relationship Id="rId267" Type="http://schemas.openxmlformats.org/officeDocument/2006/relationships/tags" Target="../tags/tag305.xml"/><Relationship Id="rId266" Type="http://schemas.openxmlformats.org/officeDocument/2006/relationships/tags" Target="../tags/tag304.xml"/><Relationship Id="rId265" Type="http://schemas.openxmlformats.org/officeDocument/2006/relationships/tags" Target="../tags/tag303.xml"/><Relationship Id="rId264" Type="http://schemas.openxmlformats.org/officeDocument/2006/relationships/tags" Target="../tags/tag302.xml"/><Relationship Id="rId263" Type="http://schemas.openxmlformats.org/officeDocument/2006/relationships/tags" Target="../tags/tag301.xml"/><Relationship Id="rId262" Type="http://schemas.openxmlformats.org/officeDocument/2006/relationships/tags" Target="../tags/tag300.xml"/><Relationship Id="rId261" Type="http://schemas.openxmlformats.org/officeDocument/2006/relationships/tags" Target="../tags/tag299.xml"/><Relationship Id="rId260" Type="http://schemas.openxmlformats.org/officeDocument/2006/relationships/tags" Target="../tags/tag298.xml"/><Relationship Id="rId26" Type="http://schemas.openxmlformats.org/officeDocument/2006/relationships/tags" Target="../tags/tag64.xml"/><Relationship Id="rId259" Type="http://schemas.openxmlformats.org/officeDocument/2006/relationships/tags" Target="../tags/tag297.xml"/><Relationship Id="rId258" Type="http://schemas.openxmlformats.org/officeDocument/2006/relationships/tags" Target="../tags/tag296.xml"/><Relationship Id="rId257" Type="http://schemas.openxmlformats.org/officeDocument/2006/relationships/tags" Target="../tags/tag295.xml"/><Relationship Id="rId256" Type="http://schemas.openxmlformats.org/officeDocument/2006/relationships/tags" Target="../tags/tag294.xml"/><Relationship Id="rId255" Type="http://schemas.openxmlformats.org/officeDocument/2006/relationships/tags" Target="../tags/tag293.xml"/><Relationship Id="rId254" Type="http://schemas.openxmlformats.org/officeDocument/2006/relationships/tags" Target="../tags/tag292.xml"/><Relationship Id="rId253" Type="http://schemas.openxmlformats.org/officeDocument/2006/relationships/tags" Target="../tags/tag291.xml"/><Relationship Id="rId252" Type="http://schemas.openxmlformats.org/officeDocument/2006/relationships/tags" Target="../tags/tag290.xml"/><Relationship Id="rId251" Type="http://schemas.openxmlformats.org/officeDocument/2006/relationships/tags" Target="../tags/tag289.xml"/><Relationship Id="rId250" Type="http://schemas.openxmlformats.org/officeDocument/2006/relationships/tags" Target="../tags/tag288.xml"/><Relationship Id="rId25" Type="http://schemas.openxmlformats.org/officeDocument/2006/relationships/tags" Target="../tags/tag63.xml"/><Relationship Id="rId249" Type="http://schemas.openxmlformats.org/officeDocument/2006/relationships/tags" Target="../tags/tag287.xml"/><Relationship Id="rId248" Type="http://schemas.openxmlformats.org/officeDocument/2006/relationships/tags" Target="../tags/tag286.xml"/><Relationship Id="rId247" Type="http://schemas.openxmlformats.org/officeDocument/2006/relationships/tags" Target="../tags/tag285.xml"/><Relationship Id="rId246" Type="http://schemas.openxmlformats.org/officeDocument/2006/relationships/tags" Target="../tags/tag284.xml"/><Relationship Id="rId245" Type="http://schemas.openxmlformats.org/officeDocument/2006/relationships/tags" Target="../tags/tag283.xml"/><Relationship Id="rId244" Type="http://schemas.openxmlformats.org/officeDocument/2006/relationships/tags" Target="../tags/tag282.xml"/><Relationship Id="rId243" Type="http://schemas.openxmlformats.org/officeDocument/2006/relationships/tags" Target="../tags/tag281.xml"/><Relationship Id="rId242" Type="http://schemas.openxmlformats.org/officeDocument/2006/relationships/tags" Target="../tags/tag280.xml"/><Relationship Id="rId241" Type="http://schemas.openxmlformats.org/officeDocument/2006/relationships/tags" Target="../tags/tag279.xml"/><Relationship Id="rId240" Type="http://schemas.openxmlformats.org/officeDocument/2006/relationships/tags" Target="../tags/tag278.xml"/><Relationship Id="rId24" Type="http://schemas.openxmlformats.org/officeDocument/2006/relationships/tags" Target="../tags/tag62.xml"/><Relationship Id="rId239" Type="http://schemas.openxmlformats.org/officeDocument/2006/relationships/tags" Target="../tags/tag277.xml"/><Relationship Id="rId238" Type="http://schemas.openxmlformats.org/officeDocument/2006/relationships/tags" Target="../tags/tag276.xml"/><Relationship Id="rId237" Type="http://schemas.openxmlformats.org/officeDocument/2006/relationships/tags" Target="../tags/tag275.xml"/><Relationship Id="rId236" Type="http://schemas.openxmlformats.org/officeDocument/2006/relationships/tags" Target="../tags/tag274.xml"/><Relationship Id="rId235" Type="http://schemas.openxmlformats.org/officeDocument/2006/relationships/tags" Target="../tags/tag273.xml"/><Relationship Id="rId234" Type="http://schemas.openxmlformats.org/officeDocument/2006/relationships/tags" Target="../tags/tag272.xml"/><Relationship Id="rId233" Type="http://schemas.openxmlformats.org/officeDocument/2006/relationships/tags" Target="../tags/tag271.xml"/><Relationship Id="rId232" Type="http://schemas.openxmlformats.org/officeDocument/2006/relationships/tags" Target="../tags/tag270.xml"/><Relationship Id="rId231" Type="http://schemas.openxmlformats.org/officeDocument/2006/relationships/tags" Target="../tags/tag269.xml"/><Relationship Id="rId230" Type="http://schemas.openxmlformats.org/officeDocument/2006/relationships/tags" Target="../tags/tag268.xml"/><Relationship Id="rId23" Type="http://schemas.openxmlformats.org/officeDocument/2006/relationships/tags" Target="../tags/tag61.xml"/><Relationship Id="rId229" Type="http://schemas.openxmlformats.org/officeDocument/2006/relationships/tags" Target="../tags/tag267.xml"/><Relationship Id="rId228" Type="http://schemas.openxmlformats.org/officeDocument/2006/relationships/tags" Target="../tags/tag266.xml"/><Relationship Id="rId227" Type="http://schemas.openxmlformats.org/officeDocument/2006/relationships/tags" Target="../tags/tag265.xml"/><Relationship Id="rId226" Type="http://schemas.openxmlformats.org/officeDocument/2006/relationships/tags" Target="../tags/tag264.xml"/><Relationship Id="rId225" Type="http://schemas.openxmlformats.org/officeDocument/2006/relationships/tags" Target="../tags/tag263.xml"/><Relationship Id="rId224" Type="http://schemas.openxmlformats.org/officeDocument/2006/relationships/tags" Target="../tags/tag262.xml"/><Relationship Id="rId223" Type="http://schemas.openxmlformats.org/officeDocument/2006/relationships/tags" Target="../tags/tag261.xml"/><Relationship Id="rId222" Type="http://schemas.openxmlformats.org/officeDocument/2006/relationships/tags" Target="../tags/tag260.xml"/><Relationship Id="rId221" Type="http://schemas.openxmlformats.org/officeDocument/2006/relationships/tags" Target="../tags/tag259.xml"/><Relationship Id="rId220" Type="http://schemas.openxmlformats.org/officeDocument/2006/relationships/tags" Target="../tags/tag258.xml"/><Relationship Id="rId22" Type="http://schemas.openxmlformats.org/officeDocument/2006/relationships/tags" Target="../tags/tag60.xml"/><Relationship Id="rId219" Type="http://schemas.openxmlformats.org/officeDocument/2006/relationships/tags" Target="../tags/tag257.xml"/><Relationship Id="rId218" Type="http://schemas.openxmlformats.org/officeDocument/2006/relationships/tags" Target="../tags/tag256.xml"/><Relationship Id="rId217" Type="http://schemas.openxmlformats.org/officeDocument/2006/relationships/tags" Target="../tags/tag255.xml"/><Relationship Id="rId216" Type="http://schemas.openxmlformats.org/officeDocument/2006/relationships/tags" Target="../tags/tag254.xml"/><Relationship Id="rId215" Type="http://schemas.openxmlformats.org/officeDocument/2006/relationships/tags" Target="../tags/tag253.xml"/><Relationship Id="rId214" Type="http://schemas.openxmlformats.org/officeDocument/2006/relationships/tags" Target="../tags/tag252.xml"/><Relationship Id="rId213" Type="http://schemas.openxmlformats.org/officeDocument/2006/relationships/tags" Target="../tags/tag251.xml"/><Relationship Id="rId212" Type="http://schemas.openxmlformats.org/officeDocument/2006/relationships/tags" Target="../tags/tag250.xml"/><Relationship Id="rId211" Type="http://schemas.openxmlformats.org/officeDocument/2006/relationships/tags" Target="../tags/tag249.xml"/><Relationship Id="rId210" Type="http://schemas.openxmlformats.org/officeDocument/2006/relationships/tags" Target="../tags/tag248.xml"/><Relationship Id="rId21" Type="http://schemas.openxmlformats.org/officeDocument/2006/relationships/tags" Target="../tags/tag59.xml"/><Relationship Id="rId209" Type="http://schemas.openxmlformats.org/officeDocument/2006/relationships/tags" Target="../tags/tag247.xml"/><Relationship Id="rId208" Type="http://schemas.openxmlformats.org/officeDocument/2006/relationships/tags" Target="../tags/tag246.xml"/><Relationship Id="rId207" Type="http://schemas.openxmlformats.org/officeDocument/2006/relationships/tags" Target="../tags/tag245.xml"/><Relationship Id="rId206" Type="http://schemas.openxmlformats.org/officeDocument/2006/relationships/tags" Target="../tags/tag244.xml"/><Relationship Id="rId205" Type="http://schemas.openxmlformats.org/officeDocument/2006/relationships/tags" Target="../tags/tag243.xml"/><Relationship Id="rId204" Type="http://schemas.openxmlformats.org/officeDocument/2006/relationships/tags" Target="../tags/tag242.xml"/><Relationship Id="rId203" Type="http://schemas.openxmlformats.org/officeDocument/2006/relationships/tags" Target="../tags/tag241.xml"/><Relationship Id="rId202" Type="http://schemas.openxmlformats.org/officeDocument/2006/relationships/tags" Target="../tags/tag240.xml"/><Relationship Id="rId201" Type="http://schemas.openxmlformats.org/officeDocument/2006/relationships/tags" Target="../tags/tag239.xml"/><Relationship Id="rId200" Type="http://schemas.openxmlformats.org/officeDocument/2006/relationships/tags" Target="../tags/tag238.xml"/><Relationship Id="rId20" Type="http://schemas.openxmlformats.org/officeDocument/2006/relationships/tags" Target="../tags/tag58.xml"/><Relationship Id="rId2" Type="http://schemas.openxmlformats.org/officeDocument/2006/relationships/tags" Target="../tags/tag40.xml"/><Relationship Id="rId199" Type="http://schemas.openxmlformats.org/officeDocument/2006/relationships/tags" Target="../tags/tag237.xml"/><Relationship Id="rId198" Type="http://schemas.openxmlformats.org/officeDocument/2006/relationships/tags" Target="../tags/tag236.xml"/><Relationship Id="rId197" Type="http://schemas.openxmlformats.org/officeDocument/2006/relationships/tags" Target="../tags/tag235.xml"/><Relationship Id="rId196" Type="http://schemas.openxmlformats.org/officeDocument/2006/relationships/tags" Target="../tags/tag234.xml"/><Relationship Id="rId195" Type="http://schemas.openxmlformats.org/officeDocument/2006/relationships/tags" Target="../tags/tag233.xml"/><Relationship Id="rId194" Type="http://schemas.openxmlformats.org/officeDocument/2006/relationships/tags" Target="../tags/tag232.xml"/><Relationship Id="rId193" Type="http://schemas.openxmlformats.org/officeDocument/2006/relationships/tags" Target="../tags/tag231.xml"/><Relationship Id="rId192" Type="http://schemas.openxmlformats.org/officeDocument/2006/relationships/tags" Target="../tags/tag230.xml"/><Relationship Id="rId191" Type="http://schemas.openxmlformats.org/officeDocument/2006/relationships/tags" Target="../tags/tag229.xml"/><Relationship Id="rId190" Type="http://schemas.openxmlformats.org/officeDocument/2006/relationships/tags" Target="../tags/tag228.xml"/><Relationship Id="rId19" Type="http://schemas.openxmlformats.org/officeDocument/2006/relationships/tags" Target="../tags/tag57.xml"/><Relationship Id="rId189" Type="http://schemas.openxmlformats.org/officeDocument/2006/relationships/tags" Target="../tags/tag227.xml"/><Relationship Id="rId188" Type="http://schemas.openxmlformats.org/officeDocument/2006/relationships/tags" Target="../tags/tag226.xml"/><Relationship Id="rId187" Type="http://schemas.openxmlformats.org/officeDocument/2006/relationships/tags" Target="../tags/tag225.xml"/><Relationship Id="rId186" Type="http://schemas.openxmlformats.org/officeDocument/2006/relationships/tags" Target="../tags/tag224.xml"/><Relationship Id="rId185" Type="http://schemas.openxmlformats.org/officeDocument/2006/relationships/tags" Target="../tags/tag223.xml"/><Relationship Id="rId184" Type="http://schemas.openxmlformats.org/officeDocument/2006/relationships/tags" Target="../tags/tag222.xml"/><Relationship Id="rId183" Type="http://schemas.openxmlformats.org/officeDocument/2006/relationships/tags" Target="../tags/tag221.xml"/><Relationship Id="rId182" Type="http://schemas.openxmlformats.org/officeDocument/2006/relationships/tags" Target="../tags/tag220.xml"/><Relationship Id="rId181" Type="http://schemas.openxmlformats.org/officeDocument/2006/relationships/tags" Target="../tags/tag219.xml"/><Relationship Id="rId180" Type="http://schemas.openxmlformats.org/officeDocument/2006/relationships/tags" Target="../tags/tag218.xml"/><Relationship Id="rId18" Type="http://schemas.openxmlformats.org/officeDocument/2006/relationships/tags" Target="../tags/tag56.xml"/><Relationship Id="rId179" Type="http://schemas.openxmlformats.org/officeDocument/2006/relationships/tags" Target="../tags/tag217.xml"/><Relationship Id="rId178" Type="http://schemas.openxmlformats.org/officeDocument/2006/relationships/tags" Target="../tags/tag216.xml"/><Relationship Id="rId177" Type="http://schemas.openxmlformats.org/officeDocument/2006/relationships/tags" Target="../tags/tag215.xml"/><Relationship Id="rId176" Type="http://schemas.openxmlformats.org/officeDocument/2006/relationships/tags" Target="../tags/tag214.xml"/><Relationship Id="rId175" Type="http://schemas.openxmlformats.org/officeDocument/2006/relationships/tags" Target="../tags/tag213.xml"/><Relationship Id="rId174" Type="http://schemas.openxmlformats.org/officeDocument/2006/relationships/tags" Target="../tags/tag212.xml"/><Relationship Id="rId173" Type="http://schemas.openxmlformats.org/officeDocument/2006/relationships/tags" Target="../tags/tag211.xml"/><Relationship Id="rId172" Type="http://schemas.openxmlformats.org/officeDocument/2006/relationships/tags" Target="../tags/tag210.xml"/><Relationship Id="rId171" Type="http://schemas.openxmlformats.org/officeDocument/2006/relationships/tags" Target="../tags/tag209.xml"/><Relationship Id="rId170" Type="http://schemas.openxmlformats.org/officeDocument/2006/relationships/tags" Target="../tags/tag208.xml"/><Relationship Id="rId17" Type="http://schemas.openxmlformats.org/officeDocument/2006/relationships/tags" Target="../tags/tag55.xml"/><Relationship Id="rId169" Type="http://schemas.openxmlformats.org/officeDocument/2006/relationships/tags" Target="../tags/tag207.xml"/><Relationship Id="rId168" Type="http://schemas.openxmlformats.org/officeDocument/2006/relationships/tags" Target="../tags/tag206.xml"/><Relationship Id="rId167" Type="http://schemas.openxmlformats.org/officeDocument/2006/relationships/tags" Target="../tags/tag205.xml"/><Relationship Id="rId166" Type="http://schemas.openxmlformats.org/officeDocument/2006/relationships/tags" Target="../tags/tag204.xml"/><Relationship Id="rId165" Type="http://schemas.openxmlformats.org/officeDocument/2006/relationships/tags" Target="../tags/tag203.xml"/><Relationship Id="rId164" Type="http://schemas.openxmlformats.org/officeDocument/2006/relationships/tags" Target="../tags/tag202.xml"/><Relationship Id="rId163" Type="http://schemas.openxmlformats.org/officeDocument/2006/relationships/tags" Target="../tags/tag201.xml"/><Relationship Id="rId162" Type="http://schemas.openxmlformats.org/officeDocument/2006/relationships/tags" Target="../tags/tag200.xml"/><Relationship Id="rId161" Type="http://schemas.openxmlformats.org/officeDocument/2006/relationships/tags" Target="../tags/tag199.xml"/><Relationship Id="rId160" Type="http://schemas.openxmlformats.org/officeDocument/2006/relationships/tags" Target="../tags/tag198.xml"/><Relationship Id="rId16" Type="http://schemas.openxmlformats.org/officeDocument/2006/relationships/tags" Target="../tags/tag54.xml"/><Relationship Id="rId159" Type="http://schemas.openxmlformats.org/officeDocument/2006/relationships/tags" Target="../tags/tag197.xml"/><Relationship Id="rId158" Type="http://schemas.openxmlformats.org/officeDocument/2006/relationships/tags" Target="../tags/tag196.xml"/><Relationship Id="rId157" Type="http://schemas.openxmlformats.org/officeDocument/2006/relationships/tags" Target="../tags/tag195.xml"/><Relationship Id="rId156" Type="http://schemas.openxmlformats.org/officeDocument/2006/relationships/tags" Target="../tags/tag194.xml"/><Relationship Id="rId155" Type="http://schemas.openxmlformats.org/officeDocument/2006/relationships/tags" Target="../tags/tag193.xml"/><Relationship Id="rId154" Type="http://schemas.openxmlformats.org/officeDocument/2006/relationships/tags" Target="../tags/tag192.xml"/><Relationship Id="rId153" Type="http://schemas.openxmlformats.org/officeDocument/2006/relationships/tags" Target="../tags/tag191.xml"/><Relationship Id="rId152" Type="http://schemas.openxmlformats.org/officeDocument/2006/relationships/tags" Target="../tags/tag190.xml"/><Relationship Id="rId151" Type="http://schemas.openxmlformats.org/officeDocument/2006/relationships/tags" Target="../tags/tag189.xml"/><Relationship Id="rId150" Type="http://schemas.openxmlformats.org/officeDocument/2006/relationships/tags" Target="../tags/tag188.xml"/><Relationship Id="rId15" Type="http://schemas.openxmlformats.org/officeDocument/2006/relationships/tags" Target="../tags/tag53.xml"/><Relationship Id="rId149" Type="http://schemas.openxmlformats.org/officeDocument/2006/relationships/tags" Target="../tags/tag187.xml"/><Relationship Id="rId148" Type="http://schemas.openxmlformats.org/officeDocument/2006/relationships/tags" Target="../tags/tag186.xml"/><Relationship Id="rId147" Type="http://schemas.openxmlformats.org/officeDocument/2006/relationships/tags" Target="../tags/tag185.xml"/><Relationship Id="rId146" Type="http://schemas.openxmlformats.org/officeDocument/2006/relationships/tags" Target="../tags/tag184.xml"/><Relationship Id="rId145" Type="http://schemas.openxmlformats.org/officeDocument/2006/relationships/tags" Target="../tags/tag183.xml"/><Relationship Id="rId144" Type="http://schemas.openxmlformats.org/officeDocument/2006/relationships/tags" Target="../tags/tag182.xml"/><Relationship Id="rId143" Type="http://schemas.openxmlformats.org/officeDocument/2006/relationships/tags" Target="../tags/tag181.xml"/><Relationship Id="rId142" Type="http://schemas.openxmlformats.org/officeDocument/2006/relationships/tags" Target="../tags/tag180.xml"/><Relationship Id="rId141" Type="http://schemas.openxmlformats.org/officeDocument/2006/relationships/tags" Target="../tags/tag179.xml"/><Relationship Id="rId140" Type="http://schemas.openxmlformats.org/officeDocument/2006/relationships/tags" Target="../tags/tag178.xml"/><Relationship Id="rId14" Type="http://schemas.openxmlformats.org/officeDocument/2006/relationships/tags" Target="../tags/tag52.xml"/><Relationship Id="rId139" Type="http://schemas.openxmlformats.org/officeDocument/2006/relationships/tags" Target="../tags/tag177.xml"/><Relationship Id="rId138" Type="http://schemas.openxmlformats.org/officeDocument/2006/relationships/tags" Target="../tags/tag176.xml"/><Relationship Id="rId137" Type="http://schemas.openxmlformats.org/officeDocument/2006/relationships/tags" Target="../tags/tag175.xml"/><Relationship Id="rId136" Type="http://schemas.openxmlformats.org/officeDocument/2006/relationships/tags" Target="../tags/tag174.xml"/><Relationship Id="rId135" Type="http://schemas.openxmlformats.org/officeDocument/2006/relationships/tags" Target="../tags/tag173.xml"/><Relationship Id="rId134" Type="http://schemas.openxmlformats.org/officeDocument/2006/relationships/tags" Target="../tags/tag172.xml"/><Relationship Id="rId133" Type="http://schemas.openxmlformats.org/officeDocument/2006/relationships/tags" Target="../tags/tag171.xml"/><Relationship Id="rId132" Type="http://schemas.openxmlformats.org/officeDocument/2006/relationships/tags" Target="../tags/tag170.xml"/><Relationship Id="rId131" Type="http://schemas.openxmlformats.org/officeDocument/2006/relationships/tags" Target="../tags/tag169.xml"/><Relationship Id="rId130" Type="http://schemas.openxmlformats.org/officeDocument/2006/relationships/tags" Target="../tags/tag168.xml"/><Relationship Id="rId13" Type="http://schemas.openxmlformats.org/officeDocument/2006/relationships/tags" Target="../tags/tag51.xml"/><Relationship Id="rId129" Type="http://schemas.openxmlformats.org/officeDocument/2006/relationships/tags" Target="../tags/tag167.xml"/><Relationship Id="rId128" Type="http://schemas.openxmlformats.org/officeDocument/2006/relationships/tags" Target="../tags/tag166.xml"/><Relationship Id="rId127" Type="http://schemas.openxmlformats.org/officeDocument/2006/relationships/tags" Target="../tags/tag165.xml"/><Relationship Id="rId126" Type="http://schemas.openxmlformats.org/officeDocument/2006/relationships/tags" Target="../tags/tag164.xml"/><Relationship Id="rId125" Type="http://schemas.openxmlformats.org/officeDocument/2006/relationships/tags" Target="../tags/tag163.xml"/><Relationship Id="rId124" Type="http://schemas.openxmlformats.org/officeDocument/2006/relationships/tags" Target="../tags/tag162.xml"/><Relationship Id="rId123" Type="http://schemas.openxmlformats.org/officeDocument/2006/relationships/tags" Target="../tags/tag161.xml"/><Relationship Id="rId122" Type="http://schemas.openxmlformats.org/officeDocument/2006/relationships/tags" Target="../tags/tag160.xml"/><Relationship Id="rId121" Type="http://schemas.openxmlformats.org/officeDocument/2006/relationships/tags" Target="../tags/tag159.xml"/><Relationship Id="rId120" Type="http://schemas.openxmlformats.org/officeDocument/2006/relationships/tags" Target="../tags/tag158.xml"/><Relationship Id="rId12" Type="http://schemas.openxmlformats.org/officeDocument/2006/relationships/tags" Target="../tags/tag50.xml"/><Relationship Id="rId119" Type="http://schemas.openxmlformats.org/officeDocument/2006/relationships/tags" Target="../tags/tag157.xml"/><Relationship Id="rId118" Type="http://schemas.openxmlformats.org/officeDocument/2006/relationships/tags" Target="../tags/tag156.xml"/><Relationship Id="rId117" Type="http://schemas.openxmlformats.org/officeDocument/2006/relationships/tags" Target="../tags/tag155.xml"/><Relationship Id="rId116" Type="http://schemas.openxmlformats.org/officeDocument/2006/relationships/tags" Target="../tags/tag154.xml"/><Relationship Id="rId115" Type="http://schemas.openxmlformats.org/officeDocument/2006/relationships/tags" Target="../tags/tag153.xml"/><Relationship Id="rId114" Type="http://schemas.openxmlformats.org/officeDocument/2006/relationships/tags" Target="../tags/tag152.xml"/><Relationship Id="rId113" Type="http://schemas.openxmlformats.org/officeDocument/2006/relationships/tags" Target="../tags/tag151.xml"/><Relationship Id="rId112" Type="http://schemas.openxmlformats.org/officeDocument/2006/relationships/tags" Target="../tags/tag150.xml"/><Relationship Id="rId111" Type="http://schemas.openxmlformats.org/officeDocument/2006/relationships/tags" Target="../tags/tag149.xml"/><Relationship Id="rId110" Type="http://schemas.openxmlformats.org/officeDocument/2006/relationships/tags" Target="../tags/tag148.xml"/><Relationship Id="rId11" Type="http://schemas.openxmlformats.org/officeDocument/2006/relationships/tags" Target="../tags/tag49.xml"/><Relationship Id="rId109" Type="http://schemas.openxmlformats.org/officeDocument/2006/relationships/tags" Target="../tags/tag147.xml"/><Relationship Id="rId108" Type="http://schemas.openxmlformats.org/officeDocument/2006/relationships/tags" Target="../tags/tag146.xml"/><Relationship Id="rId107" Type="http://schemas.openxmlformats.org/officeDocument/2006/relationships/tags" Target="../tags/tag145.xml"/><Relationship Id="rId106" Type="http://schemas.openxmlformats.org/officeDocument/2006/relationships/tags" Target="../tags/tag144.xml"/><Relationship Id="rId105" Type="http://schemas.openxmlformats.org/officeDocument/2006/relationships/tags" Target="../tags/tag143.xml"/><Relationship Id="rId104" Type="http://schemas.openxmlformats.org/officeDocument/2006/relationships/tags" Target="../tags/tag142.xml"/><Relationship Id="rId103" Type="http://schemas.openxmlformats.org/officeDocument/2006/relationships/tags" Target="../tags/tag141.xml"/><Relationship Id="rId102" Type="http://schemas.openxmlformats.org/officeDocument/2006/relationships/tags" Target="../tags/tag140.xml"/><Relationship Id="rId101" Type="http://schemas.openxmlformats.org/officeDocument/2006/relationships/tags" Target="../tags/tag139.xml"/><Relationship Id="rId100" Type="http://schemas.openxmlformats.org/officeDocument/2006/relationships/tags" Target="../tags/tag138.xml"/><Relationship Id="rId10" Type="http://schemas.openxmlformats.org/officeDocument/2006/relationships/tags" Target="../tags/tag48.xml"/><Relationship Id="rId1" Type="http://schemas.openxmlformats.org/officeDocument/2006/relationships/tags" Target="../tags/tag39.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tags" Target="../tags/tag1059.xml"/><Relationship Id="rId2" Type="http://schemas.openxmlformats.org/officeDocument/2006/relationships/tags" Target="../tags/tag1058.xml"/><Relationship Id="rId1" Type="http://schemas.openxmlformats.org/officeDocument/2006/relationships/tags" Target="../tags/tag1057.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3.jpeg"/><Relationship Id="rId3" Type="http://schemas.openxmlformats.org/officeDocument/2006/relationships/tags" Target="../tags/tag1062.xml"/><Relationship Id="rId2" Type="http://schemas.openxmlformats.org/officeDocument/2006/relationships/tags" Target="../tags/tag1061.xml"/><Relationship Id="rId1" Type="http://schemas.openxmlformats.org/officeDocument/2006/relationships/tags" Target="../tags/tag1060.xml"/></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tags" Target="../tags/tag1066.xml"/><Relationship Id="rId3" Type="http://schemas.openxmlformats.org/officeDocument/2006/relationships/tags" Target="../tags/tag1065.xml"/><Relationship Id="rId2" Type="http://schemas.openxmlformats.org/officeDocument/2006/relationships/tags" Target="../tags/tag1064.xml"/><Relationship Id="rId1" Type="http://schemas.openxmlformats.org/officeDocument/2006/relationships/tags" Target="../tags/tag1063.xml"/></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6.jpeg"/><Relationship Id="rId3" Type="http://schemas.openxmlformats.org/officeDocument/2006/relationships/tags" Target="../tags/tag1069.xml"/><Relationship Id="rId2" Type="http://schemas.openxmlformats.org/officeDocument/2006/relationships/tags" Target="../tags/tag1068.xml"/><Relationship Id="rId1" Type="http://schemas.openxmlformats.org/officeDocument/2006/relationships/tags" Target="../tags/tag106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71.xml"/><Relationship Id="rId1" Type="http://schemas.openxmlformats.org/officeDocument/2006/relationships/tags" Target="../tags/tag1070.xml"/></Relationships>
</file>

<file path=ppt/slides/_rels/slide6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tags" Target="../tags/tag1076.xml"/><Relationship Id="rId4" Type="http://schemas.openxmlformats.org/officeDocument/2006/relationships/tags" Target="../tags/tag1075.xml"/><Relationship Id="rId3" Type="http://schemas.openxmlformats.org/officeDocument/2006/relationships/tags" Target="../tags/tag1074.xml"/><Relationship Id="rId2" Type="http://schemas.openxmlformats.org/officeDocument/2006/relationships/tags" Target="../tags/tag1073.xml"/><Relationship Id="rId1" Type="http://schemas.openxmlformats.org/officeDocument/2006/relationships/tags" Target="../tags/tag107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78.xml"/><Relationship Id="rId1" Type="http://schemas.openxmlformats.org/officeDocument/2006/relationships/tags" Target="../tags/tag107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80.xml"/><Relationship Id="rId1" Type="http://schemas.openxmlformats.org/officeDocument/2006/relationships/tags" Target="../tags/tag107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82.xml"/><Relationship Id="rId1" Type="http://schemas.openxmlformats.org/officeDocument/2006/relationships/tags" Target="../tags/tag108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84.xml"/><Relationship Id="rId1" Type="http://schemas.openxmlformats.org/officeDocument/2006/relationships/tags" Target="../tags/tag1083.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tags" Target="../tags/tag823.xml"/><Relationship Id="rId3" Type="http://schemas.openxmlformats.org/officeDocument/2006/relationships/tags" Target="../tags/tag822.xml"/><Relationship Id="rId2" Type="http://schemas.openxmlformats.org/officeDocument/2006/relationships/tags" Target="../tags/tag821.xml"/><Relationship Id="rId1" Type="http://schemas.openxmlformats.org/officeDocument/2006/relationships/tags" Target="../tags/tag820.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86.xml"/><Relationship Id="rId1" Type="http://schemas.openxmlformats.org/officeDocument/2006/relationships/tags" Target="../tags/tag108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088.xml"/><Relationship Id="rId1" Type="http://schemas.openxmlformats.org/officeDocument/2006/relationships/tags" Target="../tags/tag1087.xml"/></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091.xml"/><Relationship Id="rId2" Type="http://schemas.openxmlformats.org/officeDocument/2006/relationships/tags" Target="../tags/tag1090.xml"/><Relationship Id="rId1" Type="http://schemas.openxmlformats.org/officeDocument/2006/relationships/tags" Target="../tags/tag108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25.xml"/><Relationship Id="rId1" Type="http://schemas.openxmlformats.org/officeDocument/2006/relationships/tags" Target="../tags/tag8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27.xml"/><Relationship Id="rId1" Type="http://schemas.openxmlformats.org/officeDocument/2006/relationships/tags" Target="../tags/tag826.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descr="d9c131c4c887c102e7af0b40b8238f54"/>
          <p:cNvPicPr>
            <a:picLocks noChangeAspect="1"/>
          </p:cNvPicPr>
          <p:nvPr>
            <p:custDataLst>
              <p:tags r:id="rId1"/>
            </p:custDataLst>
          </p:nvPr>
        </p:nvPicPr>
        <p:blipFill>
          <a:blip r:embed="rId2"/>
          <a:srcRect r="6337"/>
          <a:stretch>
            <a:fillRect/>
          </a:stretch>
        </p:blipFill>
        <p:spPr>
          <a:xfrm>
            <a:off x="0" y="0"/>
            <a:ext cx="12192000" cy="6852920"/>
          </a:xfrm>
          <a:prstGeom prst="rect">
            <a:avLst/>
          </a:prstGeom>
        </p:spPr>
      </p:pic>
      <p:sp>
        <p:nvSpPr>
          <p:cNvPr id="10" name="矩形 9"/>
          <p:cNvSpPr/>
          <p:nvPr>
            <p:custDataLst>
              <p:tags r:id="rId3"/>
            </p:custDataLst>
          </p:nvPr>
        </p:nvSpPr>
        <p:spPr>
          <a:xfrm>
            <a:off x="0" y="1676400"/>
            <a:ext cx="12192000" cy="2360295"/>
          </a:xfrm>
          <a:prstGeom prst="rect">
            <a:avLst/>
          </a:prstGeom>
          <a:solidFill>
            <a:schemeClr val="tx2">
              <a:lumMod val="25000"/>
              <a:lumOff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深度视觉·原创设计 https://www.docer.com/works?userid=22383862"/>
          <p:cNvSpPr txBox="1"/>
          <p:nvPr>
            <p:custDataLst>
              <p:tags r:id="rId4"/>
            </p:custDataLst>
          </p:nvPr>
        </p:nvSpPr>
        <p:spPr>
          <a:xfrm>
            <a:off x="1718945" y="2134060"/>
            <a:ext cx="9144000" cy="1445260"/>
          </a:xfrm>
          <a:prstGeom prst="rect">
            <a:avLst/>
          </a:prstGeom>
          <a:noFill/>
        </p:spPr>
        <p:txBody>
          <a:bodyPr wrap="square" rtlCol="0">
            <a:spAutoFit/>
          </a:bodyPr>
          <a:p>
            <a:pPr algn="ctr"/>
            <a:r>
              <a:rPr lang="zh-CN" altLang="en-US" sz="4400" b="1">
                <a:solidFill>
                  <a:schemeClr val="dk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乌拉特前旗沙德格苏木国土空间总体规划（</a:t>
            </a:r>
            <a:r>
              <a:rPr lang="en-US" altLang="zh-CN" sz="4400" b="1">
                <a:solidFill>
                  <a:schemeClr val="dk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2021-2035</a:t>
            </a:r>
            <a:r>
              <a:rPr lang="zh-CN" altLang="en-US" sz="4400" b="1">
                <a:solidFill>
                  <a:schemeClr val="dk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年）</a:t>
            </a:r>
            <a:endParaRPr lang="zh-CN" altLang="en-US" sz="4400" b="1">
              <a:solidFill>
                <a:schemeClr val="dk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txBox="1"/>
          <p:nvPr>
            <p:custDataLst>
              <p:tags r:id="rId5"/>
            </p:custDataLst>
          </p:nvPr>
        </p:nvSpPr>
        <p:spPr>
          <a:xfrm>
            <a:off x="3016990" y="5722177"/>
            <a:ext cx="6320580" cy="461645"/>
          </a:xfrm>
          <a:prstGeom prst="rect">
            <a:avLst/>
          </a:prstGeom>
          <a:noFill/>
        </p:spPr>
        <p:txBody>
          <a:bodyPr wrap="square" lIns="0" tIns="0" rIns="0" bIns="0" rtlCol="0">
            <a:spAutoFit/>
            <a:scene3d>
              <a:camera prst="orthographicFront"/>
              <a:lightRig rig="threePt" dir="t"/>
            </a:scene3d>
            <a:sp3d contourW="12700"/>
          </a:bodyPr>
          <a:p>
            <a:pPr algn="ctr">
              <a:lnSpc>
                <a:spcPct val="150000"/>
              </a:lnSpc>
            </a:pPr>
            <a:r>
              <a:rPr lang="en-US" altLang="zh-CN" sz="2000" dirty="0">
                <a:solidFill>
                  <a:schemeClr val="lt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2023</a:t>
            </a:r>
            <a:r>
              <a:rPr lang="zh-CN" altLang="en-US" sz="2000" dirty="0">
                <a:solidFill>
                  <a:schemeClr val="lt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年</a:t>
            </a:r>
            <a:r>
              <a:rPr lang="en-US" altLang="zh-CN" sz="2000" dirty="0">
                <a:solidFill>
                  <a:schemeClr val="lt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dirty="0">
                <a:solidFill>
                  <a:schemeClr val="lt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月</a:t>
            </a:r>
            <a:endParaRPr lang="zh-CN" altLang="en-US" sz="2000" dirty="0">
              <a:solidFill>
                <a:schemeClr val="lt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矩形 12"/>
          <p:cNvSpPr/>
          <p:nvPr>
            <p:custDataLst>
              <p:tags r:id="rId6"/>
            </p:custDataLst>
          </p:nvPr>
        </p:nvSpPr>
        <p:spPr>
          <a:xfrm>
            <a:off x="4349115" y="5721985"/>
            <a:ext cx="3883660" cy="89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b="1">
                <a:sym typeface="+mn-ea"/>
              </a:rPr>
              <a:t>沙德格苏木人民</a:t>
            </a:r>
            <a:r>
              <a:rPr lang="zh-CN" altLang="en-US" b="1">
                <a:sym typeface="+mn-ea"/>
              </a:rPr>
              <a:t>政府</a:t>
            </a:r>
            <a:endParaRPr lang="zh-CN" altLang="en-US" b="1">
              <a:sym typeface="+mn-ea"/>
            </a:endParaRPr>
          </a:p>
          <a:p>
            <a:pPr lvl="0" algn="ctr">
              <a:buClrTx/>
              <a:buSzTx/>
              <a:buFontTx/>
            </a:pPr>
            <a:r>
              <a:rPr lang="en-US" altLang="zh-CN" b="1">
                <a:sym typeface="+mn-ea"/>
              </a:rPr>
              <a:t>2024</a:t>
            </a:r>
            <a:r>
              <a:rPr lang="zh-CN" altLang="en-US" b="1">
                <a:sym typeface="+mn-ea"/>
              </a:rPr>
              <a:t>年</a:t>
            </a:r>
            <a:r>
              <a:rPr lang="en-US" altLang="zh-CN" b="1">
                <a:sym typeface="+mn-ea"/>
              </a:rPr>
              <a:t>5</a:t>
            </a:r>
            <a:r>
              <a:rPr lang="zh-CN" altLang="en-US" b="1">
                <a:sym typeface="+mn-ea"/>
              </a:rPr>
              <a:t>月</a:t>
            </a:r>
            <a:endParaRPr lang="zh-CN" altLang="en-US" b="1">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2"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、交通分析</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文本框 5"/>
          <p:cNvSpPr txBox="1"/>
          <p:nvPr>
            <p:custDataLst>
              <p:tags r:id="rId3"/>
            </p:custDataLst>
          </p:nvPr>
        </p:nvSpPr>
        <p:spPr>
          <a:xfrm>
            <a:off x="288925" y="868680"/>
            <a:ext cx="4944745" cy="1076325"/>
          </a:xfrm>
          <a:prstGeom prst="rect">
            <a:avLst/>
          </a:prstGeom>
          <a:noFill/>
        </p:spPr>
        <p:txBody>
          <a:bodyPr wrap="square" rtlCol="0" anchor="t">
            <a:spAutoFit/>
          </a:bodyPr>
          <a:p>
            <a:pPr>
              <a:lnSpc>
                <a:spcPct val="150000"/>
              </a:lnSpc>
            </a:pPr>
            <a:r>
              <a:rPr lang="en-US" altLang="zh-CN" sz="1600">
                <a:solidFill>
                  <a:schemeClr val="dk1"/>
                </a:solidFill>
                <a:latin typeface="黑体" panose="02010609060101010101" charset="-122"/>
                <a:ea typeface="黑体" panose="02010609060101010101" charset="-122"/>
              </a:rPr>
              <a:t>  </a:t>
            </a:r>
            <a:r>
              <a:rPr lang="zh-CN" altLang="en-US" sz="1600">
                <a:solidFill>
                  <a:schemeClr val="dk1"/>
                </a:solidFill>
                <a:latin typeface="华文中宋" panose="02010600040101010101" charset="-122"/>
                <a:ea typeface="华文中宋" panose="02010600040101010101" charset="-122"/>
              </a:rPr>
              <a:t>沙德格苏木地处乌拉特前旗东端，乌拉山北麓，与包头市接壤。</a:t>
            </a:r>
            <a:endParaRPr lang="zh-CN" altLang="en-US" sz="1600">
              <a:solidFill>
                <a:schemeClr val="dk1"/>
              </a:solidFill>
              <a:latin typeface="华文中宋" panose="02010600040101010101" charset="-122"/>
              <a:ea typeface="华文中宋" panose="02010600040101010101" charset="-122"/>
            </a:endParaRPr>
          </a:p>
          <a:p>
            <a:endParaRPr lang="zh-CN" altLang="en-US" sz="1600">
              <a:solidFill>
                <a:schemeClr val="dk1"/>
              </a:solidFill>
              <a:latin typeface="黑体" panose="02010609060101010101" charset="-122"/>
              <a:ea typeface="黑体" panose="02010609060101010101" charset="-122"/>
            </a:endParaRPr>
          </a:p>
        </p:txBody>
      </p:sp>
      <p:sp>
        <p:nvSpPr>
          <p:cNvPr id="3" name="文本框 2"/>
          <p:cNvSpPr txBox="1"/>
          <p:nvPr>
            <p:custDataLst>
              <p:tags r:id="rId4"/>
            </p:custDataLst>
          </p:nvPr>
        </p:nvSpPr>
        <p:spPr>
          <a:xfrm>
            <a:off x="5704205" y="4587875"/>
            <a:ext cx="6002655" cy="783590"/>
          </a:xfrm>
          <a:prstGeom prst="rect">
            <a:avLst/>
          </a:prstGeom>
          <a:noFill/>
        </p:spPr>
        <p:txBody>
          <a:bodyPr wrap="square" rtlCol="0">
            <a:spAutoFit/>
          </a:bodyPr>
          <a:p>
            <a:pPr>
              <a:lnSpc>
                <a:spcPct val="150000"/>
              </a:lnSpc>
            </a:pPr>
            <a:r>
              <a:rPr lang="en-US" altLang="zh-CN">
                <a:solidFill>
                  <a:schemeClr val="dk1"/>
                </a:solidFill>
                <a:latin typeface="黑体" panose="02010609060101010101" charset="-122"/>
                <a:ea typeface="黑体" panose="02010609060101010101" charset="-122"/>
                <a:cs typeface="黑体" panose="02010609060101010101" charset="-122"/>
              </a:rPr>
              <a:t>  </a:t>
            </a:r>
            <a:r>
              <a:rPr lang="zh-CN" sz="1600">
                <a:solidFill>
                  <a:schemeClr val="dk1"/>
                </a:solidFill>
                <a:latin typeface="华文中宋" panose="02010600040101010101" charset="-122"/>
                <a:ea typeface="华文中宋" panose="02010600040101010101" charset="-122"/>
                <a:cs typeface="华文中宋" panose="02010600040101010101" charset="-122"/>
              </a:rPr>
              <a:t>沙</a:t>
            </a:r>
            <a:r>
              <a:rPr lang="zh-CN" sz="1600">
                <a:solidFill>
                  <a:schemeClr val="dk1"/>
                </a:solidFill>
                <a:latin typeface="华文中宋" panose="02010600040101010101" charset="-122"/>
                <a:ea typeface="华文中宋" panose="02010600040101010101" charset="-122"/>
                <a:cs typeface="华文中宋" panose="02010600040101010101" charset="-122"/>
              </a:rPr>
              <a:t>公线和石哈线</a:t>
            </a:r>
            <a:r>
              <a:rPr lang="zh-CN" altLang="en-US" sz="1600">
                <a:solidFill>
                  <a:schemeClr val="dk1"/>
                </a:solidFill>
                <a:latin typeface="华文中宋" panose="02010600040101010101" charset="-122"/>
                <a:ea typeface="华文中宋" panose="02010600040101010101" charset="-122"/>
                <a:cs typeface="华文中宋" panose="02010600040101010101" charset="-122"/>
              </a:rPr>
              <a:t>贯穿境内，为居民生产生活提供了便利。</a:t>
            </a:r>
            <a:endParaRPr lang="en-US" altLang="zh-CN">
              <a:solidFill>
                <a:schemeClr val="dk1"/>
              </a:solidFill>
              <a:latin typeface="华文中宋" panose="02010600040101010101" charset="-122"/>
              <a:ea typeface="华文中宋" panose="02010600040101010101" charset="-122"/>
              <a:cs typeface="华文中宋" panose="02010600040101010101" charset="-122"/>
            </a:endParaRPr>
          </a:p>
          <a:p>
            <a:endParaRPr lang="en-US" altLang="zh-CN">
              <a:solidFill>
                <a:schemeClr val="dk1"/>
              </a:solidFill>
              <a:latin typeface="华文中宋" panose="02010600040101010101" charset="-122"/>
              <a:ea typeface="华文中宋" panose="02010600040101010101" charset="-122"/>
              <a:cs typeface="华文中宋" panose="02010600040101010101" charset="-122"/>
            </a:endParaRPr>
          </a:p>
        </p:txBody>
      </p:sp>
      <p:pic>
        <p:nvPicPr>
          <p:cNvPr id="5" name="图片 4" descr="11沙德格苏木镇域交通与基础设施规划图"/>
          <p:cNvPicPr>
            <a:picLocks noChangeAspect="1"/>
          </p:cNvPicPr>
          <p:nvPr/>
        </p:nvPicPr>
        <p:blipFill>
          <a:blip r:embed="rId5"/>
          <a:srcRect l="4964" t="14883" r="13965" b="12827"/>
          <a:stretch>
            <a:fillRect/>
          </a:stretch>
        </p:blipFill>
        <p:spPr>
          <a:xfrm>
            <a:off x="5377180" y="1408430"/>
            <a:ext cx="6656070" cy="27559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2"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、国土空间用地现状</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文本框 5"/>
          <p:cNvSpPr txBox="1"/>
          <p:nvPr/>
        </p:nvSpPr>
        <p:spPr>
          <a:xfrm>
            <a:off x="332105" y="693420"/>
            <a:ext cx="11309985" cy="460375"/>
          </a:xfrm>
          <a:prstGeom prst="rect">
            <a:avLst/>
          </a:prstGeom>
          <a:noFill/>
        </p:spPr>
        <p:txBody>
          <a:bodyPr wrap="square" rtlCol="0" anchor="t">
            <a:spAutoFit/>
          </a:bodyPr>
          <a:p>
            <a:pPr>
              <a:lnSpc>
                <a:spcPct val="150000"/>
              </a:lnSpc>
            </a:pPr>
            <a:r>
              <a:rPr lang="en-US" sz="1600" dirty="0">
                <a:solidFill>
                  <a:srgbClr val="000000"/>
                </a:solidFill>
                <a:latin typeface="黑体" panose="02010609060101010101" charset="-122"/>
                <a:ea typeface="黑体" panose="02010609060101010101" charset="-122"/>
                <a:cs typeface="黑体" panose="0201060906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沙德格苏木土地总面积为56623.07公顷。</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2沙德格苏木镇域国土空间现状图"/>
          <p:cNvPicPr>
            <a:picLocks noChangeAspect="1"/>
          </p:cNvPicPr>
          <p:nvPr/>
        </p:nvPicPr>
        <p:blipFill>
          <a:blip r:embed="rId4"/>
          <a:srcRect l="3750" t="17801" r="13125" b="15569"/>
          <a:stretch>
            <a:fillRect/>
          </a:stretch>
        </p:blipFill>
        <p:spPr>
          <a:xfrm>
            <a:off x="584200" y="1836420"/>
            <a:ext cx="10134600" cy="37719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规划目标</a:t>
            </a:r>
            <a:endParaRPr kumimoji="0" lang="zh-CN" altLang="en-US" sz="4000" b="1" i="0" u="none" strike="noStrike" kern="1200" cap="none" spc="0" normalizeH="0" baseline="0" noProof="0" dirty="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03</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262" y="3661433"/>
            <a:ext cx="4305595" cy="1060450"/>
          </a:xfrm>
          <a:prstGeom prst="rect">
            <a:avLst/>
          </a:prstGeom>
          <a:noFill/>
        </p:spPr>
        <p:txBody>
          <a:bodyPr wrap="square" rtlCol="0">
            <a:spAutoFit/>
          </a:bodyPr>
          <a:lstStyle/>
          <a:p>
            <a:pPr>
              <a:lnSpc>
                <a:spcPct val="150000"/>
              </a:lnSpc>
            </a:pPr>
            <a:r>
              <a:rPr lang="zh-CN" sz="1400">
                <a:solidFill>
                  <a:schemeClr val="dk1">
                    <a:lumMod val="85000"/>
                    <a:lumOff val="15000"/>
                  </a:schemeClr>
                </a:solidFill>
                <a:latin typeface="华文中宋" panose="02010600040101010101" charset="-122"/>
                <a:ea typeface="华文中宋" panose="02010600040101010101" charset="-122"/>
                <a:sym typeface="+mn-ea"/>
              </a:rPr>
              <a:t>在旗域产业布局中该镇是山后旅游度假目的地和旅游集散及配套服务中心，作为后山旅游的重要服务支撑型城镇而扮演重要的角色。</a:t>
            </a:r>
            <a:endParaRPr lang="zh-CN" altLang="en-US" sz="1400" dirty="0">
              <a:solidFill>
                <a:schemeClr val="dk1">
                  <a:lumMod val="85000"/>
                  <a:lumOff val="15000"/>
                </a:schemeClr>
              </a:solidFill>
              <a:latin typeface="华文中宋" panose="02010600040101010101" charset="-122"/>
              <a:ea typeface="华文中宋" panose="02010600040101010101" charset="-122"/>
              <a:cs typeface="Alibaba PuHuiTi" pitchFamily="18" charset="-122"/>
              <a:sym typeface="+mn-ea"/>
            </a:endParaRPr>
          </a:p>
        </p:txBody>
      </p:sp>
      <p:pic>
        <p:nvPicPr>
          <p:cNvPr id="2" name="图片 1" descr="R-C"/>
          <p:cNvPicPr>
            <a:picLocks noChangeAspect="1"/>
          </p:cNvPicPr>
          <p:nvPr/>
        </p:nvPicPr>
        <p:blipFill>
          <a:blip r:embed="rId5"/>
          <a:stretch>
            <a:fillRect/>
          </a:stretch>
        </p:blipFill>
        <p:spPr>
          <a:xfrm>
            <a:off x="6972300" y="2150110"/>
            <a:ext cx="3589020" cy="23837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1"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、上位规划解读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文本框 3"/>
          <p:cNvSpPr txBox="1"/>
          <p:nvPr/>
        </p:nvSpPr>
        <p:spPr>
          <a:xfrm>
            <a:off x="236855" y="693420"/>
            <a:ext cx="11842750" cy="3276600"/>
          </a:xfrm>
          <a:prstGeom prst="rect">
            <a:avLst/>
          </a:prstGeom>
          <a:noFill/>
        </p:spPr>
        <p:txBody>
          <a:bodyPr wrap="square" rtlCol="0" anchor="t">
            <a:spAutoFit/>
          </a:bodyPr>
          <a:p>
            <a:pPr marL="12700">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sym typeface="+mn-ea"/>
              </a:rPr>
              <a:t>主体功能区定位</a:t>
            </a:r>
            <a:endParaRPr lang="zh-CN" altLang="en-US" b="1">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altLang="zh-CN"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上位规划确定沙德格苏木为</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重点生态功能区</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，本区域集中保护生态环境、发展生态经济；严格控制城镇发展规模，严格限制开发建设活动，实施产业准入禁止限制目录制度。</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sym typeface="+mn-ea"/>
              </a:rPr>
              <a:t>乡镇职能结构</a:t>
            </a:r>
            <a:endParaRPr lang="zh-CN" altLang="en-US" b="1">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altLang="zh-CN"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altLang="zh-CN">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是</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全旗旅游目的地及服务节点之一</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，产业功能包括以</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红色旅游、特色旅游、旅游服务</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为主，</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文旅特色型城镇，</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以旅游休闲为主导产业，通过强化区位交通优势，完善旅游服务设施，打造区域旅游休闲服务中心</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zh-CN" b="1">
                <a:solidFill>
                  <a:srgbClr val="000000"/>
                </a:solidFill>
                <a:latin typeface="黑体" panose="02010609060101010101" charset="-122"/>
                <a:ea typeface="黑体" panose="02010609060101010101" charset="-122"/>
                <a:sym typeface="+mn-ea"/>
              </a:rPr>
              <a:t>沙德格苏木重点镇</a:t>
            </a:r>
            <a:endParaRPr lang="zh-CN" altLang="en-US" b="1">
              <a:solidFill>
                <a:srgbClr val="000000"/>
              </a:solidFill>
              <a:latin typeface="黑体" panose="02010609060101010101" charset="-122"/>
              <a:ea typeface="黑体" panose="02010609060101010101" charset="-122"/>
              <a:sym typeface="+mn-ea"/>
            </a:endParaRPr>
          </a:p>
          <a:p>
            <a:pPr algn="l">
              <a:lnSpc>
                <a:spcPct val="150000"/>
              </a:lnSpc>
            </a:pPr>
            <a:r>
              <a:rPr lang="en-US" altLang="zh-CN" sz="1600">
                <a:solidFill>
                  <a:srgbClr val="000000"/>
                </a:solidFill>
                <a:latin typeface="黑体" panose="02010609060101010101" charset="-122"/>
                <a:ea typeface="黑体" panose="02010609060101010101" charset="-122"/>
                <a:sym typeface="+mn-ea"/>
              </a:rPr>
              <a:t>   </a:t>
            </a:r>
            <a:r>
              <a:rPr lang="zh-CN" altLang="en-US" sz="1600">
                <a:solidFill>
                  <a:srgbClr val="000000"/>
                </a:solidFill>
                <a:latin typeface="黑体" panose="02010609060101010101" charset="-122"/>
                <a:ea typeface="黑体" panose="02010609060101010101" charset="-122"/>
                <a:sym typeface="+mn-ea"/>
              </a:rPr>
              <a:t>提升沙德格苏木，打造成</a:t>
            </a:r>
            <a:r>
              <a:rPr lang="zh-CN" altLang="en-US" sz="1600" b="1">
                <a:solidFill>
                  <a:srgbClr val="FF0000"/>
                </a:solidFill>
                <a:latin typeface="黑体" panose="02010609060101010101" charset="-122"/>
                <a:ea typeface="黑体" panose="02010609060101010101" charset="-122"/>
                <a:sym typeface="+mn-ea"/>
              </a:rPr>
              <a:t>山后综合服务保障中心</a:t>
            </a:r>
            <a:r>
              <a:rPr lang="zh-CN" altLang="en-US" sz="1600">
                <a:solidFill>
                  <a:srgbClr val="000000"/>
                </a:solidFill>
                <a:latin typeface="黑体" panose="02010609060101010101" charset="-122"/>
                <a:ea typeface="黑体" panose="02010609060101010101" charset="-122"/>
                <a:sym typeface="+mn-ea"/>
              </a:rPr>
              <a:t>，建设“草原驿站”，服务牧区牧民，辐射带动民生社会事业全面发展。</a:t>
            </a:r>
            <a:endParaRPr lang="zh-CN" altLang="en-US" sz="1600">
              <a:solidFill>
                <a:srgbClr val="00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4"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5"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、发展思路</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8" name="矩形 17"/>
          <p:cNvSpPr/>
          <p:nvPr>
            <p:custDataLst>
              <p:tags r:id="rId3"/>
            </p:custDataLst>
          </p:nvPr>
        </p:nvSpPr>
        <p:spPr>
          <a:xfrm>
            <a:off x="321945" y="852805"/>
            <a:ext cx="2180590" cy="1125220"/>
          </a:xfrm>
          <a:prstGeom prst="rect">
            <a:avLst/>
          </a:prstGeom>
          <a:solidFill>
            <a:schemeClr val="accent1">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p>
            <a:pPr indent="0" algn="ctr">
              <a:lnSpc>
                <a:spcPct val="150000"/>
              </a:lnSpc>
            </a:pPr>
            <a:r>
              <a:rPr lang="zh-CN" b="1">
                <a:solidFill>
                  <a:srgbClr val="FF0000"/>
                </a:solidFill>
                <a:latin typeface="华文中宋" panose="02010600040101010101" charset="-122"/>
                <a:ea typeface="华文中宋" panose="02010600040101010101" charset="-122"/>
                <a:sym typeface="+mn-ea"/>
              </a:rPr>
              <a:t>沙德格苏木产业布局</a:t>
            </a:r>
            <a:endParaRPr lang="zh-CN" b="1">
              <a:solidFill>
                <a:srgbClr val="FF0000"/>
              </a:solidFill>
              <a:latin typeface="华文中宋" panose="02010600040101010101" charset="-122"/>
              <a:ea typeface="华文中宋" panose="02010600040101010101" charset="-122"/>
              <a:sym typeface="+mn-ea"/>
            </a:endParaRPr>
          </a:p>
        </p:txBody>
      </p:sp>
      <p:sp>
        <p:nvSpPr>
          <p:cNvPr id="19" name="矩形 18"/>
          <p:cNvSpPr/>
          <p:nvPr>
            <p:custDataLst>
              <p:tags r:id="rId4"/>
            </p:custDataLst>
          </p:nvPr>
        </p:nvSpPr>
        <p:spPr>
          <a:xfrm>
            <a:off x="2502535" y="874395"/>
            <a:ext cx="3855085" cy="1096010"/>
          </a:xfrm>
          <a:prstGeom prst="rect">
            <a:avLst/>
          </a:prstGeom>
          <a:noFill/>
          <a:ln w="38100" cmpd="sng">
            <a:solidFill>
              <a:schemeClr val="accent1">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p>
            <a:pPr indent="381000"/>
            <a:r>
              <a:rPr lang="zh-CN">
                <a:solidFill>
                  <a:srgbClr val="000000"/>
                </a:solidFill>
                <a:latin typeface="华文中宋" panose="02010600040101010101" charset="-122"/>
                <a:ea typeface="华文中宋" panose="02010600040101010101" charset="-122"/>
                <a:sym typeface="+mn-ea"/>
              </a:rPr>
              <a:t>山后旅游度假目的地和旅游集散及配套服务中心</a:t>
            </a:r>
            <a:endParaRPr lang="zh-CN" altLang="en-US">
              <a:solidFill>
                <a:srgbClr val="000000"/>
              </a:solidFill>
              <a:latin typeface="华文中宋" panose="02010600040101010101" charset="-122"/>
              <a:ea typeface="华文中宋" panose="02010600040101010101" charset="-122"/>
              <a:sym typeface="+mn-ea"/>
            </a:endParaRPr>
          </a:p>
        </p:txBody>
      </p:sp>
      <p:sp>
        <p:nvSpPr>
          <p:cNvPr id="20" name="矩形 19"/>
          <p:cNvSpPr/>
          <p:nvPr>
            <p:custDataLst>
              <p:tags r:id="rId5"/>
            </p:custDataLst>
          </p:nvPr>
        </p:nvSpPr>
        <p:spPr>
          <a:xfrm>
            <a:off x="321945" y="2468880"/>
            <a:ext cx="2180590" cy="1663700"/>
          </a:xfrm>
          <a:prstGeom prst="rect">
            <a:avLst/>
          </a:prstGeom>
          <a:solidFill>
            <a:schemeClr val="accent1">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lnSpc>
                <a:spcPct val="150000"/>
              </a:lnSpc>
              <a:buClrTx/>
              <a:buSzTx/>
              <a:buFontTx/>
            </a:pPr>
            <a:r>
              <a:rPr lang="zh-CN" b="1">
                <a:solidFill>
                  <a:srgbClr val="FF0000"/>
                </a:solidFill>
                <a:latin typeface="华文中宋" panose="02010600040101010101" charset="-122"/>
                <a:ea typeface="华文中宋" panose="02010600040101010101" charset="-122"/>
                <a:sym typeface="+mn-ea"/>
              </a:rPr>
              <a:t>沙德格苏木发展思路</a:t>
            </a:r>
            <a:endParaRPr lang="zh-CN" b="1">
              <a:solidFill>
                <a:srgbClr val="FF0000"/>
              </a:solidFill>
              <a:latin typeface="华文中宋" panose="02010600040101010101" charset="-122"/>
              <a:ea typeface="华文中宋" panose="02010600040101010101" charset="-122"/>
              <a:sym typeface="+mn-ea"/>
            </a:endParaRPr>
          </a:p>
        </p:txBody>
      </p:sp>
      <p:sp>
        <p:nvSpPr>
          <p:cNvPr id="21" name="矩形 20"/>
          <p:cNvSpPr/>
          <p:nvPr>
            <p:custDataLst>
              <p:tags r:id="rId6"/>
            </p:custDataLst>
          </p:nvPr>
        </p:nvSpPr>
        <p:spPr>
          <a:xfrm>
            <a:off x="2502535" y="2468880"/>
            <a:ext cx="3855085" cy="1655445"/>
          </a:xfrm>
          <a:prstGeom prst="rect">
            <a:avLst/>
          </a:prstGeom>
          <a:noFill/>
          <a:ln w="38100" cmpd="sng">
            <a:solidFill>
              <a:schemeClr val="accent1">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noAutofit/>
          </a:bodyPr>
          <a:p>
            <a:pPr lvl="0" indent="381000" algn="l">
              <a:buClrTx/>
              <a:buSzTx/>
              <a:buFontTx/>
            </a:pPr>
            <a:r>
              <a:rPr lang="zh-CN">
                <a:solidFill>
                  <a:srgbClr val="000000"/>
                </a:solidFill>
                <a:latin typeface="华文中宋" panose="02010600040101010101" charset="-122"/>
                <a:ea typeface="华文中宋" panose="02010600040101010101" charset="-122"/>
                <a:cs typeface="华文中宋" panose="02010600040101010101" charset="-122"/>
                <a:sym typeface="+mn-ea"/>
              </a:rPr>
              <a:t>1</a:t>
            </a:r>
            <a:r>
              <a:rPr lang="zh-CN">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solidFill>
                  <a:srgbClr val="000000"/>
                </a:solidFill>
                <a:latin typeface="华文中宋" panose="02010600040101010101" charset="-122"/>
                <a:ea typeface="华文中宋" panose="02010600040101010101" charset="-122"/>
                <a:cs typeface="华文中宋" panose="02010600040101010101" charset="-122"/>
                <a:sym typeface="+mn-ea"/>
              </a:rPr>
              <a:t>优先保护天然植被，严格控制土地退化和草原沙化</a:t>
            </a:r>
            <a:endParaRPr lang="zh-CN">
              <a:solidFill>
                <a:srgbClr val="000000"/>
              </a:solidFill>
              <a:latin typeface="华文中宋" panose="02010600040101010101" charset="-122"/>
              <a:ea typeface="华文中宋" panose="02010600040101010101" charset="-122"/>
              <a:cs typeface="华文中宋" panose="02010600040101010101" charset="-122"/>
              <a:sym typeface="+mn-ea"/>
            </a:endParaRPr>
          </a:p>
          <a:p>
            <a:pPr lvl="0" indent="381000" algn="l">
              <a:buClrTx/>
              <a:buSzTx/>
              <a:buFontTx/>
            </a:pPr>
            <a:r>
              <a:rPr lang="zh-CN">
                <a:solidFill>
                  <a:srgbClr val="000000"/>
                </a:solidFill>
                <a:latin typeface="华文中宋" panose="02010600040101010101" charset="-122"/>
                <a:ea typeface="华文中宋" panose="02010600040101010101" charset="-122"/>
                <a:cs typeface="华文中宋" panose="02010600040101010101" charset="-122"/>
                <a:sym typeface="+mn-ea"/>
              </a:rPr>
              <a:t>2</a:t>
            </a:r>
            <a:r>
              <a:rPr lang="zh-CN">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solidFill>
                  <a:srgbClr val="000000"/>
                </a:solidFill>
                <a:latin typeface="华文中宋" panose="02010600040101010101" charset="-122"/>
                <a:ea typeface="华文中宋" panose="02010600040101010101" charset="-122"/>
                <a:cs typeface="华文中宋" panose="02010600040101010101" charset="-122"/>
                <a:sym typeface="+mn-ea"/>
              </a:rPr>
              <a:t>大力发展生态畜牧业，推进退化草场治理和草地生态系统的恢复和重建</a:t>
            </a:r>
            <a:endParaRPr lang="zh-CN">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22" name="矩形 21"/>
          <p:cNvSpPr/>
          <p:nvPr>
            <p:custDataLst>
              <p:tags r:id="rId7"/>
            </p:custDataLst>
          </p:nvPr>
        </p:nvSpPr>
        <p:spPr>
          <a:xfrm>
            <a:off x="321945" y="4676140"/>
            <a:ext cx="2180590" cy="1318895"/>
          </a:xfrm>
          <a:prstGeom prst="rect">
            <a:avLst/>
          </a:prstGeom>
          <a:solidFill>
            <a:schemeClr val="accent1">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lnSpc>
                <a:spcPct val="150000"/>
              </a:lnSpc>
              <a:buClrTx/>
              <a:buSzTx/>
              <a:buFontTx/>
            </a:pPr>
            <a:r>
              <a:rPr lang="zh-CN" b="1">
                <a:solidFill>
                  <a:srgbClr val="FF0000"/>
                </a:solidFill>
                <a:latin typeface="华文中宋" panose="02010600040101010101" charset="-122"/>
                <a:ea typeface="华文中宋" panose="02010600040101010101" charset="-122"/>
                <a:sym typeface="+mn-ea"/>
              </a:rPr>
              <a:t>沙德格苏木发展目标</a:t>
            </a:r>
            <a:endParaRPr lang="zh-CN" b="1">
              <a:solidFill>
                <a:srgbClr val="FF0000"/>
              </a:solidFill>
              <a:latin typeface="华文中宋" panose="02010600040101010101" charset="-122"/>
              <a:ea typeface="华文中宋" panose="02010600040101010101" charset="-122"/>
              <a:sym typeface="+mn-ea"/>
            </a:endParaRPr>
          </a:p>
        </p:txBody>
      </p:sp>
      <p:sp>
        <p:nvSpPr>
          <p:cNvPr id="23" name="矩形 22"/>
          <p:cNvSpPr/>
          <p:nvPr>
            <p:custDataLst>
              <p:tags r:id="rId8"/>
            </p:custDataLst>
          </p:nvPr>
        </p:nvSpPr>
        <p:spPr>
          <a:xfrm>
            <a:off x="2502535" y="4676140"/>
            <a:ext cx="3855085" cy="1330960"/>
          </a:xfrm>
          <a:prstGeom prst="rect">
            <a:avLst/>
          </a:prstGeom>
          <a:noFill/>
          <a:ln w="38100" cmpd="sng">
            <a:solidFill>
              <a:schemeClr val="accent1">
                <a:lumMod val="60000"/>
                <a:lumOff val="40000"/>
              </a:schemeClr>
            </a:solidFill>
            <a:prstDash val="dashDot"/>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noAutofit/>
          </a:bodyPr>
          <a:p>
            <a:pPr lvl="0" indent="381000" algn="l">
              <a:buClrTx/>
              <a:buSzTx/>
              <a:buFontTx/>
            </a:pPr>
            <a:r>
              <a:rPr lang="zh-CN">
                <a:solidFill>
                  <a:srgbClr val="000000"/>
                </a:solidFill>
                <a:latin typeface="华文中宋" panose="02010600040101010101" charset="-122"/>
                <a:ea typeface="华文中宋" panose="02010600040101010101" charset="-122"/>
                <a:sym typeface="+mn-ea"/>
              </a:rPr>
              <a:t>该镇位于全旗南北向城镇发展轴上，具有良好的发展基础，是后山草原地区重要的经济极核</a:t>
            </a:r>
            <a:endParaRPr lang="zh-CN">
              <a:solidFill>
                <a:srgbClr val="000000"/>
              </a:solidFill>
              <a:latin typeface="华文中宋" panose="02010600040101010101" charset="-122"/>
              <a:ea typeface="华文中宋" panose="02010600040101010101" charset="-122"/>
              <a:sym typeface="+mn-ea"/>
            </a:endParaRPr>
          </a:p>
        </p:txBody>
      </p:sp>
      <p:sp>
        <p:nvSpPr>
          <p:cNvPr id="24" name="矩形 23"/>
          <p:cNvSpPr/>
          <p:nvPr>
            <p:custDataLst>
              <p:tags r:id="rId9"/>
            </p:custDataLst>
          </p:nvPr>
        </p:nvSpPr>
        <p:spPr>
          <a:xfrm>
            <a:off x="6898640" y="1465580"/>
            <a:ext cx="4818380" cy="4523740"/>
          </a:xfrm>
          <a:prstGeom prst="rect">
            <a:avLst/>
          </a:prstGeom>
          <a:noFill/>
          <a:ln w="38100" cmpd="sng">
            <a:solidFill>
              <a:schemeClr val="accent2">
                <a:lumMod val="40000"/>
                <a:lumOff val="6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250000"/>
              </a:lnSpc>
            </a:pPr>
            <a:r>
              <a:rPr lang="zh-CN">
                <a:solidFill>
                  <a:srgbClr val="000000"/>
                </a:solidFill>
                <a:latin typeface="华文中宋" panose="02010600040101010101" charset="-122"/>
                <a:ea typeface="华文中宋" panose="02010600040101010101" charset="-122"/>
                <a:cs typeface="华文中宋" panose="02010600040101010101" charset="-122"/>
                <a:sym typeface="+mn-ea"/>
              </a:rPr>
              <a:t>后山旅游的重要服务支撑型城镇</a:t>
            </a:r>
            <a:endParaRPr lang="zh-CN">
              <a:solidFill>
                <a:srgbClr val="000000"/>
              </a:solidFill>
              <a:latin typeface="华文中宋" panose="02010600040101010101" charset="-122"/>
              <a:ea typeface="华文中宋" panose="02010600040101010101" charset="-122"/>
              <a:cs typeface="华文中宋" panose="02010600040101010101" charset="-122"/>
              <a:sym typeface="+mn-ea"/>
            </a:endParaRPr>
          </a:p>
          <a:p>
            <a:pPr algn="ctr">
              <a:lnSpc>
                <a:spcPct val="250000"/>
              </a:lnSpc>
            </a:pPr>
            <a:r>
              <a:rPr lang="en-US" altLang="zh-CN">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solidFill>
                  <a:srgbClr val="000000"/>
                </a:solidFill>
                <a:latin typeface="华文中宋" panose="02010600040101010101" charset="-122"/>
                <a:ea typeface="华文中宋" panose="02010600040101010101" charset="-122"/>
                <a:cs typeface="华文中宋" panose="02010600040101010101" charset="-122"/>
                <a:sym typeface="+mn-ea"/>
              </a:rPr>
              <a:t>具有辐射后山地区的重要职能</a:t>
            </a:r>
            <a:endParaRPr lang="zh-CN">
              <a:solidFill>
                <a:srgbClr val="000000"/>
              </a:solidFill>
              <a:latin typeface="华文中宋" panose="02010600040101010101" charset="-122"/>
              <a:ea typeface="华文中宋" panose="02010600040101010101" charset="-122"/>
              <a:cs typeface="华文中宋" panose="02010600040101010101" charset="-122"/>
              <a:sym typeface="+mn-ea"/>
            </a:endParaRPr>
          </a:p>
          <a:p>
            <a:pPr algn="ctr">
              <a:lnSpc>
                <a:spcPct val="250000"/>
              </a:lnSpc>
            </a:pPr>
            <a:r>
              <a:rPr lang="zh-CN">
                <a:solidFill>
                  <a:srgbClr val="000000"/>
                </a:solidFill>
                <a:latin typeface="华文中宋" panose="02010600040101010101" charset="-122"/>
                <a:ea typeface="华文中宋" panose="02010600040101010101" charset="-122"/>
                <a:cs typeface="华文中宋" panose="02010600040101010101" charset="-122"/>
                <a:sym typeface="+mn-ea"/>
              </a:rPr>
              <a:t>后山草原地区重要的经济极核</a:t>
            </a:r>
            <a:endParaRPr lang="zh-CN">
              <a:solidFill>
                <a:srgbClr val="000000"/>
              </a:solidFill>
              <a:latin typeface="华文中宋" panose="02010600040101010101" charset="-122"/>
              <a:ea typeface="华文中宋" panose="02010600040101010101" charset="-122"/>
              <a:cs typeface="华文中宋" panose="02010600040101010101" charset="-122"/>
              <a:sym typeface="+mn-ea"/>
            </a:endParaRPr>
          </a:p>
          <a:p>
            <a:pPr algn="ctr">
              <a:lnSpc>
                <a:spcPct val="250000"/>
              </a:lnSpc>
            </a:pPr>
            <a:r>
              <a:rPr dirty="0">
                <a:solidFill>
                  <a:srgbClr val="000000"/>
                </a:solidFill>
                <a:latin typeface="华文中宋" panose="02010600040101010101" charset="-122"/>
                <a:ea typeface="华文中宋" panose="02010600040101010101" charset="-122"/>
                <a:cs typeface="华文中宋" panose="02010600040101010101" charset="-122"/>
                <a:sym typeface="+mn-ea"/>
              </a:rPr>
              <a:t>文化和生态旅游基</a:t>
            </a:r>
            <a:r>
              <a:rPr spc="5" dirty="0">
                <a:solidFill>
                  <a:srgbClr val="000000"/>
                </a:solidFill>
                <a:latin typeface="华文中宋" panose="02010600040101010101" charset="-122"/>
                <a:ea typeface="华文中宋" panose="02010600040101010101" charset="-122"/>
                <a:cs typeface="华文中宋" panose="02010600040101010101" charset="-122"/>
                <a:sym typeface="+mn-ea"/>
              </a:rPr>
              <a:t>地</a:t>
            </a:r>
            <a:endParaRPr>
              <a:solidFill>
                <a:srgbClr val="000000"/>
              </a:solidFill>
              <a:latin typeface="华文中宋" panose="02010600040101010101" charset="-122"/>
              <a:ea typeface="华文中宋" panose="02010600040101010101" charset="-122"/>
              <a:cs typeface="华文中宋" panose="02010600040101010101" charset="-122"/>
            </a:endParaRPr>
          </a:p>
          <a:p>
            <a:pPr algn="ctr">
              <a:lnSpc>
                <a:spcPct val="150000"/>
              </a:lnSpc>
            </a:pPr>
            <a:endParaRPr lang="zh-CN" sz="2000">
              <a:solidFill>
                <a:srgbClr val="000000"/>
              </a:solidFill>
              <a:latin typeface="黑体" panose="02010609060101010101" charset="-122"/>
              <a:ea typeface="黑体" panose="02010609060101010101" charset="-122"/>
              <a:sym typeface="+mn-ea"/>
            </a:endParaRPr>
          </a:p>
          <a:p>
            <a:pPr algn="ctr"/>
            <a:endParaRPr lang="zh-CN" altLang="en-US" sz="2000">
              <a:solidFill>
                <a:srgbClr val="000000"/>
              </a:solidFill>
              <a:latin typeface="黑体" panose="02010609060101010101" charset="-122"/>
              <a:ea typeface="黑体" panose="02010609060101010101" charset="-122"/>
              <a:sym typeface="+mn-ea"/>
            </a:endParaRPr>
          </a:p>
        </p:txBody>
      </p:sp>
      <p:sp>
        <p:nvSpPr>
          <p:cNvPr id="25" name="矩形 24"/>
          <p:cNvSpPr/>
          <p:nvPr>
            <p:custDataLst>
              <p:tags r:id="rId10"/>
            </p:custDataLst>
          </p:nvPr>
        </p:nvSpPr>
        <p:spPr>
          <a:xfrm>
            <a:off x="6898640" y="868680"/>
            <a:ext cx="4818380" cy="59753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rPr>
              <a:t>战略定位</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 name="文本框 24"/>
          <p:cNvSpPr txBox="1"/>
          <p:nvPr>
            <p:custDataLst>
              <p:tags r:id="rId1"/>
            </p:custDataLst>
          </p:nvPr>
        </p:nvSpPr>
        <p:spPr>
          <a:xfrm>
            <a:off x="334645" y="1331595"/>
            <a:ext cx="11554460" cy="407670"/>
          </a:xfrm>
          <a:prstGeom prst="rect">
            <a:avLst/>
          </a:prstGeom>
          <a:noFill/>
        </p:spPr>
        <p:txBody>
          <a:bodyPr wrap="square" rtlCol="0">
            <a:noAutofit/>
          </a:bodyPr>
          <a:p>
            <a:pPr algn="l" defTabSz="914400">
              <a:lnSpc>
                <a:spcPct val="100000"/>
              </a:lnSpc>
              <a:buClrTx/>
              <a:buSzTx/>
              <a:buFontTx/>
            </a:pPr>
            <a:r>
              <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rPr>
              <a:t>1、乡镇位于乌拉特前旗后山，在地理位置上距全市和全旗的经济中心较远</a:t>
            </a:r>
            <a:r>
              <a:rPr lang="zh-CN" altLang="en-US" sz="1600">
                <a:solidFill>
                  <a:schemeClr val="dk1"/>
                </a:solidFill>
                <a:latin typeface="华文中宋" panose="02010600040101010101" charset="-122"/>
                <a:ea typeface="华文中宋" panose="02010600040101010101" charset="-122"/>
                <a:cs typeface="华文中宋" panose="02010600040101010101" charset="-122"/>
                <a:sym typeface="+mn-ea"/>
              </a:rPr>
              <a:t>。</a:t>
            </a:r>
            <a:endPar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endParaRPr>
          </a:p>
          <a:p>
            <a:pPr algn="l" defTabSz="914400">
              <a:lnSpc>
                <a:spcPct val="100000"/>
              </a:lnSpc>
              <a:buClrTx/>
              <a:buSzTx/>
              <a:buFontTx/>
            </a:pPr>
            <a:r>
              <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rPr>
              <a:t>2、土地荒漠化严重</a:t>
            </a:r>
            <a:r>
              <a:rPr lang="zh-CN" altLang="en-US" sz="1600">
                <a:solidFill>
                  <a:schemeClr val="dk1"/>
                </a:solidFill>
                <a:latin typeface="华文中宋" panose="02010600040101010101" charset="-122"/>
                <a:ea typeface="华文中宋" panose="02010600040101010101" charset="-122"/>
                <a:cs typeface="华文中宋" panose="02010600040101010101" charset="-122"/>
                <a:sym typeface="+mn-ea"/>
              </a:rPr>
              <a:t>。</a:t>
            </a:r>
            <a:endPar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endParaRPr>
          </a:p>
          <a:p>
            <a:pPr algn="l" defTabSz="914400">
              <a:lnSpc>
                <a:spcPct val="100000"/>
              </a:lnSpc>
              <a:buClrTx/>
              <a:buSzTx/>
              <a:buFontTx/>
            </a:pPr>
            <a:r>
              <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rPr>
              <a:t>3、全镇人口少，城镇活力不足，影响人才的流入。</a:t>
            </a:r>
            <a:endPar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endParaRPr>
          </a:p>
          <a:p>
            <a:pPr marL="852170" marR="441960" indent="-457200" algn="l">
              <a:lnSpc>
                <a:spcPct val="100000"/>
              </a:lnSpc>
            </a:pPr>
            <a:endParaRPr lang="en-US" altLang="zh-CN" sz="1600">
              <a:solidFill>
                <a:schemeClr val="dk1"/>
              </a:solidFill>
              <a:latin typeface="华文中宋" panose="02010600040101010101" charset="-122"/>
              <a:ea typeface="华文中宋" panose="02010600040101010101" charset="-122"/>
              <a:cs typeface="华文中宋" panose="02010600040101010101" charset="-122"/>
              <a:sym typeface="+mn-ea"/>
            </a:endParaRPr>
          </a:p>
        </p:txBody>
      </p:sp>
      <p:sp>
        <p:nvSpPr>
          <p:cNvPr id="85" name="深度视觉·原创设计 https://www.docer.com/works?userid=22383862"/>
          <p:cNvSpPr/>
          <p:nvPr>
            <p:custDataLst>
              <p:tags r:id="rId2"/>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6" name="深度视觉·原创设计 https://www.docer.com/works?userid=22383862"/>
          <p:cNvSpPr/>
          <p:nvPr>
            <p:custDataLst>
              <p:tags r:id="rId3"/>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custDataLst>
              <p:tags r:id="rId4"/>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、发展条件分析</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7" name="矩形 26"/>
          <p:cNvSpPr/>
          <p:nvPr>
            <p:custDataLst>
              <p:tags r:id="rId5"/>
            </p:custDataLst>
          </p:nvPr>
        </p:nvSpPr>
        <p:spPr>
          <a:xfrm>
            <a:off x="302260" y="2806700"/>
            <a:ext cx="11586845" cy="890905"/>
          </a:xfrm>
          <a:prstGeom prst="rect">
            <a:avLst/>
          </a:prstGeom>
          <a:noFill/>
          <a:ln w="28575" cmpd="sng">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R="441960" lvl="0" indent="0" algn="l" fontAlgn="auto">
              <a:buClrTx/>
              <a:buSzTx/>
              <a:buFontTx/>
              <a:tabLst>
                <a:tab pos="851535" algn="l"/>
              </a:tabLst>
            </a:pPr>
            <a:r>
              <a:rPr lang="zh-CN" altLang="en-US" sz="1600">
                <a:solidFill>
                  <a:schemeClr val="dk1"/>
                </a:solidFill>
                <a:latin typeface="黑体" panose="02010609060101010101" charset="-122"/>
                <a:ea typeface="黑体" panose="02010609060101010101" charset="-122"/>
                <a:cs typeface="黑体" panose="02010609060101010101" charset="-122"/>
                <a:sym typeface="+mn-ea"/>
              </a:rPr>
              <a:t>1</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、沙公线和石哈线贯穿境内。</a:t>
            </a:r>
            <a:endParaRPr lang="zh-CN" altLang="en-US" sz="1600">
              <a:solidFill>
                <a:schemeClr val="dk1"/>
              </a:solidFill>
              <a:latin typeface="黑体" panose="02010609060101010101" charset="-122"/>
              <a:ea typeface="黑体" panose="02010609060101010101" charset="-122"/>
              <a:cs typeface="黑体" panose="02010609060101010101" charset="-122"/>
              <a:sym typeface="+mn-ea"/>
            </a:endParaRPr>
          </a:p>
          <a:p>
            <a:pPr marR="441960" lvl="0" indent="0" algn="l" fontAlgn="auto">
              <a:buClrTx/>
              <a:buSzTx/>
              <a:buFontTx/>
              <a:tabLst>
                <a:tab pos="851535" algn="l"/>
              </a:tabLst>
            </a:pPr>
            <a:r>
              <a:rPr lang="zh-CN" altLang="en-US" sz="1600">
                <a:solidFill>
                  <a:schemeClr val="dk1"/>
                </a:solidFill>
                <a:latin typeface="黑体" panose="02010609060101010101" charset="-122"/>
                <a:ea typeface="黑体" panose="02010609060101010101" charset="-122"/>
                <a:cs typeface="黑体" panose="02010609060101010101" charset="-122"/>
                <a:sym typeface="+mn-ea"/>
              </a:rPr>
              <a:t>2</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、镇域内有哈萨尔文化园，至今仍保留着较为完整的乌拉特蒙古族民俗，在国内享有较高的知名度。具备发展旅游业的良好基础。</a:t>
            </a:r>
            <a:endParaRPr lang="zh-CN" altLang="en-US" sz="16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29" name="矩形 28"/>
          <p:cNvSpPr/>
          <p:nvPr>
            <p:custDataLst>
              <p:tags r:id="rId6"/>
            </p:custDataLst>
          </p:nvPr>
        </p:nvSpPr>
        <p:spPr>
          <a:xfrm>
            <a:off x="302260" y="2449830"/>
            <a:ext cx="2079625" cy="3568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dk1"/>
                </a:solidFill>
                <a:latin typeface="华文中宋" panose="02010600040101010101" charset="-122"/>
                <a:ea typeface="华文中宋" panose="02010600040101010101" charset="-122"/>
                <a:sym typeface="+mn-ea"/>
              </a:rPr>
              <a:t>优势条件</a:t>
            </a:r>
            <a:endParaRPr lang="zh-CN" altLang="en-US">
              <a:solidFill>
                <a:schemeClr val="dk1"/>
              </a:solidFill>
              <a:latin typeface="华文中宋" panose="02010600040101010101" charset="-122"/>
              <a:ea typeface="华文中宋" panose="02010600040101010101" charset="-122"/>
              <a:sym typeface="+mn-ea"/>
            </a:endParaRPr>
          </a:p>
        </p:txBody>
      </p:sp>
      <p:sp>
        <p:nvSpPr>
          <p:cNvPr id="93" name="矩形 92"/>
          <p:cNvSpPr/>
          <p:nvPr>
            <p:custDataLst>
              <p:tags r:id="rId7"/>
            </p:custDataLst>
          </p:nvPr>
        </p:nvSpPr>
        <p:spPr>
          <a:xfrm>
            <a:off x="275590" y="4302125"/>
            <a:ext cx="11635740" cy="2155825"/>
          </a:xfrm>
          <a:prstGeom prst="rect">
            <a:avLst/>
          </a:prstGeom>
          <a:noFill/>
          <a:ln w="28575" cmpd="sng">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R="441960" lvl="0" indent="0" algn="l" fontAlgn="auto">
              <a:buClrTx/>
              <a:buSzTx/>
              <a:buFontTx/>
              <a:tabLst>
                <a:tab pos="851535" algn="l"/>
              </a:tabLst>
            </a:pPr>
            <a:r>
              <a:rPr lang="zh-CN" altLang="en-US" sz="1600">
                <a:solidFill>
                  <a:schemeClr val="dk1"/>
                </a:solidFill>
                <a:latin typeface="黑体" panose="02010609060101010101" charset="-122"/>
                <a:ea typeface="黑体" panose="02010609060101010101" charset="-122"/>
                <a:cs typeface="黑体" panose="02010609060101010101" charset="-122"/>
                <a:sym typeface="+mn-ea"/>
              </a:rPr>
              <a:t>发展机遇</a:t>
            </a:r>
            <a:endParaRPr lang="zh-CN" altLang="en-US" sz="1600">
              <a:solidFill>
                <a:schemeClr val="dk1"/>
              </a:solidFill>
              <a:latin typeface="黑体" panose="02010609060101010101" charset="-122"/>
              <a:ea typeface="黑体" panose="02010609060101010101" charset="-122"/>
              <a:cs typeface="黑体" panose="02010609060101010101" charset="-122"/>
              <a:sym typeface="+mn-ea"/>
            </a:endParaRPr>
          </a:p>
          <a:p>
            <a:pPr marR="441960" lvl="0" indent="0" algn="l" fontAlgn="auto">
              <a:buClrTx/>
              <a:buSzTx/>
              <a:buFontTx/>
              <a:tabLst>
                <a:tab pos="851535" algn="l"/>
              </a:tabLst>
            </a:pPr>
            <a:r>
              <a:rPr lang="zh-CN" altLang="en-US" sz="1600">
                <a:solidFill>
                  <a:schemeClr val="dk1"/>
                </a:solidFill>
                <a:latin typeface="黑体" panose="02010609060101010101" charset="-122"/>
                <a:ea typeface="黑体" panose="02010609060101010101" charset="-122"/>
                <a:cs typeface="黑体" panose="02010609060101010101" charset="-122"/>
                <a:sym typeface="+mn-ea"/>
              </a:rPr>
              <a:t>1）双循环背景下，中国经济中长期发展势头良好、稳定经济增长和脱贫攻坚是提高沙德格苏木竞争力的有利抓手；2）沙德格苏木进行乡村振兴，是产生新经济的重要资产，是扩大内需的重要引擎；3）生态优先、绿色发展，让沙德格苏木草原成为生态名片；4）</a:t>
            </a:r>
            <a:r>
              <a:rPr lang="en-US" altLang="zh-CN" sz="1600">
                <a:solidFill>
                  <a:schemeClr val="dk1"/>
                </a:solidFill>
                <a:latin typeface="黑体" panose="02010609060101010101" charset="-122"/>
                <a:ea typeface="黑体" panose="02010609060101010101" charset="-122"/>
                <a:cs typeface="黑体" panose="02010609060101010101" charset="-122"/>
                <a:sym typeface="+mn-ea"/>
              </a:rPr>
              <a:t>“</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十四五</a:t>
            </a:r>
            <a:r>
              <a:rPr lang="en-US" altLang="zh-CN" sz="1600">
                <a:solidFill>
                  <a:schemeClr val="dk1"/>
                </a:solidFill>
                <a:latin typeface="黑体" panose="02010609060101010101" charset="-122"/>
                <a:ea typeface="黑体" panose="02010609060101010101" charset="-122"/>
                <a:cs typeface="黑体" panose="02010609060101010101" charset="-122"/>
                <a:sym typeface="+mn-ea"/>
              </a:rPr>
              <a:t>”</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规划及远景目标指引下，建设以人为核心的现代化新型城镇。</a:t>
            </a:r>
            <a:endParaRPr lang="zh-CN" altLang="en-US" sz="1600">
              <a:solidFill>
                <a:schemeClr val="dk1"/>
              </a:solidFill>
              <a:latin typeface="黑体" panose="02010609060101010101" charset="-122"/>
              <a:ea typeface="黑体" panose="02010609060101010101" charset="-122"/>
              <a:cs typeface="黑体" panose="02010609060101010101" charset="-122"/>
              <a:sym typeface="+mn-ea"/>
            </a:endParaRPr>
          </a:p>
          <a:p>
            <a:pPr marR="441960" lvl="0" indent="0" algn="l" fontAlgn="auto">
              <a:buClrTx/>
              <a:buSzTx/>
              <a:buFontTx/>
              <a:tabLst>
                <a:tab pos="851535" algn="l"/>
              </a:tabLst>
            </a:pPr>
            <a:r>
              <a:rPr lang="zh-CN" altLang="en-US" sz="1600">
                <a:solidFill>
                  <a:schemeClr val="dk1"/>
                </a:solidFill>
                <a:latin typeface="黑体" panose="02010609060101010101" charset="-122"/>
                <a:ea typeface="黑体" panose="02010609060101010101" charset="-122"/>
                <a:cs typeface="黑体" panose="02010609060101010101" charset="-122"/>
                <a:sym typeface="+mn-ea"/>
              </a:rPr>
              <a:t>面临挑战</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1</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）面对新时期两区建设、新能源发展和旅游康养等发展形势，加快特色农牧业转型，推进生态旅游任务艰巨；</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2</a:t>
            </a:r>
            <a:r>
              <a:rPr lang="zh-CN" altLang="en-US" sz="1600">
                <a:solidFill>
                  <a:schemeClr val="dk1"/>
                </a:solidFill>
                <a:latin typeface="黑体" panose="02010609060101010101" charset="-122"/>
                <a:ea typeface="黑体" panose="02010609060101010101" charset="-122"/>
                <a:cs typeface="黑体" panose="02010609060101010101" charset="-122"/>
                <a:sym typeface="+mn-ea"/>
              </a:rPr>
              <a:t>）直接受巴彦淖尔市辐射有限，沙德格苏木需谋求自身独特的发展方式。</a:t>
            </a:r>
            <a:endParaRPr lang="zh-CN" altLang="en-US" sz="16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94" name="矩形 93"/>
          <p:cNvSpPr/>
          <p:nvPr>
            <p:custDataLst>
              <p:tags r:id="rId8"/>
            </p:custDataLst>
          </p:nvPr>
        </p:nvSpPr>
        <p:spPr>
          <a:xfrm>
            <a:off x="275590" y="3957955"/>
            <a:ext cx="2106295" cy="3441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dk1"/>
                </a:solidFill>
                <a:latin typeface="华文中宋" panose="02010600040101010101" charset="-122"/>
                <a:ea typeface="华文中宋" panose="02010600040101010101" charset="-122"/>
              </a:rPr>
              <a:t>机遇挑战</a:t>
            </a:r>
            <a:endParaRPr lang="zh-CN" altLang="en-US">
              <a:solidFill>
                <a:schemeClr val="dk1"/>
              </a:solidFill>
              <a:latin typeface="华文中宋" panose="02010600040101010101" charset="-122"/>
              <a:ea typeface="华文中宋" panose="02010600040101010101" charset="-122"/>
            </a:endParaRPr>
          </a:p>
        </p:txBody>
      </p:sp>
      <p:sp>
        <p:nvSpPr>
          <p:cNvPr id="20" name="矩形 19"/>
          <p:cNvSpPr/>
          <p:nvPr>
            <p:custDataLst>
              <p:tags r:id="rId9"/>
            </p:custDataLst>
          </p:nvPr>
        </p:nvSpPr>
        <p:spPr>
          <a:xfrm>
            <a:off x="302260" y="1294765"/>
            <a:ext cx="11607800" cy="907415"/>
          </a:xfrm>
          <a:prstGeom prst="rect">
            <a:avLst/>
          </a:prstGeom>
          <a:noFill/>
          <a:ln w="28575" cmpd="sng">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852170" marR="441960" indent="-457200" algn="l">
              <a:lnSpc>
                <a:spcPct val="100000"/>
              </a:lnSpc>
              <a:tabLst>
                <a:tab pos="851535" algn="l"/>
              </a:tabLst>
            </a:pPr>
            <a:endParaRPr lang="zh-CN" altLang="en-US" sz="1600">
              <a:solidFill>
                <a:schemeClr val="dk1"/>
              </a:solidFill>
              <a:latin typeface="黑体" panose="02010609060101010101" charset="-122"/>
              <a:ea typeface="黑体" panose="02010609060101010101" charset="-122"/>
              <a:cs typeface="黑体" panose="02010609060101010101" charset="-122"/>
              <a:sym typeface="+mn-ea"/>
            </a:endParaRPr>
          </a:p>
        </p:txBody>
      </p:sp>
      <p:sp>
        <p:nvSpPr>
          <p:cNvPr id="21" name="矩形 20"/>
          <p:cNvSpPr/>
          <p:nvPr>
            <p:custDataLst>
              <p:tags r:id="rId10"/>
            </p:custDataLst>
          </p:nvPr>
        </p:nvSpPr>
        <p:spPr>
          <a:xfrm>
            <a:off x="302260" y="931545"/>
            <a:ext cx="2079625" cy="3632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dk1"/>
                </a:solidFill>
                <a:latin typeface="华文中宋" panose="02010600040101010101" charset="-122"/>
                <a:ea typeface="华文中宋" panose="02010600040101010101" charset="-122"/>
                <a:sym typeface="+mn-ea"/>
              </a:rPr>
              <a:t>劣势条件</a:t>
            </a:r>
            <a:endParaRPr lang="zh-CN" altLang="en-US">
              <a:solidFill>
                <a:schemeClr val="dk1"/>
              </a:solidFill>
              <a:latin typeface="华文中宋" panose="02010600040101010101" charset="-122"/>
              <a:ea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9"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0"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、总体定位</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7" name="图片 6" descr="R-C (2)"/>
          <p:cNvPicPr>
            <a:picLocks noChangeAspect="1"/>
          </p:cNvPicPr>
          <p:nvPr/>
        </p:nvPicPr>
        <p:blipFill>
          <a:blip r:embed="rId3"/>
          <a:srcRect l="9554" r="19900"/>
          <a:stretch>
            <a:fillRect/>
          </a:stretch>
        </p:blipFill>
        <p:spPr>
          <a:xfrm>
            <a:off x="7384415" y="1534795"/>
            <a:ext cx="4641850" cy="4929505"/>
          </a:xfrm>
          <a:prstGeom prst="rect">
            <a:avLst/>
          </a:prstGeom>
        </p:spPr>
      </p:pic>
      <p:pic>
        <p:nvPicPr>
          <p:cNvPr id="5" name="图片 4" descr="R-C"/>
          <p:cNvPicPr>
            <a:picLocks noChangeAspect="1"/>
          </p:cNvPicPr>
          <p:nvPr/>
        </p:nvPicPr>
        <p:blipFill>
          <a:blip r:embed="rId4"/>
          <a:srcRect l="20105" r="23428"/>
          <a:stretch>
            <a:fillRect/>
          </a:stretch>
        </p:blipFill>
        <p:spPr>
          <a:xfrm>
            <a:off x="4170045" y="1544320"/>
            <a:ext cx="4283710" cy="4923790"/>
          </a:xfrm>
          <a:prstGeom prst="rect">
            <a:avLst/>
          </a:prstGeom>
        </p:spPr>
      </p:pic>
      <p:pic>
        <p:nvPicPr>
          <p:cNvPr id="6" name="图片 5" descr="R-C (1)"/>
          <p:cNvPicPr>
            <a:picLocks noChangeAspect="1"/>
          </p:cNvPicPr>
          <p:nvPr/>
        </p:nvPicPr>
        <p:blipFill>
          <a:blip r:embed="rId5"/>
          <a:srcRect l="14802" r="23727"/>
          <a:stretch>
            <a:fillRect/>
          </a:stretch>
        </p:blipFill>
        <p:spPr>
          <a:xfrm>
            <a:off x="137795" y="1544320"/>
            <a:ext cx="4032250" cy="4919980"/>
          </a:xfrm>
          <a:prstGeom prst="rect">
            <a:avLst/>
          </a:prstGeom>
        </p:spPr>
      </p:pic>
      <p:sp>
        <p:nvSpPr>
          <p:cNvPr id="8" name="矩形 7"/>
          <p:cNvSpPr/>
          <p:nvPr/>
        </p:nvSpPr>
        <p:spPr>
          <a:xfrm>
            <a:off x="137795" y="1544320"/>
            <a:ext cx="11888470" cy="4919980"/>
          </a:xfrm>
          <a:prstGeom prst="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288290" y="693420"/>
            <a:ext cx="11734800" cy="586105"/>
          </a:xfrm>
          <a:prstGeom prst="rect">
            <a:avLst/>
          </a:prstGeom>
          <a:noFill/>
        </p:spPr>
        <p:txBody>
          <a:bodyPr wrap="square" rtlCol="0" anchor="t">
            <a:noAutofit/>
          </a:bodyPr>
          <a:p>
            <a:pPr>
              <a:lnSpc>
                <a:spcPct val="150000"/>
              </a:lnSpc>
            </a:pPr>
            <a:r>
              <a:rPr dirty="0">
                <a:solidFill>
                  <a:srgbClr val="000000"/>
                </a:solidFill>
                <a:latin typeface="华文中宋" panose="02010600040101010101" charset="-122"/>
                <a:ea typeface="华文中宋" panose="02010600040101010101" charset="-122"/>
                <a:cs typeface="微软雅黑" panose="020B0503020204020204" charset="-122"/>
                <a:sym typeface="+mn-ea"/>
              </a:rPr>
              <a:t>综合考虑</a:t>
            </a:r>
            <a:r>
              <a:rPr lang="zh-CN" dirty="0">
                <a:solidFill>
                  <a:srgbClr val="000000"/>
                </a:solidFill>
                <a:latin typeface="华文中宋" panose="02010600040101010101" charset="-122"/>
                <a:ea typeface="华文中宋" panose="02010600040101010101" charset="-122"/>
                <a:cs typeface="微软雅黑" panose="020B0503020204020204" charset="-122"/>
                <a:sym typeface="+mn-ea"/>
              </a:rPr>
              <a:t>沙德格苏木</a:t>
            </a:r>
            <a:r>
              <a:rPr dirty="0">
                <a:solidFill>
                  <a:srgbClr val="000000"/>
                </a:solidFill>
                <a:latin typeface="华文中宋" panose="02010600040101010101" charset="-122"/>
                <a:ea typeface="华文中宋" panose="02010600040101010101" charset="-122"/>
                <a:cs typeface="微软雅黑" panose="020B0503020204020204" charset="-122"/>
                <a:sym typeface="+mn-ea"/>
              </a:rPr>
              <a:t>的现实与未来发展诉求，确定本次规划的城镇定位为</a:t>
            </a:r>
            <a:r>
              <a:rPr lang="zh-CN" dirty="0">
                <a:solidFill>
                  <a:srgbClr val="000000"/>
                </a:solidFill>
                <a:latin typeface="华文中宋" panose="02010600040101010101" charset="-122"/>
                <a:ea typeface="华文中宋" panose="02010600040101010101" charset="-122"/>
                <a:cs typeface="微软雅黑" panose="020B0503020204020204" charset="-122"/>
                <a:sym typeface="+mn-ea"/>
              </a:rPr>
              <a:t>：</a:t>
            </a:r>
            <a:endParaRPr lang="zh-CN" dirty="0">
              <a:solidFill>
                <a:srgbClr val="000000"/>
              </a:solidFill>
              <a:latin typeface="华文中宋" panose="02010600040101010101" charset="-122"/>
              <a:ea typeface="华文中宋" panose="02010600040101010101" charset="-122"/>
              <a:cs typeface="微软雅黑" panose="020B0503020204020204" charset="-122"/>
              <a:sym typeface="+mn-ea"/>
            </a:endParaRPr>
          </a:p>
          <a:p>
            <a:pPr>
              <a:lnSpc>
                <a:spcPct val="150000"/>
              </a:lnSpc>
            </a:pPr>
            <a:endParaRPr lang="zh-CN" dirty="0">
              <a:solidFill>
                <a:srgbClr val="000000"/>
              </a:solidFill>
              <a:latin typeface="微软雅黑" panose="020B0503020204020204" charset="-122"/>
              <a:cs typeface="微软雅黑" panose="020B0503020204020204" charset="-122"/>
              <a:sym typeface="+mn-ea"/>
            </a:endParaRPr>
          </a:p>
          <a:p>
            <a:pPr algn="ctr">
              <a:lnSpc>
                <a:spcPct val="150000"/>
              </a:lnSpc>
            </a:pPr>
            <a:endParaRPr lang="zh-CN" sz="2400" b="1" dirty="0">
              <a:solidFill>
                <a:srgbClr val="000000"/>
              </a:solidFill>
              <a:latin typeface="微软雅黑" panose="020B0503020204020204" charset="-122"/>
              <a:cs typeface="微软雅黑" panose="020B0503020204020204" charset="-122"/>
              <a:sym typeface="+mn-ea"/>
            </a:endParaRPr>
          </a:p>
          <a:p>
            <a:pPr algn="l">
              <a:lnSpc>
                <a:spcPct val="150000"/>
              </a:lnSpc>
            </a:pPr>
            <a:r>
              <a:rPr lang="en-US" altLang="zh-CN" sz="2400" b="1" dirty="0">
                <a:solidFill>
                  <a:srgbClr val="000000"/>
                </a:solidFill>
                <a:latin typeface="微软雅黑" panose="020B0503020204020204" charset="-122"/>
                <a:cs typeface="微软雅黑" panose="020B0503020204020204" charset="-122"/>
                <a:sym typeface="+mn-ea"/>
              </a:rPr>
              <a:t> </a:t>
            </a:r>
            <a:endParaRPr lang="en-US" altLang="zh-CN" sz="2400" b="1" dirty="0">
              <a:solidFill>
                <a:srgbClr val="000000"/>
              </a:solidFill>
              <a:latin typeface="微软雅黑" panose="020B0503020204020204" charset="-122"/>
              <a:cs typeface="微软雅黑" panose="020B0503020204020204" charset="-122"/>
              <a:sym typeface="+mn-ea"/>
            </a:endParaRPr>
          </a:p>
          <a:p>
            <a:pPr algn="l">
              <a:lnSpc>
                <a:spcPct val="150000"/>
              </a:lnSpc>
            </a:pPr>
            <a:endParaRPr lang="en-US" altLang="zh-CN" sz="2400" b="1" dirty="0">
              <a:solidFill>
                <a:srgbClr val="000000"/>
              </a:solidFill>
              <a:latin typeface="微软雅黑" panose="020B0503020204020204" charset="-122"/>
              <a:cs typeface="微软雅黑" panose="020B0503020204020204" charset="-122"/>
              <a:sym typeface="+mn-ea"/>
            </a:endParaRPr>
          </a:p>
          <a:p>
            <a:pPr algn="l">
              <a:lnSpc>
                <a:spcPct val="150000"/>
              </a:lnSpc>
            </a:pPr>
            <a:r>
              <a:rPr lang="en-US" altLang="zh-CN" sz="2400" b="1" dirty="0">
                <a:solidFill>
                  <a:srgbClr val="000000"/>
                </a:solidFill>
                <a:latin typeface="微软雅黑" panose="020B0503020204020204" charset="-122"/>
                <a:cs typeface="微软雅黑" panose="020B0503020204020204" charset="-122"/>
                <a:sym typeface="+mn-ea"/>
              </a:rPr>
              <a:t>     </a:t>
            </a:r>
            <a:r>
              <a:rPr lang="zh-CN" sz="24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rPr>
              <a:t>文化旅游观光小镇</a:t>
            </a:r>
            <a:r>
              <a:rPr lang="en-US" altLang="zh-CN" sz="24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rPr>
              <a:t>                                                           </a:t>
            </a:r>
            <a:r>
              <a:rPr lang="zh-CN" altLang="en-US" sz="24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rPr>
              <a:t>特色畜牧养殖基地</a:t>
            </a:r>
            <a:endParaRPr lang="zh-CN" altLang="en-US" sz="24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、定位解读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矩形 35"/>
          <p:cNvSpPr/>
          <p:nvPr>
            <p:custDataLst>
              <p:tags r:id="rId4"/>
            </p:custDataLst>
          </p:nvPr>
        </p:nvSpPr>
        <p:spPr>
          <a:xfrm>
            <a:off x="283845" y="868680"/>
            <a:ext cx="3689350" cy="49593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dk1">
                    <a:lumMod val="85000"/>
                    <a:lumOff val="15000"/>
                  </a:schemeClr>
                </a:solidFill>
                <a:latin typeface="华文中宋" panose="02010600040101010101" charset="-122"/>
                <a:ea typeface="华文中宋" panose="02010600040101010101" charset="-122"/>
              </a:rPr>
              <a:t>文化旅游观光小镇</a:t>
            </a:r>
            <a:endParaRPr lang="zh-CN" altLang="en-US">
              <a:solidFill>
                <a:schemeClr val="dk1">
                  <a:lumMod val="85000"/>
                  <a:lumOff val="15000"/>
                </a:schemeClr>
              </a:solidFill>
              <a:latin typeface="华文中宋" panose="02010600040101010101" charset="-122"/>
              <a:ea typeface="华文中宋" panose="02010600040101010101" charset="-122"/>
            </a:endParaRPr>
          </a:p>
        </p:txBody>
      </p:sp>
      <p:sp>
        <p:nvSpPr>
          <p:cNvPr id="37" name="矩形 36"/>
          <p:cNvSpPr/>
          <p:nvPr>
            <p:custDataLst>
              <p:tags r:id="rId5"/>
            </p:custDataLst>
          </p:nvPr>
        </p:nvSpPr>
        <p:spPr>
          <a:xfrm>
            <a:off x="283845" y="1362710"/>
            <a:ext cx="3689985" cy="2580005"/>
          </a:xfrm>
          <a:prstGeom prst="rect">
            <a:avLst/>
          </a:prstGeom>
          <a:noFill/>
          <a:ln w="38100" cmpd="sng">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chemeClr val="lt1"/>
                </a:solidFill>
                <a:latin typeface="黑体" panose="02010609060101010101" charset="-122"/>
                <a:ea typeface="黑体" panose="02010609060101010101" charset="-122"/>
                <a:cs typeface="黑体" panose="02010609060101010101" charset="-122"/>
              </a:rPr>
              <a:t>1</a:t>
            </a:r>
            <a:r>
              <a:rPr lang="zh-CN" altLang="en-US">
                <a:solidFill>
                  <a:schemeClr val="lt1"/>
                </a:solidFill>
                <a:latin typeface="黑体" panose="02010609060101010101" charset="-122"/>
                <a:ea typeface="黑体" panose="02010609060101010101" charset="-122"/>
                <a:cs typeface="黑体" panose="02010609060101010101" charset="-122"/>
              </a:rPr>
              <a:t>、发展境内文化旅游资源，构建文旅小镇</a:t>
            </a:r>
            <a:endParaRPr lang="zh-CN" altLang="en-US">
              <a:solidFill>
                <a:schemeClr val="lt1"/>
              </a:solidFill>
              <a:latin typeface="黑体" panose="02010609060101010101" charset="-122"/>
              <a:ea typeface="黑体" panose="02010609060101010101" charset="-122"/>
              <a:cs typeface="黑体" panose="02010609060101010101" charset="-122"/>
            </a:endParaRPr>
          </a:p>
          <a:p>
            <a:pPr algn="ctr"/>
            <a:r>
              <a:rPr lang="en-US" altLang="zh-CN">
                <a:solidFill>
                  <a:schemeClr val="lt1"/>
                </a:solidFill>
                <a:latin typeface="黑体" panose="02010609060101010101" charset="-122"/>
                <a:ea typeface="黑体" panose="02010609060101010101" charset="-122"/>
                <a:cs typeface="黑体" panose="02010609060101010101" charset="-122"/>
              </a:rPr>
              <a:t>2</a:t>
            </a:r>
            <a:r>
              <a:rPr lang="zh-CN" altLang="en-US">
                <a:solidFill>
                  <a:schemeClr val="lt1"/>
                </a:solidFill>
                <a:latin typeface="黑体" panose="02010609060101010101" charset="-122"/>
                <a:ea typeface="黑体" panose="02010609060101010101" charset="-122"/>
                <a:cs typeface="黑体" panose="02010609060101010101" charset="-122"/>
              </a:rPr>
              <a:t>、</a:t>
            </a:r>
            <a:r>
              <a:rPr lang="zh-CN">
                <a:solidFill>
                  <a:schemeClr val="lt1"/>
                </a:solidFill>
                <a:latin typeface="黑体" panose="02010609060101010101" charset="-122"/>
                <a:ea typeface="黑体" panose="02010609060101010101" charset="-122"/>
                <a:cs typeface="黑体" panose="02010609060101010101" charset="-122"/>
                <a:sym typeface="+mn-ea"/>
              </a:rPr>
              <a:t>作为后山旅游的重要服务支撑型城镇，</a:t>
            </a:r>
            <a:r>
              <a:rPr lang="zh-CN">
                <a:solidFill>
                  <a:schemeClr val="lt1"/>
                </a:solidFill>
                <a:latin typeface="黑体" panose="02010609060101010101" charset="-122"/>
                <a:ea typeface="黑体" panose="02010609060101010101" charset="-122"/>
                <a:sym typeface="+mn-ea"/>
              </a:rPr>
              <a:t>是山后旅游度假目的地和旅游集散及配套服务中心</a:t>
            </a:r>
            <a:endParaRPr lang="zh-CN" altLang="en-US">
              <a:solidFill>
                <a:schemeClr val="lt1"/>
              </a:solidFill>
              <a:latin typeface="黑体" panose="02010609060101010101" charset="-122"/>
              <a:ea typeface="黑体" panose="02010609060101010101" charset="-122"/>
              <a:cs typeface="黑体" panose="02010609060101010101" charset="-122"/>
              <a:sym typeface="+mn-ea"/>
            </a:endParaRPr>
          </a:p>
        </p:txBody>
      </p:sp>
      <p:sp>
        <p:nvSpPr>
          <p:cNvPr id="40" name="矩形 39"/>
          <p:cNvSpPr/>
          <p:nvPr>
            <p:custDataLst>
              <p:tags r:id="rId6"/>
            </p:custDataLst>
          </p:nvPr>
        </p:nvSpPr>
        <p:spPr>
          <a:xfrm>
            <a:off x="4072255" y="868045"/>
            <a:ext cx="3689350" cy="494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dk1">
                    <a:lumMod val="85000"/>
                    <a:lumOff val="15000"/>
                  </a:schemeClr>
                </a:solidFill>
                <a:latin typeface="华文中宋" panose="02010600040101010101" charset="-122"/>
                <a:ea typeface="华文中宋" panose="02010600040101010101" charset="-122"/>
              </a:rPr>
              <a:t>特色畜牧养殖基地</a:t>
            </a:r>
            <a:endParaRPr lang="zh-CN" altLang="en-US">
              <a:solidFill>
                <a:schemeClr val="dk1">
                  <a:lumMod val="85000"/>
                  <a:lumOff val="15000"/>
                </a:schemeClr>
              </a:solidFill>
              <a:latin typeface="华文中宋" panose="02010600040101010101" charset="-122"/>
              <a:ea typeface="华文中宋" panose="02010600040101010101" charset="-122"/>
            </a:endParaRPr>
          </a:p>
        </p:txBody>
      </p:sp>
      <p:sp>
        <p:nvSpPr>
          <p:cNvPr id="41" name="矩形 40"/>
          <p:cNvSpPr/>
          <p:nvPr>
            <p:custDataLst>
              <p:tags r:id="rId7"/>
            </p:custDataLst>
          </p:nvPr>
        </p:nvSpPr>
        <p:spPr>
          <a:xfrm>
            <a:off x="4072255" y="1362710"/>
            <a:ext cx="3689985" cy="2564130"/>
          </a:xfrm>
          <a:prstGeom prst="rect">
            <a:avLst/>
          </a:prstGeom>
          <a:noFill/>
          <a:ln w="38100" cmpd="sng">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chemeClr val="lt1"/>
                </a:solidFill>
              </a:rPr>
              <a:t>1</a:t>
            </a:r>
            <a:r>
              <a:rPr lang="zh-CN" altLang="en-US">
                <a:solidFill>
                  <a:schemeClr val="lt1"/>
                </a:solidFill>
                <a:latin typeface="黑体" panose="02010609060101010101" charset="-122"/>
                <a:ea typeface="黑体" panose="02010609060101010101" charset="-122"/>
              </a:rPr>
              <a:t>、打造镇域牧园综合体，镇区为综合体核心区</a:t>
            </a:r>
            <a:endParaRPr lang="zh-CN" altLang="en-US">
              <a:solidFill>
                <a:schemeClr val="lt1"/>
              </a:solidFill>
              <a:latin typeface="黑体" panose="02010609060101010101" charset="-122"/>
              <a:ea typeface="黑体" panose="02010609060101010101" charset="-122"/>
            </a:endParaRPr>
          </a:p>
          <a:p>
            <a:pPr algn="ctr"/>
            <a:r>
              <a:rPr lang="en-US" altLang="zh-CN">
                <a:solidFill>
                  <a:schemeClr val="lt1"/>
                </a:solidFill>
                <a:latin typeface="黑体" panose="02010609060101010101" charset="-122"/>
                <a:ea typeface="黑体" panose="02010609060101010101" charset="-122"/>
              </a:rPr>
              <a:t>2</a:t>
            </a:r>
            <a:r>
              <a:rPr lang="zh-CN" altLang="en-US">
                <a:solidFill>
                  <a:schemeClr val="lt1"/>
                </a:solidFill>
                <a:latin typeface="黑体" panose="02010609060101010101" charset="-122"/>
                <a:ea typeface="黑体" panose="02010609060101010101" charset="-122"/>
              </a:rPr>
              <a:t>、发展戈壁红驼、蒙古马、土种绵羊等特色畜种畜牧养殖</a:t>
            </a:r>
            <a:endParaRPr lang="zh-CN" altLang="en-US">
              <a:solidFill>
                <a:schemeClr val="lt1"/>
              </a:solidFill>
              <a:latin typeface="黑体" panose="02010609060101010101" charset="-122"/>
              <a:ea typeface="黑体" panose="02010609060101010101" charset="-122"/>
            </a:endParaRPr>
          </a:p>
        </p:txBody>
      </p:sp>
      <p:pic>
        <p:nvPicPr>
          <p:cNvPr id="42" name="图片 41" descr="1"/>
          <p:cNvPicPr>
            <a:picLocks noChangeAspect="1"/>
          </p:cNvPicPr>
          <p:nvPr/>
        </p:nvPicPr>
        <p:blipFill>
          <a:blip r:embed="rId8"/>
          <a:stretch>
            <a:fillRect/>
          </a:stretch>
        </p:blipFill>
        <p:spPr>
          <a:xfrm>
            <a:off x="283845" y="4070985"/>
            <a:ext cx="3707765" cy="2176145"/>
          </a:xfrm>
          <a:prstGeom prst="rect">
            <a:avLst/>
          </a:prstGeom>
        </p:spPr>
      </p:pic>
      <p:pic>
        <p:nvPicPr>
          <p:cNvPr id="44" name="图片 43" descr="4"/>
          <p:cNvPicPr>
            <a:picLocks noChangeAspect="1"/>
          </p:cNvPicPr>
          <p:nvPr/>
        </p:nvPicPr>
        <p:blipFill>
          <a:blip r:embed="rId9"/>
          <a:stretch>
            <a:fillRect/>
          </a:stretch>
        </p:blipFill>
        <p:spPr>
          <a:xfrm>
            <a:off x="4351655" y="4261485"/>
            <a:ext cx="3689350" cy="2176145"/>
          </a:xfrm>
          <a:prstGeom prst="rect">
            <a:avLst/>
          </a:prstGeom>
        </p:spPr>
      </p:pic>
      <p:sp>
        <p:nvSpPr>
          <p:cNvPr id="2" name="文本框 1"/>
          <p:cNvSpPr txBox="1"/>
          <p:nvPr/>
        </p:nvSpPr>
        <p:spPr>
          <a:xfrm>
            <a:off x="283845" y="1370965"/>
            <a:ext cx="3674110" cy="2806700"/>
          </a:xfrm>
          <a:prstGeom prst="rect">
            <a:avLst/>
          </a:prstGeom>
          <a:noFill/>
        </p:spPr>
        <p:txBody>
          <a:bodyPr wrap="square" rtlCol="0" anchor="t">
            <a:noAutofit/>
          </a:bodyPr>
          <a:p>
            <a:pPr marL="12700">
              <a:lnSpc>
                <a:spcPct val="150000"/>
              </a:lnSpc>
            </a:pPr>
            <a:r>
              <a:rPr lang="zh-CN" altLang="en-US" sz="1400" b="1">
                <a:sym typeface="+mn-ea"/>
              </a:rPr>
              <a:t>打造“苏木集镇——哈萨尔文化园——移民新村——四个嘎查各具特色风光旅游”的“一中心四驿站”特色小镇，打造集餐饮、文化、旅游于一体的扶贫项目产业链，进而形成“包头—哈萨尔文化园—小佘太秦长城遗址、阴山岩画—大桦背北（黄土窑子）—阿力奔草原—乌梁素海—公田村”旅游线路，将乌拉特前旗旅游资源优化整合，形成区域品牌效应。</a:t>
            </a:r>
            <a:endParaRPr lang="zh-CN" altLang="en-US" sz="1400" b="1">
              <a:sym typeface="+mn-ea"/>
            </a:endParaRPr>
          </a:p>
        </p:txBody>
      </p:sp>
      <p:sp>
        <p:nvSpPr>
          <p:cNvPr id="3" name="文本框 2"/>
          <p:cNvSpPr txBox="1"/>
          <p:nvPr/>
        </p:nvSpPr>
        <p:spPr>
          <a:xfrm>
            <a:off x="4142105" y="1480185"/>
            <a:ext cx="3689985" cy="1568450"/>
          </a:xfrm>
          <a:prstGeom prst="rect">
            <a:avLst/>
          </a:prstGeom>
          <a:noFill/>
          <a:ln w="9525">
            <a:noFill/>
          </a:ln>
        </p:spPr>
        <p:txBody>
          <a:bodyPr wrap="square">
            <a:spAutoFit/>
          </a:bodyPr>
          <a:p>
            <a:pPr indent="0" fontAlgn="auto">
              <a:lnSpc>
                <a:spcPct val="150000"/>
              </a:lnSpc>
            </a:pPr>
            <a:r>
              <a:rPr lang="en-US" sz="1600" b="0">
                <a:latin typeface="华文中宋" panose="02010600040101010101" charset="-122"/>
                <a:ea typeface="华文中宋" panose="02010600040101010101" charset="-122"/>
                <a:cs typeface="华文中宋" panose="02010600040101010101" charset="-122"/>
              </a:rPr>
              <a:t>1</a:t>
            </a:r>
            <a:r>
              <a:rPr lang="zh-CN" sz="1600" b="0">
                <a:latin typeface="华文中宋" panose="02010600040101010101" charset="-122"/>
                <a:ea typeface="华文中宋" panose="02010600040101010101" charset="-122"/>
                <a:cs typeface="华文中宋" panose="02010600040101010101" charset="-122"/>
              </a:rPr>
              <a:t>）</a:t>
            </a:r>
            <a:r>
              <a:rPr lang="zh-CN" sz="1600" b="0">
                <a:latin typeface="华文中宋" panose="02010600040101010101" charset="-122"/>
                <a:ea typeface="华文中宋" panose="02010600040101010101" charset="-122"/>
                <a:cs typeface="华文中宋" panose="02010600040101010101" charset="-122"/>
              </a:rPr>
              <a:t>打造镇域牧园综合体，镇区为综合体核心区；</a:t>
            </a:r>
            <a:r>
              <a:rPr lang="en-US" sz="1600" b="0">
                <a:latin typeface="华文中宋" panose="02010600040101010101" charset="-122"/>
                <a:ea typeface="华文中宋" panose="02010600040101010101" charset="-122"/>
                <a:cs typeface="华文中宋" panose="02010600040101010101" charset="-122"/>
              </a:rPr>
              <a:t>2</a:t>
            </a:r>
            <a:r>
              <a:rPr lang="zh-CN" sz="1600" b="0">
                <a:latin typeface="华文中宋" panose="02010600040101010101" charset="-122"/>
                <a:ea typeface="华文中宋" panose="02010600040101010101" charset="-122"/>
                <a:cs typeface="华文中宋" panose="02010600040101010101" charset="-122"/>
              </a:rPr>
              <a:t>）</a:t>
            </a:r>
            <a:r>
              <a:rPr lang="zh-CN" sz="1600" b="0">
                <a:latin typeface="华文中宋" panose="02010600040101010101" charset="-122"/>
                <a:ea typeface="华文中宋" panose="02010600040101010101" charset="-122"/>
                <a:cs typeface="华文中宋" panose="02010600040101010101" charset="-122"/>
              </a:rPr>
              <a:t>发展戈壁红驼、蒙古马、土种绵羊等特色畜种畜牧养殖。</a:t>
            </a:r>
            <a:endParaRPr lang="zh-CN" altLang="en-US" sz="1600" b="0">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总体格局</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04</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262" y="3429023"/>
            <a:ext cx="4305595" cy="1383665"/>
          </a:xfrm>
          <a:prstGeom prst="rect">
            <a:avLst/>
          </a:prstGeom>
          <a:noFill/>
        </p:spPr>
        <p:txBody>
          <a:bodyPr wrap="square" rtlCol="0">
            <a:spAutoFit/>
          </a:bodyPr>
          <a:lstStyle/>
          <a:p>
            <a:pPr marL="12700">
              <a:lnSpc>
                <a:spcPct val="150000"/>
              </a:lnSpc>
              <a:spcBef>
                <a:spcPct val="0"/>
              </a:spcBef>
              <a:spcAft>
                <a:spcPts val="0"/>
              </a:spcAft>
              <a:tabLst>
                <a:tab pos="354965" algn="l"/>
              </a:tabLst>
            </a:pPr>
            <a:r>
              <a:rPr sz="1400" dirty="0">
                <a:solidFill>
                  <a:schemeClr val="dk1">
                    <a:lumMod val="85000"/>
                    <a:lumOff val="15000"/>
                  </a:schemeClr>
                </a:solidFill>
                <a:latin typeface="华文中宋" panose="02010600040101010101" charset="-122"/>
                <a:ea typeface="华文中宋" panose="02010600040101010101" charset="-122"/>
                <a:cs typeface="华文中宋" panose="02010600040101010101" charset="-122"/>
                <a:sym typeface="+mn-ea"/>
              </a:rPr>
              <a:t>综合考虑生态环境保护和城市发展诉求，统筹考虑“山水林田湖”各类自然要素保障能力，为产业发展、基础设施、公共服务、生态保护、公益事业、农房建设等提供用地保障。</a:t>
            </a:r>
            <a:endParaRPr lang="zh-CN" altLang="en-US" sz="1400" dirty="0">
              <a:solidFill>
                <a:schemeClr val="dk1">
                  <a:lumMod val="85000"/>
                  <a:lumOff val="15000"/>
                </a:schemeClr>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、生态优先战略</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257175" y="693420"/>
            <a:ext cx="6317615" cy="461581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生态战略</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1</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强化生态管控，串联水绿网络，打造点线面结合的生态景观系统；</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2</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建设具有生态涵养、防护、景观、游憩等多种功能的生态绿带，按照规范要求控制各类交通干道两侧绿带宽度。</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山水林田本底</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发挥</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山水林田</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的生态特色：</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充分挖掘</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生态本底，将山水田园特征作为建设发展的底色。</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zh-CN" b="1" dirty="0">
                <a:solidFill>
                  <a:srgbClr val="000000"/>
                </a:solidFill>
                <a:latin typeface="华文中宋" panose="02010600040101010101" charset="-122"/>
                <a:ea typeface="华文中宋" panose="02010600040101010101" charset="-122"/>
                <a:cs typeface="华文中宋" panose="02010600040101010101" charset="-122"/>
                <a:sym typeface="+mn-ea"/>
              </a:rPr>
              <a:t>重大基础设施生态廊道</a:t>
            </a:r>
            <a:endParaRPr lang="zh-CN"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预留交通设施生态廊道：</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依托</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沙公线、石哈线</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交通设施，打造交通设施生态廊道，预留城乡发展呼吸通道，改善城乡发展气候条件。</a:t>
            </a:r>
            <a:endParaRPr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p:txBody>
      </p:sp>
      <p:grpSp>
        <p:nvGrpSpPr>
          <p:cNvPr id="14" name="组合 13"/>
          <p:cNvGrpSpPr/>
          <p:nvPr/>
        </p:nvGrpSpPr>
        <p:grpSpPr>
          <a:xfrm>
            <a:off x="6690360" y="1219835"/>
            <a:ext cx="5007610" cy="4166870"/>
            <a:chOff x="10536" y="2232"/>
            <a:chExt cx="7886" cy="6562"/>
          </a:xfrm>
        </p:grpSpPr>
        <p:sp>
          <p:nvSpPr>
            <p:cNvPr id="3" name="object 2"/>
            <p:cNvSpPr/>
            <p:nvPr>
              <p:custDataLst>
                <p:tags r:id="rId3"/>
              </p:custDataLst>
            </p:nvPr>
          </p:nvSpPr>
          <p:spPr>
            <a:xfrm>
              <a:off x="10701" y="7462"/>
              <a:ext cx="7493" cy="1022"/>
            </a:xfrm>
            <a:prstGeom prst="rect">
              <a:avLst/>
            </a:prstGeom>
            <a:blipFill>
              <a:blip r:embed="rId4" cstate="print"/>
              <a:stretch>
                <a:fillRect/>
              </a:stretch>
            </a:blipFill>
          </p:spPr>
          <p:txBody>
            <a:bodyPr wrap="square" lIns="0" tIns="0" rIns="0" bIns="0" rtlCol="0"/>
            <a:p>
              <a:endParaRPr>
                <a:solidFill>
                  <a:schemeClr val="dk1"/>
                </a:solidFill>
              </a:endParaRPr>
            </a:p>
          </p:txBody>
        </p:sp>
        <p:sp>
          <p:nvSpPr>
            <p:cNvPr id="4" name="object 3"/>
            <p:cNvSpPr/>
            <p:nvPr>
              <p:custDataLst>
                <p:tags r:id="rId5"/>
              </p:custDataLst>
            </p:nvPr>
          </p:nvSpPr>
          <p:spPr>
            <a:xfrm>
              <a:off x="10701" y="4841"/>
              <a:ext cx="7493" cy="1118"/>
            </a:xfrm>
            <a:prstGeom prst="rect">
              <a:avLst/>
            </a:prstGeom>
            <a:blipFill>
              <a:blip r:embed="rId6" cstate="print"/>
              <a:stretch>
                <a:fillRect/>
              </a:stretch>
            </a:blipFill>
          </p:spPr>
          <p:txBody>
            <a:bodyPr wrap="square" lIns="0" tIns="0" rIns="0" bIns="0" rtlCol="0"/>
            <a:p>
              <a:endParaRPr>
                <a:solidFill>
                  <a:schemeClr val="dk1"/>
                </a:solidFill>
              </a:endParaRPr>
            </a:p>
          </p:txBody>
        </p:sp>
        <p:sp>
          <p:nvSpPr>
            <p:cNvPr id="8" name="object 5"/>
            <p:cNvSpPr/>
            <p:nvPr>
              <p:custDataLst>
                <p:tags r:id="rId7"/>
              </p:custDataLst>
            </p:nvPr>
          </p:nvSpPr>
          <p:spPr>
            <a:xfrm>
              <a:off x="10733" y="2499"/>
              <a:ext cx="7493" cy="1118"/>
            </a:xfrm>
            <a:prstGeom prst="rect">
              <a:avLst/>
            </a:prstGeom>
            <a:blipFill>
              <a:blip r:embed="rId8" cstate="print"/>
              <a:stretch>
                <a:fillRect/>
              </a:stretch>
            </a:blipFill>
          </p:spPr>
          <p:txBody>
            <a:bodyPr wrap="square" lIns="0" tIns="0" rIns="0" bIns="0" rtlCol="0"/>
            <a:p>
              <a:endParaRPr>
                <a:solidFill>
                  <a:schemeClr val="dk1"/>
                </a:solidFill>
              </a:endParaRPr>
            </a:p>
          </p:txBody>
        </p:sp>
        <p:sp>
          <p:nvSpPr>
            <p:cNvPr id="9" name="object 9"/>
            <p:cNvSpPr/>
            <p:nvPr>
              <p:custDataLst>
                <p:tags r:id="rId9"/>
              </p:custDataLst>
            </p:nvPr>
          </p:nvSpPr>
          <p:spPr>
            <a:xfrm>
              <a:off x="14371" y="3989"/>
              <a:ext cx="154" cy="164"/>
            </a:xfrm>
            <a:custGeom>
              <a:avLst/>
              <a:gdLst/>
              <a:ahLst/>
              <a:cxnLst/>
              <a:rect l="l" t="t" r="r" b="b"/>
              <a:pathLst>
                <a:path w="97790" h="104139">
                  <a:moveTo>
                    <a:pt x="97535" y="103631"/>
                  </a:moveTo>
                  <a:lnTo>
                    <a:pt x="0" y="103631"/>
                  </a:lnTo>
                  <a:lnTo>
                    <a:pt x="0" y="0"/>
                  </a:lnTo>
                  <a:lnTo>
                    <a:pt x="97535" y="0"/>
                  </a:lnTo>
                  <a:lnTo>
                    <a:pt x="97535" y="103631"/>
                  </a:lnTo>
                  <a:close/>
                </a:path>
              </a:pathLst>
            </a:custGeom>
            <a:solidFill>
              <a:srgbClr val="00AFEF"/>
            </a:solidFill>
          </p:spPr>
          <p:txBody>
            <a:bodyPr wrap="square" lIns="0" tIns="0" rIns="0" bIns="0" rtlCol="0"/>
            <a:p>
              <a:endParaRPr>
                <a:solidFill>
                  <a:schemeClr val="dk1"/>
                </a:solidFill>
              </a:endParaRPr>
            </a:p>
          </p:txBody>
        </p:sp>
        <p:sp>
          <p:nvSpPr>
            <p:cNvPr id="10" name="object 10"/>
            <p:cNvSpPr/>
            <p:nvPr>
              <p:custDataLst>
                <p:tags r:id="rId10"/>
              </p:custDataLst>
            </p:nvPr>
          </p:nvSpPr>
          <p:spPr>
            <a:xfrm>
              <a:off x="14124" y="4152"/>
              <a:ext cx="648" cy="154"/>
            </a:xfrm>
            <a:custGeom>
              <a:avLst/>
              <a:gdLst/>
              <a:ahLst/>
              <a:cxnLst/>
              <a:rect l="l" t="t" r="r" b="b"/>
              <a:pathLst>
                <a:path w="411479" h="97789">
                  <a:moveTo>
                    <a:pt x="411479" y="97536"/>
                  </a:moveTo>
                  <a:lnTo>
                    <a:pt x="0" y="97536"/>
                  </a:lnTo>
                  <a:lnTo>
                    <a:pt x="0" y="0"/>
                  </a:lnTo>
                  <a:lnTo>
                    <a:pt x="411479" y="0"/>
                  </a:lnTo>
                  <a:lnTo>
                    <a:pt x="411479" y="97536"/>
                  </a:lnTo>
                  <a:close/>
                </a:path>
              </a:pathLst>
            </a:custGeom>
            <a:solidFill>
              <a:srgbClr val="00AFEF"/>
            </a:solidFill>
          </p:spPr>
          <p:txBody>
            <a:bodyPr wrap="square" lIns="0" tIns="0" rIns="0" bIns="0" rtlCol="0"/>
            <a:p>
              <a:endParaRPr>
                <a:solidFill>
                  <a:schemeClr val="dk1"/>
                </a:solidFill>
              </a:endParaRPr>
            </a:p>
          </p:txBody>
        </p:sp>
        <p:sp>
          <p:nvSpPr>
            <p:cNvPr id="11" name="object 11"/>
            <p:cNvSpPr/>
            <p:nvPr>
              <p:custDataLst>
                <p:tags r:id="rId11"/>
              </p:custDataLst>
            </p:nvPr>
          </p:nvSpPr>
          <p:spPr>
            <a:xfrm>
              <a:off x="14371" y="4306"/>
              <a:ext cx="154" cy="164"/>
            </a:xfrm>
            <a:custGeom>
              <a:avLst/>
              <a:gdLst/>
              <a:ahLst/>
              <a:cxnLst/>
              <a:rect l="l" t="t" r="r" b="b"/>
              <a:pathLst>
                <a:path w="97790" h="104139">
                  <a:moveTo>
                    <a:pt x="97535" y="103631"/>
                  </a:moveTo>
                  <a:lnTo>
                    <a:pt x="0" y="103631"/>
                  </a:lnTo>
                  <a:lnTo>
                    <a:pt x="0" y="0"/>
                  </a:lnTo>
                  <a:lnTo>
                    <a:pt x="97535" y="0"/>
                  </a:lnTo>
                  <a:lnTo>
                    <a:pt x="97535" y="103631"/>
                  </a:lnTo>
                  <a:close/>
                </a:path>
              </a:pathLst>
            </a:custGeom>
            <a:solidFill>
              <a:srgbClr val="00AFEF"/>
            </a:solidFill>
          </p:spPr>
          <p:txBody>
            <a:bodyPr wrap="square" lIns="0" tIns="0" rIns="0" bIns="0" rtlCol="0"/>
            <a:p>
              <a:endParaRPr>
                <a:solidFill>
                  <a:schemeClr val="dk1"/>
                </a:solidFill>
              </a:endParaRPr>
            </a:p>
          </p:txBody>
        </p:sp>
        <p:sp>
          <p:nvSpPr>
            <p:cNvPr id="12" name="object 12"/>
            <p:cNvSpPr/>
            <p:nvPr>
              <p:custDataLst>
                <p:tags r:id="rId12"/>
              </p:custDataLst>
            </p:nvPr>
          </p:nvSpPr>
          <p:spPr>
            <a:xfrm>
              <a:off x="14111" y="6664"/>
              <a:ext cx="612" cy="0"/>
            </a:xfrm>
            <a:custGeom>
              <a:avLst/>
              <a:gdLst/>
              <a:ahLst/>
              <a:cxnLst/>
              <a:rect l="l" t="t" r="r" b="b"/>
              <a:pathLst>
                <a:path w="388620">
                  <a:moveTo>
                    <a:pt x="0" y="0"/>
                  </a:moveTo>
                  <a:lnTo>
                    <a:pt x="388620" y="0"/>
                  </a:lnTo>
                </a:path>
              </a:pathLst>
            </a:custGeom>
            <a:ln w="41147">
              <a:solidFill>
                <a:srgbClr val="00AFEF"/>
              </a:solidFill>
            </a:ln>
          </p:spPr>
          <p:txBody>
            <a:bodyPr wrap="square" lIns="0" tIns="0" rIns="0" bIns="0" rtlCol="0"/>
            <a:p>
              <a:endParaRPr>
                <a:solidFill>
                  <a:schemeClr val="dk1"/>
                </a:solidFill>
              </a:endParaRPr>
            </a:p>
          </p:txBody>
        </p:sp>
        <p:sp>
          <p:nvSpPr>
            <p:cNvPr id="13" name="object 13"/>
            <p:cNvSpPr/>
            <p:nvPr>
              <p:custDataLst>
                <p:tags r:id="rId13"/>
              </p:custDataLst>
            </p:nvPr>
          </p:nvSpPr>
          <p:spPr>
            <a:xfrm>
              <a:off x="14111" y="6759"/>
              <a:ext cx="612" cy="0"/>
            </a:xfrm>
            <a:custGeom>
              <a:avLst/>
              <a:gdLst/>
              <a:ahLst/>
              <a:cxnLst/>
              <a:rect l="l" t="t" r="r" b="b"/>
              <a:pathLst>
                <a:path w="388620">
                  <a:moveTo>
                    <a:pt x="0" y="0"/>
                  </a:moveTo>
                  <a:lnTo>
                    <a:pt x="388620" y="0"/>
                  </a:lnTo>
                </a:path>
              </a:pathLst>
            </a:custGeom>
            <a:ln w="39624">
              <a:solidFill>
                <a:srgbClr val="00AFEF"/>
              </a:solidFill>
            </a:ln>
          </p:spPr>
          <p:txBody>
            <a:bodyPr wrap="square" lIns="0" tIns="0" rIns="0" bIns="0" rtlCol="0"/>
            <a:p>
              <a:endParaRPr>
                <a:solidFill>
                  <a:schemeClr val="dk1"/>
                </a:solidFill>
              </a:endParaRPr>
            </a:p>
          </p:txBody>
        </p:sp>
        <p:sp>
          <p:nvSpPr>
            <p:cNvPr id="17" name="object 17"/>
            <p:cNvSpPr txBox="1"/>
            <p:nvPr/>
          </p:nvSpPr>
          <p:spPr>
            <a:xfrm>
              <a:off x="13229" y="2896"/>
              <a:ext cx="2200" cy="436"/>
            </a:xfrm>
            <a:prstGeom prst="rect">
              <a:avLst/>
            </a:prstGeom>
          </p:spPr>
          <p:txBody>
            <a:bodyPr vert="horz" wrap="square" lIns="0" tIns="0" rIns="0" bIns="0" rtlCol="0">
              <a:spAutoFit/>
            </a:bodyPr>
            <a:p>
              <a:pPr marL="12700">
                <a:lnSpc>
                  <a:spcPct val="100000"/>
                </a:lnSpc>
              </a:pPr>
              <a:r>
                <a:rPr sz="1800" b="1" dirty="0">
                  <a:solidFill>
                    <a:srgbClr val="FFFFFF"/>
                  </a:solidFill>
                  <a:latin typeface="微软雅黑" panose="020B0503020204020204" charset="-122"/>
                  <a:cs typeface="微软雅黑" panose="020B0503020204020204" charset="-122"/>
                </a:rPr>
                <a:t>山</a:t>
              </a:r>
              <a:r>
                <a:rPr lang="zh-CN" sz="1800" b="1" dirty="0">
                  <a:solidFill>
                    <a:srgbClr val="FFFFFF"/>
                  </a:solidFill>
                  <a:latin typeface="微软雅黑" panose="020B0503020204020204" charset="-122"/>
                  <a:cs typeface="微软雅黑" panose="020B0503020204020204" charset="-122"/>
                </a:rPr>
                <a:t>水林田</a:t>
              </a:r>
              <a:r>
                <a:rPr sz="1800" b="1" dirty="0">
                  <a:solidFill>
                    <a:srgbClr val="FFFFFF"/>
                  </a:solidFill>
                  <a:latin typeface="微软雅黑" panose="020B0503020204020204" charset="-122"/>
                  <a:cs typeface="微软雅黑" panose="020B0503020204020204" charset="-122"/>
                </a:rPr>
                <a:t>本底</a:t>
              </a:r>
              <a:endParaRPr sz="1800" b="1" dirty="0">
                <a:solidFill>
                  <a:srgbClr val="FFFFFF"/>
                </a:solidFill>
                <a:latin typeface="微软雅黑" panose="020B0503020204020204" charset="-122"/>
                <a:cs typeface="微软雅黑" panose="020B0503020204020204" charset="-122"/>
              </a:endParaRPr>
            </a:p>
          </p:txBody>
        </p:sp>
        <p:sp>
          <p:nvSpPr>
            <p:cNvPr id="19" name="object 19"/>
            <p:cNvSpPr txBox="1"/>
            <p:nvPr/>
          </p:nvSpPr>
          <p:spPr>
            <a:xfrm>
              <a:off x="13557" y="5226"/>
              <a:ext cx="1480" cy="452"/>
            </a:xfrm>
            <a:prstGeom prst="rect">
              <a:avLst/>
            </a:prstGeom>
          </p:spPr>
          <p:txBody>
            <a:bodyPr vert="horz" wrap="square" lIns="0" tIns="0" rIns="0" bIns="0" rtlCol="0">
              <a:spAutoFit/>
            </a:bodyPr>
            <a:p>
              <a:pPr marL="12700">
                <a:lnSpc>
                  <a:spcPct val="100000"/>
                </a:lnSpc>
              </a:pPr>
              <a:r>
                <a:rPr sz="1800" b="1" dirty="0">
                  <a:solidFill>
                    <a:schemeClr val="bg1"/>
                  </a:solidFill>
                  <a:latin typeface="微软雅黑" panose="020B0503020204020204" charset="-122"/>
                  <a:cs typeface="微软雅黑" panose="020B0503020204020204" charset="-122"/>
                </a:rPr>
                <a:t>生态廊道</a:t>
              </a:r>
              <a:endParaRPr sz="1800" b="1" dirty="0">
                <a:solidFill>
                  <a:schemeClr val="bg1"/>
                </a:solidFill>
                <a:latin typeface="微软雅黑" panose="020B0503020204020204" charset="-122"/>
                <a:cs typeface="微软雅黑" panose="020B0503020204020204" charset="-122"/>
              </a:endParaRPr>
            </a:p>
          </p:txBody>
        </p:sp>
        <p:sp>
          <p:nvSpPr>
            <p:cNvPr id="20" name="object 20"/>
            <p:cNvSpPr txBox="1"/>
            <p:nvPr/>
          </p:nvSpPr>
          <p:spPr>
            <a:xfrm>
              <a:off x="12477" y="7747"/>
              <a:ext cx="3640" cy="452"/>
            </a:xfrm>
            <a:prstGeom prst="rect">
              <a:avLst/>
            </a:prstGeom>
          </p:spPr>
          <p:txBody>
            <a:bodyPr vert="horz" wrap="square" lIns="0" tIns="0" rIns="0" bIns="0" rtlCol="0">
              <a:spAutoFit/>
            </a:bodyPr>
            <a:p>
              <a:pPr marL="12700">
                <a:lnSpc>
                  <a:spcPct val="100000"/>
                </a:lnSpc>
              </a:pPr>
              <a:r>
                <a:rPr sz="1800" b="1" dirty="0">
                  <a:solidFill>
                    <a:srgbClr val="FFFFFF"/>
                  </a:solidFill>
                  <a:latin typeface="微软雅黑" panose="020B0503020204020204" charset="-122"/>
                  <a:cs typeface="微软雅黑" panose="020B0503020204020204" charset="-122"/>
                </a:rPr>
                <a:t>区域城乡发展生态特色</a:t>
              </a:r>
              <a:endParaRPr sz="1800" b="1" dirty="0">
                <a:solidFill>
                  <a:srgbClr val="FFFFFF"/>
                </a:solidFill>
                <a:latin typeface="微软雅黑" panose="020B0503020204020204" charset="-122"/>
                <a:cs typeface="微软雅黑" panose="020B0503020204020204" charset="-122"/>
              </a:endParaRPr>
            </a:p>
          </p:txBody>
        </p:sp>
        <p:sp>
          <p:nvSpPr>
            <p:cNvPr id="5" name="矩形 4"/>
            <p:cNvSpPr/>
            <p:nvPr/>
          </p:nvSpPr>
          <p:spPr>
            <a:xfrm>
              <a:off x="10536" y="2232"/>
              <a:ext cx="7887" cy="6563"/>
            </a:xfrm>
            <a:prstGeom prst="rect">
              <a:avLst/>
            </a:prstGeom>
            <a:noFill/>
            <a:ln w="3175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txBox="1"/>
          <p:nvPr/>
        </p:nvSpPr>
        <p:spPr>
          <a:xfrm>
            <a:off x="4578804" y="446587"/>
            <a:ext cx="2525486" cy="1200329"/>
          </a:xfrm>
          <a:prstGeom prst="rect">
            <a:avLst/>
          </a:prstGeom>
          <a:noFill/>
        </p:spPr>
        <p:txBody>
          <a:bodyPr wrap="square" rtlCol="0">
            <a:spAutoFit/>
          </a:bodyPr>
          <a:lstStyle/>
          <a:p>
            <a:pPr algn="ctr"/>
            <a:r>
              <a:rPr lang="zh-CN" altLang="en-US" sz="7200" b="1" dirty="0">
                <a:solidFill>
                  <a:schemeClr val="accent1">
                    <a:lumMod val="75000"/>
                  </a:schemeClr>
                </a:solidFill>
                <a:latin typeface="汉仪正圆-55W" panose="00020600040101010101" pitchFamily="18" charset="-122"/>
                <a:ea typeface="汉仪正圆-55W" panose="00020600040101010101" pitchFamily="18" charset="-122"/>
                <a:sym typeface="汉仪正圆-55W" panose="00020600040101010101" pitchFamily="18" charset="-122"/>
              </a:rPr>
              <a:t>目录</a:t>
            </a:r>
            <a:endParaRPr lang="zh-CN" altLang="en-US" sz="7200" b="1" dirty="0">
              <a:solidFill>
                <a:schemeClr val="accent1">
                  <a:lumMod val="7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p:nvPr>
            <p:custDataLst>
              <p:tags r:id="rId1"/>
            </p:custDataLst>
          </p:nvPr>
        </p:nvSpPr>
        <p:spPr>
          <a:xfrm>
            <a:off x="1051470" y="1645513"/>
            <a:ext cx="781050" cy="781050"/>
          </a:xfrm>
          <a:prstGeom prst="oc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01</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9" name="深度视觉·原创设计 https://www.docer.com/works?userid=22383862"/>
          <p:cNvSpPr txBox="1"/>
          <p:nvPr>
            <p:custDataLst>
              <p:tags r:id="rId2"/>
            </p:custDataLst>
          </p:nvPr>
        </p:nvSpPr>
        <p:spPr>
          <a:xfrm>
            <a:off x="1965870" y="1775034"/>
            <a:ext cx="3619500" cy="521970"/>
          </a:xfrm>
          <a:prstGeom prst="rect">
            <a:avLst/>
          </a:prstGeom>
          <a:noFill/>
        </p:spPr>
        <p:txBody>
          <a:bodyPr wrap="square" rtlCol="0">
            <a:spAutoFit/>
          </a:bodyPr>
          <a:lstStyle/>
          <a:p>
            <a:r>
              <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规划背景</a:t>
            </a:r>
            <a:endPar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11" name="深度视觉·原创设计 https://www.docer.com/works?userid=22383862"/>
          <p:cNvSpPr/>
          <p:nvPr>
            <p:custDataLst>
              <p:tags r:id="rId3"/>
            </p:custDataLst>
          </p:nvPr>
        </p:nvSpPr>
        <p:spPr>
          <a:xfrm>
            <a:off x="1051470" y="2580199"/>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02</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12" name="深度视觉·原创设计 https://www.docer.com/works?userid=22383862"/>
          <p:cNvSpPr txBox="1"/>
          <p:nvPr>
            <p:custDataLst>
              <p:tags r:id="rId4"/>
            </p:custDataLst>
          </p:nvPr>
        </p:nvSpPr>
        <p:spPr>
          <a:xfrm>
            <a:off x="1965870" y="2709720"/>
            <a:ext cx="3619500" cy="521970"/>
          </a:xfrm>
          <a:prstGeom prst="rect">
            <a:avLst/>
          </a:prstGeom>
          <a:noFill/>
        </p:spPr>
        <p:txBody>
          <a:bodyPr wrap="square" rtlCol="0">
            <a:spAutoFit/>
          </a:bodyPr>
          <a:lstStyle/>
          <a:p>
            <a:r>
              <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现状分析</a:t>
            </a:r>
            <a:endPar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14" name="深度视觉·原创设计 https://www.docer.com/works?userid=22383862"/>
          <p:cNvSpPr/>
          <p:nvPr>
            <p:custDataLst>
              <p:tags r:id="rId5"/>
            </p:custDataLst>
          </p:nvPr>
        </p:nvSpPr>
        <p:spPr>
          <a:xfrm>
            <a:off x="1051470" y="3514885"/>
            <a:ext cx="781050" cy="781050"/>
          </a:xfrm>
          <a:prstGeom prst="oc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03</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15" name="深度视觉·原创设计 https://www.docer.com/works?userid=22383862"/>
          <p:cNvSpPr txBox="1"/>
          <p:nvPr>
            <p:custDataLst>
              <p:tags r:id="rId6"/>
            </p:custDataLst>
          </p:nvPr>
        </p:nvSpPr>
        <p:spPr>
          <a:xfrm>
            <a:off x="1965870" y="3644406"/>
            <a:ext cx="3619500" cy="521970"/>
          </a:xfrm>
          <a:prstGeom prst="rect">
            <a:avLst/>
          </a:prstGeom>
          <a:noFill/>
        </p:spPr>
        <p:txBody>
          <a:bodyPr wrap="square" rtlCol="0">
            <a:spAutoFit/>
          </a:bodyPr>
          <a:lstStyle/>
          <a:p>
            <a:r>
              <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规划目标</a:t>
            </a:r>
            <a:endPar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17" name="深度视觉·原创设计 https://www.docer.com/works?userid=22383862"/>
          <p:cNvSpPr/>
          <p:nvPr>
            <p:custDataLst>
              <p:tags r:id="rId7"/>
            </p:custDataLst>
          </p:nvPr>
        </p:nvSpPr>
        <p:spPr>
          <a:xfrm>
            <a:off x="1051470" y="4450841"/>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04</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18" name="深度视觉·原创设计 https://www.docer.com/works?userid=22383862"/>
          <p:cNvSpPr txBox="1"/>
          <p:nvPr>
            <p:custDataLst>
              <p:tags r:id="rId8"/>
            </p:custDataLst>
          </p:nvPr>
        </p:nvSpPr>
        <p:spPr>
          <a:xfrm>
            <a:off x="1965870" y="4580362"/>
            <a:ext cx="3619500" cy="521970"/>
          </a:xfrm>
          <a:prstGeom prst="rect">
            <a:avLst/>
          </a:prstGeom>
          <a:noFill/>
        </p:spPr>
        <p:txBody>
          <a:bodyPr wrap="square" rtlCol="0">
            <a:spAutoFit/>
          </a:bodyPr>
          <a:lstStyle/>
          <a:p>
            <a:r>
              <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总体格局</a:t>
            </a:r>
            <a:endPar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10" name="深度视觉·原创设计 https://www.docer.com/works?userid=22383862"/>
          <p:cNvSpPr/>
          <p:nvPr>
            <p:custDataLst>
              <p:tags r:id="rId9"/>
            </p:custDataLst>
          </p:nvPr>
        </p:nvSpPr>
        <p:spPr>
          <a:xfrm>
            <a:off x="7054125" y="1645513"/>
            <a:ext cx="781050" cy="781050"/>
          </a:xfrm>
          <a:prstGeom prst="oc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06</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13" name="深度视觉·原创设计 https://www.docer.com/works?userid=22383862"/>
          <p:cNvSpPr txBox="1"/>
          <p:nvPr>
            <p:custDataLst>
              <p:tags r:id="rId10"/>
            </p:custDataLst>
          </p:nvPr>
        </p:nvSpPr>
        <p:spPr>
          <a:xfrm>
            <a:off x="7968525" y="1775034"/>
            <a:ext cx="3619500" cy="521970"/>
          </a:xfrm>
          <a:prstGeom prst="rect">
            <a:avLst/>
          </a:prstGeom>
          <a:noFill/>
        </p:spPr>
        <p:txBody>
          <a:bodyPr wrap="square" rtlCol="0">
            <a:spAutoFit/>
          </a:bodyPr>
          <a:p>
            <a:r>
              <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镇村建设指引</a:t>
            </a:r>
            <a:endPar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16" name="深度视觉·原创设计 https://www.docer.com/works?userid=22383862"/>
          <p:cNvSpPr/>
          <p:nvPr>
            <p:custDataLst>
              <p:tags r:id="rId11"/>
            </p:custDataLst>
          </p:nvPr>
        </p:nvSpPr>
        <p:spPr>
          <a:xfrm>
            <a:off x="7054125" y="2580199"/>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07</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19" name="深度视觉·原创设计 https://www.docer.com/works?userid=22383862"/>
          <p:cNvSpPr txBox="1"/>
          <p:nvPr>
            <p:custDataLst>
              <p:tags r:id="rId12"/>
            </p:custDataLst>
          </p:nvPr>
        </p:nvSpPr>
        <p:spPr>
          <a:xfrm>
            <a:off x="7968525" y="2709720"/>
            <a:ext cx="3619500" cy="521970"/>
          </a:xfrm>
          <a:prstGeom prst="rect">
            <a:avLst/>
          </a:prstGeom>
          <a:noFill/>
        </p:spPr>
        <p:txBody>
          <a:bodyPr wrap="square" rtlCol="0">
            <a:spAutoFit/>
          </a:bodyPr>
          <a:p>
            <a:r>
              <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镇区规划</a:t>
            </a:r>
            <a:endPar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20" name="深度视觉·原创设计 https://www.docer.com/works?userid=22383862"/>
          <p:cNvSpPr/>
          <p:nvPr>
            <p:custDataLst>
              <p:tags r:id="rId13"/>
            </p:custDataLst>
          </p:nvPr>
        </p:nvSpPr>
        <p:spPr>
          <a:xfrm>
            <a:off x="7054125" y="3497740"/>
            <a:ext cx="781050" cy="781050"/>
          </a:xfrm>
          <a:prstGeom prst="oc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08</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21" name="深度视觉·原创设计 https://www.docer.com/works?userid=22383862"/>
          <p:cNvSpPr txBox="1"/>
          <p:nvPr>
            <p:custDataLst>
              <p:tags r:id="rId14"/>
            </p:custDataLst>
          </p:nvPr>
        </p:nvSpPr>
        <p:spPr>
          <a:xfrm>
            <a:off x="7968525" y="3674886"/>
            <a:ext cx="3619500" cy="521970"/>
          </a:xfrm>
          <a:prstGeom prst="rect">
            <a:avLst/>
          </a:prstGeom>
          <a:noFill/>
        </p:spPr>
        <p:txBody>
          <a:bodyPr wrap="square" rtlCol="0">
            <a:spAutoFit/>
          </a:bodyPr>
          <a:p>
            <a:r>
              <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综合支撑体系</a:t>
            </a:r>
            <a:endPar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22" name="深度视觉·原创设计 https://www.docer.com/works?userid=22383862"/>
          <p:cNvSpPr/>
          <p:nvPr>
            <p:custDataLst>
              <p:tags r:id="rId15"/>
            </p:custDataLst>
          </p:nvPr>
        </p:nvSpPr>
        <p:spPr>
          <a:xfrm>
            <a:off x="7054125" y="4448936"/>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09</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23" name="深度视觉·原创设计 https://www.docer.com/works?userid=22383862"/>
          <p:cNvSpPr txBox="1"/>
          <p:nvPr>
            <p:custDataLst>
              <p:tags r:id="rId16"/>
            </p:custDataLst>
          </p:nvPr>
        </p:nvSpPr>
        <p:spPr>
          <a:xfrm>
            <a:off x="7968525" y="4404467"/>
            <a:ext cx="3619500" cy="953135"/>
          </a:xfrm>
          <a:prstGeom prst="rect">
            <a:avLst/>
          </a:prstGeom>
          <a:noFill/>
        </p:spPr>
        <p:txBody>
          <a:bodyPr wrap="square" rtlCol="0">
            <a:spAutoFit/>
          </a:bodyPr>
          <a:p>
            <a:r>
              <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国土综合整治与生态修复</a:t>
            </a:r>
            <a:endParaRPr lang="zh-CN" altLang="en-US" sz="2800" b="1">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24" name="深度视觉·原创设计 https://www.docer.com/works?userid=22383862"/>
          <p:cNvSpPr/>
          <p:nvPr>
            <p:custDataLst>
              <p:tags r:id="rId17"/>
            </p:custDataLst>
          </p:nvPr>
        </p:nvSpPr>
        <p:spPr>
          <a:xfrm>
            <a:off x="1051470" y="5357655"/>
            <a:ext cx="781050" cy="781050"/>
          </a:xfrm>
          <a:prstGeom prst="oc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05</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25" name="深度视觉·原创设计 https://www.docer.com/works?userid=22383862"/>
          <p:cNvSpPr txBox="1"/>
          <p:nvPr>
            <p:custDataLst>
              <p:tags r:id="rId18"/>
            </p:custDataLst>
          </p:nvPr>
        </p:nvSpPr>
        <p:spPr>
          <a:xfrm>
            <a:off x="1965870" y="5484636"/>
            <a:ext cx="3619500" cy="521970"/>
          </a:xfrm>
          <a:prstGeom prst="rect">
            <a:avLst/>
          </a:prstGeom>
          <a:noFill/>
        </p:spPr>
        <p:txBody>
          <a:bodyPr wrap="square" rtlCol="0">
            <a:spAutoFit/>
          </a:bodyPr>
          <a:p>
            <a:r>
              <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资源保护与利用</a:t>
            </a:r>
            <a:endPar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
        <p:nvSpPr>
          <p:cNvPr id="26" name="深度视觉·原创设计 https://www.docer.com/works?userid=22383862"/>
          <p:cNvSpPr/>
          <p:nvPr>
            <p:custDataLst>
              <p:tags r:id="rId19"/>
            </p:custDataLst>
          </p:nvPr>
        </p:nvSpPr>
        <p:spPr>
          <a:xfrm>
            <a:off x="7054125" y="5357655"/>
            <a:ext cx="781050" cy="781050"/>
          </a:xfrm>
          <a:prstGeom prst="oc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rPr>
              <a:t>10</a:t>
            </a:r>
            <a:endParaRPr lang="en-US" altLang="zh-CN" sz="2400" b="1" dirty="0">
              <a:solidFill>
                <a:schemeClr val="lt1"/>
              </a:solidFill>
              <a:latin typeface="华文中宋" panose="02010600040101010101" charset="-122"/>
              <a:ea typeface="华文中宋" panose="02010600040101010101" charset="-122"/>
              <a:sym typeface="汉仪正圆-55W" panose="00020600040101010101" pitchFamily="18" charset="-122"/>
            </a:endParaRPr>
          </a:p>
        </p:txBody>
      </p:sp>
      <p:sp>
        <p:nvSpPr>
          <p:cNvPr id="27" name="深度视觉·原创设计 https://www.docer.com/works?userid=22383862"/>
          <p:cNvSpPr txBox="1"/>
          <p:nvPr>
            <p:custDataLst>
              <p:tags r:id="rId20"/>
            </p:custDataLst>
          </p:nvPr>
        </p:nvSpPr>
        <p:spPr>
          <a:xfrm>
            <a:off x="7968525" y="5484636"/>
            <a:ext cx="3619500" cy="521970"/>
          </a:xfrm>
          <a:prstGeom prst="rect">
            <a:avLst/>
          </a:prstGeom>
          <a:noFill/>
        </p:spPr>
        <p:txBody>
          <a:bodyPr wrap="square" rtlCol="0">
            <a:spAutoFit/>
          </a:bodyPr>
          <a:p>
            <a:r>
              <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rPr>
              <a:t>规划传导与实施</a:t>
            </a:r>
            <a:endParaRPr lang="zh-CN" altLang="en-US" sz="2800" b="1" dirty="0">
              <a:solidFill>
                <a:schemeClr val="dk1">
                  <a:lumMod val="75000"/>
                  <a:lumOff val="25000"/>
                </a:schemeClr>
              </a:solidFill>
              <a:latin typeface="华文中宋" panose="02010600040101010101" charset="-122"/>
              <a:ea typeface="华文中宋" panose="02010600040101010101" charset="-122"/>
              <a:sym typeface="汉仪正圆-55W" panose="00020600040101010101" pitchFamily="18"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413194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、国土空间总体开发与保护格局</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36" name="组合 35"/>
          <p:cNvGrpSpPr/>
          <p:nvPr/>
        </p:nvGrpSpPr>
        <p:grpSpPr>
          <a:xfrm>
            <a:off x="5993765" y="962660"/>
            <a:ext cx="5786706" cy="5231123"/>
            <a:chOff x="9089" y="1945"/>
            <a:chExt cx="9871" cy="8329"/>
          </a:xfrm>
        </p:grpSpPr>
        <p:sp>
          <p:nvSpPr>
            <p:cNvPr id="5" name="object 5"/>
            <p:cNvSpPr txBox="1"/>
            <p:nvPr/>
          </p:nvSpPr>
          <p:spPr>
            <a:xfrm>
              <a:off x="12202" y="2146"/>
              <a:ext cx="3608" cy="481"/>
            </a:xfrm>
            <a:prstGeom prst="rect">
              <a:avLst/>
            </a:prstGeom>
            <a:solidFill>
              <a:srgbClr val="61D0F8"/>
            </a:solidFill>
          </p:spPr>
          <p:txBody>
            <a:bodyPr vert="horz" wrap="square" lIns="0" tIns="56515" rIns="0" bIns="0" rtlCol="0">
              <a:spAutoFit/>
            </a:bodyPr>
            <a:p>
              <a:pPr marL="331470">
                <a:lnSpc>
                  <a:spcPct val="100000"/>
                </a:lnSpc>
                <a:spcBef>
                  <a:spcPts val="445"/>
                </a:spcBef>
              </a:pPr>
              <a:r>
                <a:rPr sz="1600" b="1" spc="-5" dirty="0">
                  <a:solidFill>
                    <a:srgbClr val="000000"/>
                  </a:solidFill>
                  <a:latin typeface="微软雅黑" panose="020B0503020204020204" charset="-122"/>
                  <a:cs typeface="微软雅黑" panose="020B0503020204020204" charset="-122"/>
                </a:rPr>
                <a:t>全域国土综合整治</a:t>
              </a:r>
              <a:endParaRPr sz="1600" b="1" spc="-5" dirty="0">
                <a:solidFill>
                  <a:srgbClr val="000000"/>
                </a:solidFill>
                <a:latin typeface="微软雅黑" panose="020B0503020204020204" charset="-122"/>
                <a:cs typeface="微软雅黑" panose="020B0503020204020204" charset="-122"/>
              </a:endParaRPr>
            </a:p>
          </p:txBody>
        </p:sp>
        <p:sp>
          <p:nvSpPr>
            <p:cNvPr id="2" name="object 6"/>
            <p:cNvSpPr txBox="1"/>
            <p:nvPr>
              <p:custDataLst>
                <p:tags r:id="rId3"/>
              </p:custDataLst>
            </p:nvPr>
          </p:nvSpPr>
          <p:spPr>
            <a:xfrm>
              <a:off x="9874" y="3072"/>
              <a:ext cx="3960" cy="382"/>
            </a:xfrm>
            <a:prstGeom prst="rect">
              <a:avLst/>
            </a:prstGeom>
            <a:solidFill>
              <a:srgbClr val="CCEBFF"/>
            </a:solidFill>
          </p:spPr>
          <p:txBody>
            <a:bodyPr vert="horz" wrap="square" lIns="0" tIns="55880" rIns="0" bIns="0" rtlCol="0">
              <a:spAutoFit/>
            </a:bodyPr>
            <a:p>
              <a:pPr marL="799465">
                <a:lnSpc>
                  <a:spcPct val="100000"/>
                </a:lnSpc>
                <a:spcBef>
                  <a:spcPts val="440"/>
                </a:spcBef>
              </a:pPr>
              <a:r>
                <a:rPr sz="1200" b="1" dirty="0">
                  <a:solidFill>
                    <a:schemeClr val="dk1"/>
                  </a:solidFill>
                  <a:latin typeface="微软雅黑" panose="020B0503020204020204" charset="-122"/>
                  <a:cs typeface="微软雅黑" panose="020B0503020204020204" charset="-122"/>
                </a:rPr>
                <a:t>农村综合整治</a:t>
              </a:r>
              <a:endParaRPr sz="1200" b="1" dirty="0">
                <a:solidFill>
                  <a:schemeClr val="dk1"/>
                </a:solidFill>
                <a:latin typeface="微软雅黑" panose="020B0503020204020204" charset="-122"/>
                <a:cs typeface="微软雅黑" panose="020B0503020204020204" charset="-122"/>
              </a:endParaRPr>
            </a:p>
          </p:txBody>
        </p:sp>
        <p:sp>
          <p:nvSpPr>
            <p:cNvPr id="3" name="object 7"/>
            <p:cNvSpPr txBox="1"/>
            <p:nvPr>
              <p:custDataLst>
                <p:tags r:id="rId4"/>
              </p:custDataLst>
            </p:nvPr>
          </p:nvSpPr>
          <p:spPr>
            <a:xfrm>
              <a:off x="14177" y="3072"/>
              <a:ext cx="3963" cy="382"/>
            </a:xfrm>
            <a:prstGeom prst="rect">
              <a:avLst/>
            </a:prstGeom>
            <a:solidFill>
              <a:srgbClr val="CCEBFF"/>
            </a:solidFill>
          </p:spPr>
          <p:txBody>
            <a:bodyPr vert="horz" wrap="square" lIns="0" tIns="55880" rIns="0" bIns="0" rtlCol="0">
              <a:spAutoFit/>
            </a:bodyPr>
            <a:p>
              <a:pPr marL="800100">
                <a:lnSpc>
                  <a:spcPct val="100000"/>
                </a:lnSpc>
                <a:spcBef>
                  <a:spcPts val="440"/>
                </a:spcBef>
              </a:pPr>
              <a:r>
                <a:rPr sz="1200" b="1" dirty="0">
                  <a:solidFill>
                    <a:schemeClr val="dk1"/>
                  </a:solidFill>
                  <a:latin typeface="微软雅黑" panose="020B0503020204020204" charset="-122"/>
                  <a:cs typeface="微软雅黑" panose="020B0503020204020204" charset="-122"/>
                </a:rPr>
                <a:t>城镇综合整治</a:t>
              </a:r>
              <a:endParaRPr sz="1200" b="1" dirty="0">
                <a:solidFill>
                  <a:schemeClr val="dk1"/>
                </a:solidFill>
                <a:latin typeface="微软雅黑" panose="020B0503020204020204" charset="-122"/>
                <a:cs typeface="微软雅黑" panose="020B0503020204020204" charset="-122"/>
              </a:endParaRPr>
            </a:p>
          </p:txBody>
        </p:sp>
        <p:sp>
          <p:nvSpPr>
            <p:cNvPr id="8" name="object 8"/>
            <p:cNvSpPr txBox="1"/>
            <p:nvPr>
              <p:custDataLst>
                <p:tags r:id="rId5"/>
              </p:custDataLst>
            </p:nvPr>
          </p:nvSpPr>
          <p:spPr>
            <a:xfrm>
              <a:off x="9888" y="3730"/>
              <a:ext cx="3960" cy="383"/>
            </a:xfrm>
            <a:prstGeom prst="rect">
              <a:avLst/>
            </a:prstGeom>
            <a:solidFill>
              <a:srgbClr val="CCEBFF"/>
            </a:solidFill>
          </p:spPr>
          <p:txBody>
            <a:bodyPr vert="horz" wrap="square" lIns="0" tIns="56515" rIns="0" bIns="0" rtlCol="0">
              <a:spAutoFit/>
            </a:bodyPr>
            <a:p>
              <a:pPr marL="800100">
                <a:lnSpc>
                  <a:spcPct val="100000"/>
                </a:lnSpc>
                <a:spcBef>
                  <a:spcPts val="445"/>
                </a:spcBef>
              </a:pPr>
              <a:r>
                <a:rPr sz="1200" b="1" dirty="0">
                  <a:solidFill>
                    <a:schemeClr val="dk1"/>
                  </a:solidFill>
                  <a:latin typeface="微软雅黑" panose="020B0503020204020204" charset="-122"/>
                  <a:cs typeface="微软雅黑" panose="020B0503020204020204" charset="-122"/>
                </a:rPr>
                <a:t>推进村庄聚集</a:t>
              </a:r>
              <a:endParaRPr sz="1200" b="1" dirty="0">
                <a:solidFill>
                  <a:schemeClr val="dk1"/>
                </a:solidFill>
                <a:latin typeface="微软雅黑" panose="020B0503020204020204" charset="-122"/>
                <a:cs typeface="微软雅黑" panose="020B0503020204020204" charset="-122"/>
              </a:endParaRPr>
            </a:p>
          </p:txBody>
        </p:sp>
        <p:sp>
          <p:nvSpPr>
            <p:cNvPr id="9" name="object 9"/>
            <p:cNvSpPr txBox="1"/>
            <p:nvPr>
              <p:custDataLst>
                <p:tags r:id="rId6"/>
              </p:custDataLst>
            </p:nvPr>
          </p:nvSpPr>
          <p:spPr>
            <a:xfrm>
              <a:off x="9888" y="4318"/>
              <a:ext cx="3960" cy="383"/>
            </a:xfrm>
            <a:prstGeom prst="rect">
              <a:avLst/>
            </a:prstGeom>
            <a:solidFill>
              <a:srgbClr val="CCEBFF"/>
            </a:solidFill>
          </p:spPr>
          <p:txBody>
            <a:bodyPr vert="horz" wrap="square" lIns="0" tIns="56515" rIns="0" bIns="0" rtlCol="0">
              <a:spAutoFit/>
            </a:bodyPr>
            <a:p>
              <a:pPr marL="723900">
                <a:lnSpc>
                  <a:spcPct val="100000"/>
                </a:lnSpc>
                <a:spcBef>
                  <a:spcPts val="445"/>
                </a:spcBef>
              </a:pPr>
              <a:r>
                <a:rPr sz="1200" b="1" dirty="0">
                  <a:solidFill>
                    <a:schemeClr val="dk1"/>
                  </a:solidFill>
                  <a:latin typeface="微软雅黑" panose="020B0503020204020204" charset="-122"/>
                  <a:cs typeface="微软雅黑" panose="020B0503020204020204" charset="-122"/>
                </a:rPr>
                <a:t>农用地综合整治</a:t>
              </a:r>
              <a:endParaRPr sz="1200" b="1" dirty="0">
                <a:solidFill>
                  <a:schemeClr val="dk1"/>
                </a:solidFill>
                <a:latin typeface="微软雅黑" panose="020B0503020204020204" charset="-122"/>
                <a:cs typeface="微软雅黑" panose="020B0503020204020204" charset="-122"/>
              </a:endParaRPr>
            </a:p>
          </p:txBody>
        </p:sp>
        <p:sp>
          <p:nvSpPr>
            <p:cNvPr id="10" name="object 10"/>
            <p:cNvSpPr txBox="1"/>
            <p:nvPr>
              <p:custDataLst>
                <p:tags r:id="rId7"/>
              </p:custDataLst>
            </p:nvPr>
          </p:nvSpPr>
          <p:spPr>
            <a:xfrm>
              <a:off x="14162" y="3703"/>
              <a:ext cx="3960" cy="380"/>
            </a:xfrm>
            <a:prstGeom prst="rect">
              <a:avLst/>
            </a:prstGeom>
            <a:solidFill>
              <a:srgbClr val="CCEBFF"/>
            </a:solidFill>
          </p:spPr>
          <p:txBody>
            <a:bodyPr vert="horz" wrap="square" lIns="0" tIns="55244" rIns="0" bIns="0" rtlCol="0">
              <a:spAutoFit/>
            </a:bodyPr>
            <a:p>
              <a:pPr marL="799465">
                <a:lnSpc>
                  <a:spcPct val="100000"/>
                </a:lnSpc>
                <a:spcBef>
                  <a:spcPts val="435"/>
                </a:spcBef>
              </a:pPr>
              <a:r>
                <a:rPr sz="1200" b="1" dirty="0">
                  <a:solidFill>
                    <a:schemeClr val="dk1"/>
                  </a:solidFill>
                  <a:latin typeface="微软雅黑" panose="020B0503020204020204" charset="-122"/>
                  <a:cs typeface="微软雅黑" panose="020B0503020204020204" charset="-122"/>
                </a:rPr>
                <a:t>低效用地更新</a:t>
              </a:r>
              <a:endParaRPr sz="1200" b="1" dirty="0">
                <a:solidFill>
                  <a:schemeClr val="dk1"/>
                </a:solidFill>
                <a:latin typeface="微软雅黑" panose="020B0503020204020204" charset="-122"/>
                <a:cs typeface="微软雅黑" panose="020B0503020204020204" charset="-122"/>
              </a:endParaRPr>
            </a:p>
          </p:txBody>
        </p:sp>
        <p:sp>
          <p:nvSpPr>
            <p:cNvPr id="11" name="object 11"/>
            <p:cNvSpPr txBox="1"/>
            <p:nvPr>
              <p:custDataLst>
                <p:tags r:id="rId8"/>
              </p:custDataLst>
            </p:nvPr>
          </p:nvSpPr>
          <p:spPr>
            <a:xfrm>
              <a:off x="14162" y="4291"/>
              <a:ext cx="3960" cy="380"/>
            </a:xfrm>
            <a:prstGeom prst="rect">
              <a:avLst/>
            </a:prstGeom>
            <a:solidFill>
              <a:srgbClr val="CCEBFF"/>
            </a:solidFill>
          </p:spPr>
          <p:txBody>
            <a:bodyPr vert="horz" wrap="square" lIns="0" tIns="55244" rIns="0" bIns="0" rtlCol="0">
              <a:spAutoFit/>
            </a:bodyPr>
            <a:p>
              <a:pPr algn="ctr">
                <a:lnSpc>
                  <a:spcPct val="100000"/>
                </a:lnSpc>
                <a:spcBef>
                  <a:spcPts val="435"/>
                </a:spcBef>
              </a:pPr>
              <a:r>
                <a:rPr sz="1200" b="1" dirty="0">
                  <a:solidFill>
                    <a:schemeClr val="dk1"/>
                  </a:solidFill>
                  <a:latin typeface="微软雅黑" panose="020B0503020204020204" charset="-122"/>
                  <a:cs typeface="微软雅黑" panose="020B0503020204020204" charset="-122"/>
                </a:rPr>
                <a:t>老街改造</a:t>
              </a:r>
              <a:endParaRPr sz="1200" b="1" dirty="0">
                <a:solidFill>
                  <a:schemeClr val="dk1"/>
                </a:solidFill>
                <a:latin typeface="微软雅黑" panose="020B0503020204020204" charset="-122"/>
                <a:cs typeface="微软雅黑" panose="020B0503020204020204" charset="-122"/>
              </a:endParaRPr>
            </a:p>
          </p:txBody>
        </p:sp>
        <p:sp>
          <p:nvSpPr>
            <p:cNvPr id="12" name="object 12"/>
            <p:cNvSpPr txBox="1"/>
            <p:nvPr/>
          </p:nvSpPr>
          <p:spPr>
            <a:xfrm>
              <a:off x="12202" y="5412"/>
              <a:ext cx="3608" cy="468"/>
            </a:xfrm>
            <a:prstGeom prst="rect">
              <a:avLst/>
            </a:prstGeom>
            <a:solidFill>
              <a:srgbClr val="FFCC99"/>
            </a:solidFill>
          </p:spPr>
          <p:txBody>
            <a:bodyPr vert="horz" wrap="square" lIns="0" tIns="48260" rIns="0" bIns="0" rtlCol="0">
              <a:spAutoFit/>
            </a:bodyPr>
            <a:p>
              <a:pPr marL="534670">
                <a:lnSpc>
                  <a:spcPct val="100000"/>
                </a:lnSpc>
                <a:spcBef>
                  <a:spcPts val="380"/>
                </a:spcBef>
              </a:pPr>
              <a:r>
                <a:rPr sz="1600" b="1" spc="-5" dirty="0">
                  <a:solidFill>
                    <a:srgbClr val="000000"/>
                  </a:solidFill>
                  <a:latin typeface="微软雅黑" panose="020B0503020204020204" charset="-122"/>
                  <a:cs typeface="微软雅黑" panose="020B0503020204020204" charset="-122"/>
                </a:rPr>
                <a:t>存量用地指标</a:t>
              </a:r>
              <a:endParaRPr sz="1600" b="1" spc="-5" dirty="0">
                <a:solidFill>
                  <a:srgbClr val="000000"/>
                </a:solidFill>
                <a:latin typeface="微软雅黑" panose="020B0503020204020204" charset="-122"/>
                <a:cs typeface="微软雅黑" panose="020B0503020204020204" charset="-122"/>
              </a:endParaRPr>
            </a:p>
          </p:txBody>
        </p:sp>
        <p:sp>
          <p:nvSpPr>
            <p:cNvPr id="13" name="object 13"/>
            <p:cNvSpPr txBox="1"/>
            <p:nvPr>
              <p:custDataLst>
                <p:tags r:id="rId9"/>
              </p:custDataLst>
            </p:nvPr>
          </p:nvSpPr>
          <p:spPr>
            <a:xfrm>
              <a:off x="9895" y="6624"/>
              <a:ext cx="2667" cy="380"/>
            </a:xfrm>
            <a:prstGeom prst="rect">
              <a:avLst/>
            </a:prstGeom>
            <a:solidFill>
              <a:srgbClr val="ABDFFF"/>
            </a:solidFill>
          </p:spPr>
          <p:txBody>
            <a:bodyPr vert="horz" wrap="square" lIns="0" tIns="55244" rIns="0" bIns="0" rtlCol="0">
              <a:spAutoFit/>
            </a:bodyPr>
            <a:p>
              <a:pPr marL="541020">
                <a:lnSpc>
                  <a:spcPct val="100000"/>
                </a:lnSpc>
                <a:spcBef>
                  <a:spcPts val="435"/>
                </a:spcBef>
              </a:pPr>
              <a:r>
                <a:rPr sz="1200" b="1" dirty="0">
                  <a:solidFill>
                    <a:schemeClr val="dk1">
                      <a:lumMod val="85000"/>
                      <a:lumOff val="15000"/>
                    </a:schemeClr>
                  </a:solidFill>
                  <a:latin typeface="微软雅黑" panose="020B0503020204020204" charset="-122"/>
                  <a:cs typeface="微软雅黑" panose="020B0503020204020204" charset="-122"/>
                </a:rPr>
                <a:t>产业发展</a:t>
              </a:r>
              <a:endParaRPr sz="1200" b="1" dirty="0">
                <a:solidFill>
                  <a:schemeClr val="dk1">
                    <a:lumMod val="85000"/>
                    <a:lumOff val="15000"/>
                  </a:schemeClr>
                </a:solidFill>
                <a:latin typeface="微软雅黑" panose="020B0503020204020204" charset="-122"/>
                <a:cs typeface="微软雅黑" panose="020B0503020204020204" charset="-122"/>
              </a:endParaRPr>
            </a:p>
          </p:txBody>
        </p:sp>
        <p:sp>
          <p:nvSpPr>
            <p:cNvPr id="14" name="object 14"/>
            <p:cNvSpPr txBox="1"/>
            <p:nvPr>
              <p:custDataLst>
                <p:tags r:id="rId10"/>
              </p:custDataLst>
            </p:nvPr>
          </p:nvSpPr>
          <p:spPr>
            <a:xfrm>
              <a:off x="12672" y="6638"/>
              <a:ext cx="2667" cy="380"/>
            </a:xfrm>
            <a:prstGeom prst="rect">
              <a:avLst/>
            </a:prstGeom>
            <a:solidFill>
              <a:srgbClr val="ABDFFF"/>
            </a:solidFill>
          </p:spPr>
          <p:txBody>
            <a:bodyPr vert="horz" wrap="square" lIns="0" tIns="55244" rIns="0" bIns="0" rtlCol="0">
              <a:spAutoFit/>
            </a:bodyPr>
            <a:p>
              <a:pPr marL="541655">
                <a:lnSpc>
                  <a:spcPct val="100000"/>
                </a:lnSpc>
                <a:spcBef>
                  <a:spcPts val="435"/>
                </a:spcBef>
              </a:pPr>
              <a:r>
                <a:rPr sz="1200" b="1" dirty="0">
                  <a:solidFill>
                    <a:schemeClr val="dk1">
                      <a:lumMod val="85000"/>
                      <a:lumOff val="15000"/>
                    </a:schemeClr>
                  </a:solidFill>
                  <a:latin typeface="微软雅黑" panose="020B0503020204020204" charset="-122"/>
                  <a:cs typeface="微软雅黑" panose="020B0503020204020204" charset="-122"/>
                </a:rPr>
                <a:t>基础设施</a:t>
              </a:r>
              <a:endParaRPr sz="1200" b="1" dirty="0">
                <a:solidFill>
                  <a:schemeClr val="dk1">
                    <a:lumMod val="85000"/>
                    <a:lumOff val="15000"/>
                  </a:schemeClr>
                </a:solidFill>
                <a:latin typeface="微软雅黑" panose="020B0503020204020204" charset="-122"/>
                <a:cs typeface="微软雅黑" panose="020B0503020204020204" charset="-122"/>
              </a:endParaRPr>
            </a:p>
          </p:txBody>
        </p:sp>
        <p:sp>
          <p:nvSpPr>
            <p:cNvPr id="15" name="object 15"/>
            <p:cNvSpPr txBox="1"/>
            <p:nvPr>
              <p:custDataLst>
                <p:tags r:id="rId11"/>
              </p:custDataLst>
            </p:nvPr>
          </p:nvSpPr>
          <p:spPr>
            <a:xfrm>
              <a:off x="15451" y="6610"/>
              <a:ext cx="2664" cy="380"/>
            </a:xfrm>
            <a:prstGeom prst="rect">
              <a:avLst/>
            </a:prstGeom>
            <a:solidFill>
              <a:srgbClr val="ABDFFF"/>
            </a:solidFill>
          </p:spPr>
          <p:txBody>
            <a:bodyPr vert="horz" wrap="square" lIns="0" tIns="55244" rIns="0" bIns="0" rtlCol="0">
              <a:spAutoFit/>
            </a:bodyPr>
            <a:p>
              <a:pPr marL="540385">
                <a:lnSpc>
                  <a:spcPct val="100000"/>
                </a:lnSpc>
                <a:spcBef>
                  <a:spcPts val="435"/>
                </a:spcBef>
              </a:pPr>
              <a:r>
                <a:rPr sz="1200" b="1" dirty="0">
                  <a:solidFill>
                    <a:schemeClr val="dk1">
                      <a:lumMod val="85000"/>
                      <a:lumOff val="15000"/>
                    </a:schemeClr>
                  </a:solidFill>
                  <a:latin typeface="微软雅黑" panose="020B0503020204020204" charset="-122"/>
                  <a:cs typeface="微软雅黑" panose="020B0503020204020204" charset="-122"/>
                </a:rPr>
                <a:t>公共服务</a:t>
              </a:r>
              <a:endParaRPr sz="1200" b="1" dirty="0">
                <a:solidFill>
                  <a:schemeClr val="dk1">
                    <a:lumMod val="85000"/>
                    <a:lumOff val="15000"/>
                  </a:schemeClr>
                </a:solidFill>
                <a:latin typeface="微软雅黑" panose="020B0503020204020204" charset="-122"/>
                <a:cs typeface="微软雅黑" panose="020B0503020204020204" charset="-122"/>
              </a:endParaRPr>
            </a:p>
          </p:txBody>
        </p:sp>
        <p:sp>
          <p:nvSpPr>
            <p:cNvPr id="16" name="object 16"/>
            <p:cNvSpPr txBox="1"/>
            <p:nvPr>
              <p:custDataLst>
                <p:tags r:id="rId12"/>
              </p:custDataLst>
            </p:nvPr>
          </p:nvSpPr>
          <p:spPr>
            <a:xfrm>
              <a:off x="9893" y="7310"/>
              <a:ext cx="2667" cy="380"/>
            </a:xfrm>
            <a:prstGeom prst="rect">
              <a:avLst/>
            </a:prstGeom>
            <a:solidFill>
              <a:srgbClr val="ABDFFF"/>
            </a:solidFill>
          </p:spPr>
          <p:txBody>
            <a:bodyPr vert="horz" wrap="square" lIns="0" tIns="55244" rIns="0" bIns="0" rtlCol="0">
              <a:spAutoFit/>
            </a:bodyPr>
            <a:p>
              <a:pPr marL="541020">
                <a:lnSpc>
                  <a:spcPct val="100000"/>
                </a:lnSpc>
                <a:spcBef>
                  <a:spcPts val="435"/>
                </a:spcBef>
              </a:pPr>
              <a:r>
                <a:rPr sz="1200" b="1" dirty="0">
                  <a:solidFill>
                    <a:schemeClr val="dk1">
                      <a:lumMod val="85000"/>
                      <a:lumOff val="15000"/>
                    </a:schemeClr>
                  </a:solidFill>
                  <a:latin typeface="微软雅黑" panose="020B0503020204020204" charset="-122"/>
                  <a:cs typeface="微软雅黑" panose="020B0503020204020204" charset="-122"/>
                </a:rPr>
                <a:t>生态保护</a:t>
              </a:r>
              <a:endParaRPr sz="1200" b="1" dirty="0">
                <a:solidFill>
                  <a:schemeClr val="dk1">
                    <a:lumMod val="85000"/>
                    <a:lumOff val="15000"/>
                  </a:schemeClr>
                </a:solidFill>
                <a:latin typeface="微软雅黑" panose="020B0503020204020204" charset="-122"/>
                <a:cs typeface="微软雅黑" panose="020B0503020204020204" charset="-122"/>
              </a:endParaRPr>
            </a:p>
          </p:txBody>
        </p:sp>
        <p:sp>
          <p:nvSpPr>
            <p:cNvPr id="17" name="object 17"/>
            <p:cNvSpPr txBox="1"/>
            <p:nvPr>
              <p:custDataLst>
                <p:tags r:id="rId13"/>
              </p:custDataLst>
            </p:nvPr>
          </p:nvSpPr>
          <p:spPr>
            <a:xfrm>
              <a:off x="12672" y="7325"/>
              <a:ext cx="2664" cy="380"/>
            </a:xfrm>
            <a:prstGeom prst="rect">
              <a:avLst/>
            </a:prstGeom>
            <a:solidFill>
              <a:srgbClr val="ABDFFF"/>
            </a:solidFill>
          </p:spPr>
          <p:txBody>
            <a:bodyPr vert="horz" wrap="square" lIns="0" tIns="55244" rIns="0" bIns="0" rtlCol="0">
              <a:spAutoFit/>
            </a:bodyPr>
            <a:p>
              <a:pPr marL="539750">
                <a:lnSpc>
                  <a:spcPct val="100000"/>
                </a:lnSpc>
                <a:spcBef>
                  <a:spcPts val="435"/>
                </a:spcBef>
              </a:pPr>
              <a:r>
                <a:rPr sz="1200" b="1" dirty="0">
                  <a:solidFill>
                    <a:schemeClr val="dk1">
                      <a:lumMod val="85000"/>
                      <a:lumOff val="15000"/>
                    </a:schemeClr>
                  </a:solidFill>
                  <a:latin typeface="微软雅黑" panose="020B0503020204020204" charset="-122"/>
                  <a:cs typeface="微软雅黑" panose="020B0503020204020204" charset="-122"/>
                </a:rPr>
                <a:t>公益事业</a:t>
              </a:r>
              <a:endParaRPr sz="1200" b="1" dirty="0">
                <a:solidFill>
                  <a:schemeClr val="dk1">
                    <a:lumMod val="85000"/>
                    <a:lumOff val="15000"/>
                  </a:schemeClr>
                </a:solidFill>
                <a:latin typeface="微软雅黑" panose="020B0503020204020204" charset="-122"/>
                <a:cs typeface="微软雅黑" panose="020B0503020204020204" charset="-122"/>
              </a:endParaRPr>
            </a:p>
          </p:txBody>
        </p:sp>
        <p:sp>
          <p:nvSpPr>
            <p:cNvPr id="18" name="object 18"/>
            <p:cNvSpPr txBox="1"/>
            <p:nvPr>
              <p:custDataLst>
                <p:tags r:id="rId14"/>
              </p:custDataLst>
            </p:nvPr>
          </p:nvSpPr>
          <p:spPr>
            <a:xfrm>
              <a:off x="15449" y="7294"/>
              <a:ext cx="2667" cy="383"/>
            </a:xfrm>
            <a:prstGeom prst="rect">
              <a:avLst/>
            </a:prstGeom>
            <a:solidFill>
              <a:srgbClr val="ABDFFF"/>
            </a:solidFill>
          </p:spPr>
          <p:txBody>
            <a:bodyPr vert="horz" wrap="square" lIns="0" tIns="56515" rIns="0" bIns="0" rtlCol="0">
              <a:spAutoFit/>
            </a:bodyPr>
            <a:p>
              <a:pPr marL="540385">
                <a:lnSpc>
                  <a:spcPct val="100000"/>
                </a:lnSpc>
                <a:spcBef>
                  <a:spcPts val="445"/>
                </a:spcBef>
              </a:pPr>
              <a:r>
                <a:rPr sz="1200" b="1" dirty="0">
                  <a:solidFill>
                    <a:schemeClr val="dk1">
                      <a:lumMod val="85000"/>
                      <a:lumOff val="15000"/>
                    </a:schemeClr>
                  </a:solidFill>
                  <a:latin typeface="微软雅黑" panose="020B0503020204020204" charset="-122"/>
                  <a:cs typeface="微软雅黑" panose="020B0503020204020204" charset="-122"/>
                </a:rPr>
                <a:t>农房建设</a:t>
              </a:r>
              <a:endParaRPr sz="1200" b="1" dirty="0">
                <a:solidFill>
                  <a:schemeClr val="dk1">
                    <a:lumMod val="85000"/>
                    <a:lumOff val="15000"/>
                  </a:schemeClr>
                </a:solidFill>
                <a:latin typeface="微软雅黑" panose="020B0503020204020204" charset="-122"/>
                <a:cs typeface="微软雅黑" panose="020B0503020204020204" charset="-122"/>
              </a:endParaRPr>
            </a:p>
          </p:txBody>
        </p:sp>
        <p:sp>
          <p:nvSpPr>
            <p:cNvPr id="19" name="object 19"/>
            <p:cNvSpPr/>
            <p:nvPr>
              <p:custDataLst>
                <p:tags r:id="rId15"/>
              </p:custDataLst>
            </p:nvPr>
          </p:nvSpPr>
          <p:spPr>
            <a:xfrm>
              <a:off x="9556" y="2921"/>
              <a:ext cx="8897" cy="2044"/>
            </a:xfrm>
            <a:custGeom>
              <a:avLst/>
              <a:gdLst/>
              <a:ahLst/>
              <a:cxnLst/>
              <a:rect l="l" t="t" r="r" b="b"/>
              <a:pathLst>
                <a:path w="5649595" h="1297939">
                  <a:moveTo>
                    <a:pt x="9525" y="1288414"/>
                  </a:moveTo>
                  <a:lnTo>
                    <a:pt x="0" y="1288414"/>
                  </a:lnTo>
                  <a:lnTo>
                    <a:pt x="0" y="1231264"/>
                  </a:lnTo>
                  <a:lnTo>
                    <a:pt x="19050" y="1231264"/>
                  </a:lnTo>
                  <a:lnTo>
                    <a:pt x="19050" y="1278889"/>
                  </a:lnTo>
                  <a:lnTo>
                    <a:pt x="9525" y="1278889"/>
                  </a:lnTo>
                  <a:lnTo>
                    <a:pt x="9525" y="1288414"/>
                  </a:lnTo>
                  <a:close/>
                </a:path>
                <a:path w="5649595" h="1297939">
                  <a:moveTo>
                    <a:pt x="36194" y="1297939"/>
                  </a:moveTo>
                  <a:lnTo>
                    <a:pt x="9525" y="1297939"/>
                  </a:lnTo>
                  <a:lnTo>
                    <a:pt x="9525" y="1278889"/>
                  </a:lnTo>
                  <a:lnTo>
                    <a:pt x="19050" y="1278889"/>
                  </a:lnTo>
                  <a:lnTo>
                    <a:pt x="19050" y="1288414"/>
                  </a:lnTo>
                  <a:lnTo>
                    <a:pt x="36194" y="1288414"/>
                  </a:lnTo>
                  <a:lnTo>
                    <a:pt x="36194" y="1297939"/>
                  </a:lnTo>
                  <a:close/>
                </a:path>
                <a:path w="5649595" h="1297939">
                  <a:moveTo>
                    <a:pt x="36194" y="1288414"/>
                  </a:moveTo>
                  <a:lnTo>
                    <a:pt x="19050" y="1288414"/>
                  </a:lnTo>
                  <a:lnTo>
                    <a:pt x="19050" y="1278889"/>
                  </a:lnTo>
                  <a:lnTo>
                    <a:pt x="36194" y="1278889"/>
                  </a:lnTo>
                  <a:lnTo>
                    <a:pt x="36194" y="1288414"/>
                  </a:lnTo>
                  <a:close/>
                </a:path>
                <a:path w="5649595" h="1297939">
                  <a:moveTo>
                    <a:pt x="19050" y="1212214"/>
                  </a:moveTo>
                  <a:lnTo>
                    <a:pt x="0" y="1212214"/>
                  </a:lnTo>
                  <a:lnTo>
                    <a:pt x="0" y="1155064"/>
                  </a:lnTo>
                  <a:lnTo>
                    <a:pt x="19050" y="1155064"/>
                  </a:lnTo>
                  <a:lnTo>
                    <a:pt x="19050" y="1212214"/>
                  </a:lnTo>
                  <a:close/>
                </a:path>
                <a:path w="5649595" h="1297939">
                  <a:moveTo>
                    <a:pt x="19050" y="1136014"/>
                  </a:moveTo>
                  <a:lnTo>
                    <a:pt x="0" y="1136014"/>
                  </a:lnTo>
                  <a:lnTo>
                    <a:pt x="0" y="1078864"/>
                  </a:lnTo>
                  <a:lnTo>
                    <a:pt x="19050" y="1078864"/>
                  </a:lnTo>
                  <a:lnTo>
                    <a:pt x="19050" y="1136014"/>
                  </a:lnTo>
                  <a:close/>
                </a:path>
                <a:path w="5649595" h="1297939">
                  <a:moveTo>
                    <a:pt x="19050" y="1059814"/>
                  </a:moveTo>
                  <a:lnTo>
                    <a:pt x="0" y="1059814"/>
                  </a:lnTo>
                  <a:lnTo>
                    <a:pt x="0" y="1002664"/>
                  </a:lnTo>
                  <a:lnTo>
                    <a:pt x="19050" y="1002664"/>
                  </a:lnTo>
                  <a:lnTo>
                    <a:pt x="19050" y="1059814"/>
                  </a:lnTo>
                  <a:close/>
                </a:path>
                <a:path w="5649595" h="1297939">
                  <a:moveTo>
                    <a:pt x="19050" y="983614"/>
                  </a:moveTo>
                  <a:lnTo>
                    <a:pt x="0" y="983614"/>
                  </a:lnTo>
                  <a:lnTo>
                    <a:pt x="0" y="926464"/>
                  </a:lnTo>
                  <a:lnTo>
                    <a:pt x="19050" y="926464"/>
                  </a:lnTo>
                  <a:lnTo>
                    <a:pt x="19050" y="983614"/>
                  </a:lnTo>
                  <a:close/>
                </a:path>
                <a:path w="5649595" h="1297939">
                  <a:moveTo>
                    <a:pt x="19050" y="907414"/>
                  </a:moveTo>
                  <a:lnTo>
                    <a:pt x="0" y="907414"/>
                  </a:lnTo>
                  <a:lnTo>
                    <a:pt x="0" y="850264"/>
                  </a:lnTo>
                  <a:lnTo>
                    <a:pt x="19050" y="850264"/>
                  </a:lnTo>
                  <a:lnTo>
                    <a:pt x="19050" y="907414"/>
                  </a:lnTo>
                  <a:close/>
                </a:path>
                <a:path w="5649595" h="1297939">
                  <a:moveTo>
                    <a:pt x="19050" y="831214"/>
                  </a:moveTo>
                  <a:lnTo>
                    <a:pt x="0" y="831214"/>
                  </a:lnTo>
                  <a:lnTo>
                    <a:pt x="0" y="774064"/>
                  </a:lnTo>
                  <a:lnTo>
                    <a:pt x="19050" y="774064"/>
                  </a:lnTo>
                  <a:lnTo>
                    <a:pt x="19050" y="831214"/>
                  </a:lnTo>
                  <a:close/>
                </a:path>
                <a:path w="5649595" h="1297939">
                  <a:moveTo>
                    <a:pt x="19050" y="755014"/>
                  </a:moveTo>
                  <a:lnTo>
                    <a:pt x="0" y="755014"/>
                  </a:lnTo>
                  <a:lnTo>
                    <a:pt x="0" y="697864"/>
                  </a:lnTo>
                  <a:lnTo>
                    <a:pt x="19050" y="697864"/>
                  </a:lnTo>
                  <a:lnTo>
                    <a:pt x="19050" y="755014"/>
                  </a:lnTo>
                  <a:close/>
                </a:path>
                <a:path w="5649595" h="1297939">
                  <a:moveTo>
                    <a:pt x="19050" y="678814"/>
                  </a:moveTo>
                  <a:lnTo>
                    <a:pt x="0" y="678814"/>
                  </a:lnTo>
                  <a:lnTo>
                    <a:pt x="0" y="621664"/>
                  </a:lnTo>
                  <a:lnTo>
                    <a:pt x="19050" y="621664"/>
                  </a:lnTo>
                  <a:lnTo>
                    <a:pt x="19050" y="678814"/>
                  </a:lnTo>
                  <a:close/>
                </a:path>
                <a:path w="5649595" h="1297939">
                  <a:moveTo>
                    <a:pt x="19050" y="602614"/>
                  </a:moveTo>
                  <a:lnTo>
                    <a:pt x="0" y="602614"/>
                  </a:lnTo>
                  <a:lnTo>
                    <a:pt x="0" y="545464"/>
                  </a:lnTo>
                  <a:lnTo>
                    <a:pt x="19050" y="545464"/>
                  </a:lnTo>
                  <a:lnTo>
                    <a:pt x="19050" y="602614"/>
                  </a:lnTo>
                  <a:close/>
                </a:path>
                <a:path w="5649595" h="1297939">
                  <a:moveTo>
                    <a:pt x="19050" y="526414"/>
                  </a:moveTo>
                  <a:lnTo>
                    <a:pt x="0" y="526414"/>
                  </a:lnTo>
                  <a:lnTo>
                    <a:pt x="0" y="469264"/>
                  </a:lnTo>
                  <a:lnTo>
                    <a:pt x="19050" y="469264"/>
                  </a:lnTo>
                  <a:lnTo>
                    <a:pt x="19050" y="526414"/>
                  </a:lnTo>
                  <a:close/>
                </a:path>
                <a:path w="5649595" h="1297939">
                  <a:moveTo>
                    <a:pt x="19050" y="450214"/>
                  </a:moveTo>
                  <a:lnTo>
                    <a:pt x="0" y="450214"/>
                  </a:lnTo>
                  <a:lnTo>
                    <a:pt x="0" y="393064"/>
                  </a:lnTo>
                  <a:lnTo>
                    <a:pt x="19050" y="393064"/>
                  </a:lnTo>
                  <a:lnTo>
                    <a:pt x="19050" y="450214"/>
                  </a:lnTo>
                  <a:close/>
                </a:path>
                <a:path w="5649595" h="1297939">
                  <a:moveTo>
                    <a:pt x="19050" y="374014"/>
                  </a:moveTo>
                  <a:lnTo>
                    <a:pt x="0" y="374014"/>
                  </a:lnTo>
                  <a:lnTo>
                    <a:pt x="0" y="316864"/>
                  </a:lnTo>
                  <a:lnTo>
                    <a:pt x="19050" y="316864"/>
                  </a:lnTo>
                  <a:lnTo>
                    <a:pt x="19050" y="374014"/>
                  </a:lnTo>
                  <a:close/>
                </a:path>
                <a:path w="5649595" h="1297939">
                  <a:moveTo>
                    <a:pt x="19050" y="297814"/>
                  </a:moveTo>
                  <a:lnTo>
                    <a:pt x="0" y="297814"/>
                  </a:lnTo>
                  <a:lnTo>
                    <a:pt x="0" y="240664"/>
                  </a:lnTo>
                  <a:lnTo>
                    <a:pt x="19050" y="240664"/>
                  </a:lnTo>
                  <a:lnTo>
                    <a:pt x="19050" y="297814"/>
                  </a:lnTo>
                  <a:close/>
                </a:path>
                <a:path w="5649595" h="1297939">
                  <a:moveTo>
                    <a:pt x="19050" y="221614"/>
                  </a:moveTo>
                  <a:lnTo>
                    <a:pt x="0" y="221614"/>
                  </a:lnTo>
                  <a:lnTo>
                    <a:pt x="0" y="164464"/>
                  </a:lnTo>
                  <a:lnTo>
                    <a:pt x="19050" y="164464"/>
                  </a:lnTo>
                  <a:lnTo>
                    <a:pt x="19050" y="221614"/>
                  </a:lnTo>
                  <a:close/>
                </a:path>
                <a:path w="5649595" h="1297939">
                  <a:moveTo>
                    <a:pt x="19050" y="145414"/>
                  </a:moveTo>
                  <a:lnTo>
                    <a:pt x="0" y="145414"/>
                  </a:lnTo>
                  <a:lnTo>
                    <a:pt x="0" y="88264"/>
                  </a:lnTo>
                  <a:lnTo>
                    <a:pt x="19050" y="88264"/>
                  </a:lnTo>
                  <a:lnTo>
                    <a:pt x="19050" y="145414"/>
                  </a:lnTo>
                  <a:close/>
                </a:path>
                <a:path w="5649595" h="1297939">
                  <a:moveTo>
                    <a:pt x="19050" y="69214"/>
                  </a:moveTo>
                  <a:lnTo>
                    <a:pt x="0" y="69214"/>
                  </a:lnTo>
                  <a:lnTo>
                    <a:pt x="0" y="12064"/>
                  </a:lnTo>
                  <a:lnTo>
                    <a:pt x="19050" y="12064"/>
                  </a:lnTo>
                  <a:lnTo>
                    <a:pt x="19050" y="69214"/>
                  </a:lnTo>
                  <a:close/>
                </a:path>
                <a:path w="5649595" h="1297939">
                  <a:moveTo>
                    <a:pt x="83185" y="19050"/>
                  </a:moveTo>
                  <a:lnTo>
                    <a:pt x="26035" y="19050"/>
                  </a:lnTo>
                  <a:lnTo>
                    <a:pt x="26035" y="0"/>
                  </a:lnTo>
                  <a:lnTo>
                    <a:pt x="83185" y="0"/>
                  </a:lnTo>
                  <a:lnTo>
                    <a:pt x="83185" y="19050"/>
                  </a:lnTo>
                  <a:close/>
                </a:path>
                <a:path w="5649595" h="1297939">
                  <a:moveTo>
                    <a:pt x="159385" y="19050"/>
                  </a:moveTo>
                  <a:lnTo>
                    <a:pt x="102235" y="19050"/>
                  </a:lnTo>
                  <a:lnTo>
                    <a:pt x="102235" y="0"/>
                  </a:lnTo>
                  <a:lnTo>
                    <a:pt x="159385" y="0"/>
                  </a:lnTo>
                  <a:lnTo>
                    <a:pt x="159385" y="19050"/>
                  </a:lnTo>
                  <a:close/>
                </a:path>
                <a:path w="5649595" h="1297939">
                  <a:moveTo>
                    <a:pt x="235585" y="19050"/>
                  </a:moveTo>
                  <a:lnTo>
                    <a:pt x="178435" y="19050"/>
                  </a:lnTo>
                  <a:lnTo>
                    <a:pt x="178435" y="0"/>
                  </a:lnTo>
                  <a:lnTo>
                    <a:pt x="235585" y="0"/>
                  </a:lnTo>
                  <a:lnTo>
                    <a:pt x="235585" y="19050"/>
                  </a:lnTo>
                  <a:close/>
                </a:path>
                <a:path w="5649595" h="1297939">
                  <a:moveTo>
                    <a:pt x="311785" y="19050"/>
                  </a:moveTo>
                  <a:lnTo>
                    <a:pt x="254635" y="19050"/>
                  </a:lnTo>
                  <a:lnTo>
                    <a:pt x="254635" y="0"/>
                  </a:lnTo>
                  <a:lnTo>
                    <a:pt x="311785" y="0"/>
                  </a:lnTo>
                  <a:lnTo>
                    <a:pt x="311785" y="19050"/>
                  </a:lnTo>
                  <a:close/>
                </a:path>
                <a:path w="5649595" h="1297939">
                  <a:moveTo>
                    <a:pt x="387985" y="19050"/>
                  </a:moveTo>
                  <a:lnTo>
                    <a:pt x="330835" y="19050"/>
                  </a:lnTo>
                  <a:lnTo>
                    <a:pt x="330835" y="0"/>
                  </a:lnTo>
                  <a:lnTo>
                    <a:pt x="387985" y="0"/>
                  </a:lnTo>
                  <a:lnTo>
                    <a:pt x="387985" y="19050"/>
                  </a:lnTo>
                  <a:close/>
                </a:path>
                <a:path w="5649595" h="1297939">
                  <a:moveTo>
                    <a:pt x="464185" y="19050"/>
                  </a:moveTo>
                  <a:lnTo>
                    <a:pt x="407035" y="19050"/>
                  </a:lnTo>
                  <a:lnTo>
                    <a:pt x="407035" y="0"/>
                  </a:lnTo>
                  <a:lnTo>
                    <a:pt x="464185" y="0"/>
                  </a:lnTo>
                  <a:lnTo>
                    <a:pt x="464185" y="19050"/>
                  </a:lnTo>
                  <a:close/>
                </a:path>
                <a:path w="5649595" h="1297939">
                  <a:moveTo>
                    <a:pt x="540385" y="19050"/>
                  </a:moveTo>
                  <a:lnTo>
                    <a:pt x="483235" y="19050"/>
                  </a:lnTo>
                  <a:lnTo>
                    <a:pt x="483235" y="0"/>
                  </a:lnTo>
                  <a:lnTo>
                    <a:pt x="540385" y="0"/>
                  </a:lnTo>
                  <a:lnTo>
                    <a:pt x="540385" y="19050"/>
                  </a:lnTo>
                  <a:close/>
                </a:path>
                <a:path w="5649595" h="1297939">
                  <a:moveTo>
                    <a:pt x="616585" y="19050"/>
                  </a:moveTo>
                  <a:lnTo>
                    <a:pt x="559435" y="19050"/>
                  </a:lnTo>
                  <a:lnTo>
                    <a:pt x="559435" y="0"/>
                  </a:lnTo>
                  <a:lnTo>
                    <a:pt x="616585" y="0"/>
                  </a:lnTo>
                  <a:lnTo>
                    <a:pt x="616585" y="19050"/>
                  </a:lnTo>
                  <a:close/>
                </a:path>
                <a:path w="5649595" h="1297939">
                  <a:moveTo>
                    <a:pt x="692785" y="19050"/>
                  </a:moveTo>
                  <a:lnTo>
                    <a:pt x="635635" y="19050"/>
                  </a:lnTo>
                  <a:lnTo>
                    <a:pt x="635635" y="0"/>
                  </a:lnTo>
                  <a:lnTo>
                    <a:pt x="692785" y="0"/>
                  </a:lnTo>
                  <a:lnTo>
                    <a:pt x="692785" y="19050"/>
                  </a:lnTo>
                  <a:close/>
                </a:path>
                <a:path w="5649595" h="1297939">
                  <a:moveTo>
                    <a:pt x="768985" y="19050"/>
                  </a:moveTo>
                  <a:lnTo>
                    <a:pt x="711835" y="19050"/>
                  </a:lnTo>
                  <a:lnTo>
                    <a:pt x="711835" y="0"/>
                  </a:lnTo>
                  <a:lnTo>
                    <a:pt x="768985" y="0"/>
                  </a:lnTo>
                  <a:lnTo>
                    <a:pt x="768985" y="19050"/>
                  </a:lnTo>
                  <a:close/>
                </a:path>
                <a:path w="5649595" h="1297939">
                  <a:moveTo>
                    <a:pt x="845185" y="19050"/>
                  </a:moveTo>
                  <a:lnTo>
                    <a:pt x="788035" y="19050"/>
                  </a:lnTo>
                  <a:lnTo>
                    <a:pt x="788035" y="0"/>
                  </a:lnTo>
                  <a:lnTo>
                    <a:pt x="845185" y="0"/>
                  </a:lnTo>
                  <a:lnTo>
                    <a:pt x="845185" y="19050"/>
                  </a:lnTo>
                  <a:close/>
                </a:path>
                <a:path w="5649595" h="1297939">
                  <a:moveTo>
                    <a:pt x="921385" y="19050"/>
                  </a:moveTo>
                  <a:lnTo>
                    <a:pt x="864235" y="19050"/>
                  </a:lnTo>
                  <a:lnTo>
                    <a:pt x="864235" y="0"/>
                  </a:lnTo>
                  <a:lnTo>
                    <a:pt x="921385" y="0"/>
                  </a:lnTo>
                  <a:lnTo>
                    <a:pt x="921385" y="19050"/>
                  </a:lnTo>
                  <a:close/>
                </a:path>
                <a:path w="5649595" h="1297939">
                  <a:moveTo>
                    <a:pt x="997585" y="19050"/>
                  </a:moveTo>
                  <a:lnTo>
                    <a:pt x="940435" y="19050"/>
                  </a:lnTo>
                  <a:lnTo>
                    <a:pt x="940435" y="0"/>
                  </a:lnTo>
                  <a:lnTo>
                    <a:pt x="997585" y="0"/>
                  </a:lnTo>
                  <a:lnTo>
                    <a:pt x="997585" y="19050"/>
                  </a:lnTo>
                  <a:close/>
                </a:path>
                <a:path w="5649595" h="1297939">
                  <a:moveTo>
                    <a:pt x="1073785" y="19050"/>
                  </a:moveTo>
                  <a:lnTo>
                    <a:pt x="1016635" y="19050"/>
                  </a:lnTo>
                  <a:lnTo>
                    <a:pt x="1016635" y="0"/>
                  </a:lnTo>
                  <a:lnTo>
                    <a:pt x="1073785" y="0"/>
                  </a:lnTo>
                  <a:lnTo>
                    <a:pt x="1073785" y="19050"/>
                  </a:lnTo>
                  <a:close/>
                </a:path>
                <a:path w="5649595" h="1297939">
                  <a:moveTo>
                    <a:pt x="1149985" y="19050"/>
                  </a:moveTo>
                  <a:lnTo>
                    <a:pt x="1092835" y="19050"/>
                  </a:lnTo>
                  <a:lnTo>
                    <a:pt x="1092835" y="0"/>
                  </a:lnTo>
                  <a:lnTo>
                    <a:pt x="1149985" y="0"/>
                  </a:lnTo>
                  <a:lnTo>
                    <a:pt x="1149985" y="19050"/>
                  </a:lnTo>
                  <a:close/>
                </a:path>
                <a:path w="5649595" h="1297939">
                  <a:moveTo>
                    <a:pt x="1226185" y="19050"/>
                  </a:moveTo>
                  <a:lnTo>
                    <a:pt x="1169035" y="19050"/>
                  </a:lnTo>
                  <a:lnTo>
                    <a:pt x="1169035" y="0"/>
                  </a:lnTo>
                  <a:lnTo>
                    <a:pt x="1226185" y="0"/>
                  </a:lnTo>
                  <a:lnTo>
                    <a:pt x="1226185" y="19050"/>
                  </a:lnTo>
                  <a:close/>
                </a:path>
                <a:path w="5649595" h="1297939">
                  <a:moveTo>
                    <a:pt x="1302385" y="19050"/>
                  </a:moveTo>
                  <a:lnTo>
                    <a:pt x="1245235" y="19050"/>
                  </a:lnTo>
                  <a:lnTo>
                    <a:pt x="1245235" y="0"/>
                  </a:lnTo>
                  <a:lnTo>
                    <a:pt x="1302385" y="0"/>
                  </a:lnTo>
                  <a:lnTo>
                    <a:pt x="1302385" y="19050"/>
                  </a:lnTo>
                  <a:close/>
                </a:path>
                <a:path w="5649595" h="1297939">
                  <a:moveTo>
                    <a:pt x="1378585" y="19050"/>
                  </a:moveTo>
                  <a:lnTo>
                    <a:pt x="1321435" y="19050"/>
                  </a:lnTo>
                  <a:lnTo>
                    <a:pt x="1321435" y="0"/>
                  </a:lnTo>
                  <a:lnTo>
                    <a:pt x="1378585" y="0"/>
                  </a:lnTo>
                  <a:lnTo>
                    <a:pt x="1378585" y="19050"/>
                  </a:lnTo>
                  <a:close/>
                </a:path>
                <a:path w="5649595" h="1297939">
                  <a:moveTo>
                    <a:pt x="1454785" y="19050"/>
                  </a:moveTo>
                  <a:lnTo>
                    <a:pt x="1397635" y="19050"/>
                  </a:lnTo>
                  <a:lnTo>
                    <a:pt x="1397635" y="0"/>
                  </a:lnTo>
                  <a:lnTo>
                    <a:pt x="1454785" y="0"/>
                  </a:lnTo>
                  <a:lnTo>
                    <a:pt x="1454785" y="19050"/>
                  </a:lnTo>
                  <a:close/>
                </a:path>
                <a:path w="5649595" h="1297939">
                  <a:moveTo>
                    <a:pt x="1530985" y="19050"/>
                  </a:moveTo>
                  <a:lnTo>
                    <a:pt x="1473835" y="19050"/>
                  </a:lnTo>
                  <a:lnTo>
                    <a:pt x="1473835" y="0"/>
                  </a:lnTo>
                  <a:lnTo>
                    <a:pt x="1530985" y="0"/>
                  </a:lnTo>
                  <a:lnTo>
                    <a:pt x="1530985" y="19050"/>
                  </a:lnTo>
                  <a:close/>
                </a:path>
                <a:path w="5649595" h="1297939">
                  <a:moveTo>
                    <a:pt x="1607185" y="19050"/>
                  </a:moveTo>
                  <a:lnTo>
                    <a:pt x="1550035" y="19050"/>
                  </a:lnTo>
                  <a:lnTo>
                    <a:pt x="1550035" y="0"/>
                  </a:lnTo>
                  <a:lnTo>
                    <a:pt x="1607185" y="0"/>
                  </a:lnTo>
                  <a:lnTo>
                    <a:pt x="1607185" y="19050"/>
                  </a:lnTo>
                  <a:close/>
                </a:path>
                <a:path w="5649595" h="1297939">
                  <a:moveTo>
                    <a:pt x="1683385" y="19050"/>
                  </a:moveTo>
                  <a:lnTo>
                    <a:pt x="1626235" y="19050"/>
                  </a:lnTo>
                  <a:lnTo>
                    <a:pt x="1626235" y="0"/>
                  </a:lnTo>
                  <a:lnTo>
                    <a:pt x="1683385" y="0"/>
                  </a:lnTo>
                  <a:lnTo>
                    <a:pt x="1683385" y="19050"/>
                  </a:lnTo>
                  <a:close/>
                </a:path>
                <a:path w="5649595" h="1297939">
                  <a:moveTo>
                    <a:pt x="1759585" y="19050"/>
                  </a:moveTo>
                  <a:lnTo>
                    <a:pt x="1702435" y="19050"/>
                  </a:lnTo>
                  <a:lnTo>
                    <a:pt x="1702435" y="0"/>
                  </a:lnTo>
                  <a:lnTo>
                    <a:pt x="1759585" y="0"/>
                  </a:lnTo>
                  <a:lnTo>
                    <a:pt x="1759585" y="19050"/>
                  </a:lnTo>
                  <a:close/>
                </a:path>
                <a:path w="5649595" h="1297939">
                  <a:moveTo>
                    <a:pt x="1835785" y="19050"/>
                  </a:moveTo>
                  <a:lnTo>
                    <a:pt x="1778635" y="19050"/>
                  </a:lnTo>
                  <a:lnTo>
                    <a:pt x="1778635" y="0"/>
                  </a:lnTo>
                  <a:lnTo>
                    <a:pt x="1835785" y="0"/>
                  </a:lnTo>
                  <a:lnTo>
                    <a:pt x="1835785" y="19050"/>
                  </a:lnTo>
                  <a:close/>
                </a:path>
                <a:path w="5649595" h="1297939">
                  <a:moveTo>
                    <a:pt x="1911985" y="19050"/>
                  </a:moveTo>
                  <a:lnTo>
                    <a:pt x="1854835" y="19050"/>
                  </a:lnTo>
                  <a:lnTo>
                    <a:pt x="1854835" y="0"/>
                  </a:lnTo>
                  <a:lnTo>
                    <a:pt x="1911985" y="0"/>
                  </a:lnTo>
                  <a:lnTo>
                    <a:pt x="1911985" y="19050"/>
                  </a:lnTo>
                  <a:close/>
                </a:path>
                <a:path w="5649595" h="1297939">
                  <a:moveTo>
                    <a:pt x="1988185" y="19050"/>
                  </a:moveTo>
                  <a:lnTo>
                    <a:pt x="1931035" y="19050"/>
                  </a:lnTo>
                  <a:lnTo>
                    <a:pt x="1931035" y="0"/>
                  </a:lnTo>
                  <a:lnTo>
                    <a:pt x="1988185" y="0"/>
                  </a:lnTo>
                  <a:lnTo>
                    <a:pt x="1988185" y="19050"/>
                  </a:lnTo>
                  <a:close/>
                </a:path>
                <a:path w="5649595" h="1297939">
                  <a:moveTo>
                    <a:pt x="2064385" y="19050"/>
                  </a:moveTo>
                  <a:lnTo>
                    <a:pt x="2007235" y="19050"/>
                  </a:lnTo>
                  <a:lnTo>
                    <a:pt x="2007235" y="0"/>
                  </a:lnTo>
                  <a:lnTo>
                    <a:pt x="2064385" y="0"/>
                  </a:lnTo>
                  <a:lnTo>
                    <a:pt x="2064385" y="19050"/>
                  </a:lnTo>
                  <a:close/>
                </a:path>
                <a:path w="5649595" h="1297939">
                  <a:moveTo>
                    <a:pt x="2140585" y="19050"/>
                  </a:moveTo>
                  <a:lnTo>
                    <a:pt x="2083435" y="19050"/>
                  </a:lnTo>
                  <a:lnTo>
                    <a:pt x="2083435" y="0"/>
                  </a:lnTo>
                  <a:lnTo>
                    <a:pt x="2140585" y="0"/>
                  </a:lnTo>
                  <a:lnTo>
                    <a:pt x="2140585" y="19050"/>
                  </a:lnTo>
                  <a:close/>
                </a:path>
                <a:path w="5649595" h="1297939">
                  <a:moveTo>
                    <a:pt x="2216785" y="19050"/>
                  </a:moveTo>
                  <a:lnTo>
                    <a:pt x="2159635" y="19050"/>
                  </a:lnTo>
                  <a:lnTo>
                    <a:pt x="2159635" y="0"/>
                  </a:lnTo>
                  <a:lnTo>
                    <a:pt x="2216785" y="0"/>
                  </a:lnTo>
                  <a:lnTo>
                    <a:pt x="2216785" y="19050"/>
                  </a:lnTo>
                  <a:close/>
                </a:path>
                <a:path w="5649595" h="1297939">
                  <a:moveTo>
                    <a:pt x="2292985" y="19050"/>
                  </a:moveTo>
                  <a:lnTo>
                    <a:pt x="2235835" y="19050"/>
                  </a:lnTo>
                  <a:lnTo>
                    <a:pt x="2235835" y="0"/>
                  </a:lnTo>
                  <a:lnTo>
                    <a:pt x="2292985" y="0"/>
                  </a:lnTo>
                  <a:lnTo>
                    <a:pt x="2292985" y="19050"/>
                  </a:lnTo>
                  <a:close/>
                </a:path>
                <a:path w="5649595" h="1297939">
                  <a:moveTo>
                    <a:pt x="2369185" y="19050"/>
                  </a:moveTo>
                  <a:lnTo>
                    <a:pt x="2312035" y="19050"/>
                  </a:lnTo>
                  <a:lnTo>
                    <a:pt x="2312035" y="0"/>
                  </a:lnTo>
                  <a:lnTo>
                    <a:pt x="2369185" y="0"/>
                  </a:lnTo>
                  <a:lnTo>
                    <a:pt x="2369185" y="19050"/>
                  </a:lnTo>
                  <a:close/>
                </a:path>
                <a:path w="5649595" h="1297939">
                  <a:moveTo>
                    <a:pt x="2445385" y="19050"/>
                  </a:moveTo>
                  <a:lnTo>
                    <a:pt x="2388235" y="19050"/>
                  </a:lnTo>
                  <a:lnTo>
                    <a:pt x="2388235" y="0"/>
                  </a:lnTo>
                  <a:lnTo>
                    <a:pt x="2445385" y="0"/>
                  </a:lnTo>
                  <a:lnTo>
                    <a:pt x="2445385" y="19050"/>
                  </a:lnTo>
                  <a:close/>
                </a:path>
                <a:path w="5649595" h="1297939">
                  <a:moveTo>
                    <a:pt x="2521585" y="19050"/>
                  </a:moveTo>
                  <a:lnTo>
                    <a:pt x="2464435" y="19050"/>
                  </a:lnTo>
                  <a:lnTo>
                    <a:pt x="2464435" y="0"/>
                  </a:lnTo>
                  <a:lnTo>
                    <a:pt x="2521585" y="0"/>
                  </a:lnTo>
                  <a:lnTo>
                    <a:pt x="2521585" y="19050"/>
                  </a:lnTo>
                  <a:close/>
                </a:path>
                <a:path w="5649595" h="1297939">
                  <a:moveTo>
                    <a:pt x="2597785" y="19050"/>
                  </a:moveTo>
                  <a:lnTo>
                    <a:pt x="2540635" y="19050"/>
                  </a:lnTo>
                  <a:lnTo>
                    <a:pt x="2540635" y="0"/>
                  </a:lnTo>
                  <a:lnTo>
                    <a:pt x="2597785" y="0"/>
                  </a:lnTo>
                  <a:lnTo>
                    <a:pt x="2597785" y="19050"/>
                  </a:lnTo>
                  <a:close/>
                </a:path>
                <a:path w="5649595" h="1297939">
                  <a:moveTo>
                    <a:pt x="2673972" y="19050"/>
                  </a:moveTo>
                  <a:lnTo>
                    <a:pt x="2616822" y="19050"/>
                  </a:lnTo>
                  <a:lnTo>
                    <a:pt x="2616822" y="0"/>
                  </a:lnTo>
                  <a:lnTo>
                    <a:pt x="2673972" y="0"/>
                  </a:lnTo>
                  <a:lnTo>
                    <a:pt x="2673972" y="19050"/>
                  </a:lnTo>
                  <a:close/>
                </a:path>
                <a:path w="5649595" h="1297939">
                  <a:moveTo>
                    <a:pt x="2750172" y="19050"/>
                  </a:moveTo>
                  <a:lnTo>
                    <a:pt x="2693022" y="19050"/>
                  </a:lnTo>
                  <a:lnTo>
                    <a:pt x="2693022" y="0"/>
                  </a:lnTo>
                  <a:lnTo>
                    <a:pt x="2750172" y="0"/>
                  </a:lnTo>
                  <a:lnTo>
                    <a:pt x="2750172" y="19050"/>
                  </a:lnTo>
                  <a:close/>
                </a:path>
                <a:path w="5649595" h="1297939">
                  <a:moveTo>
                    <a:pt x="2826372" y="19050"/>
                  </a:moveTo>
                  <a:lnTo>
                    <a:pt x="2769222" y="19050"/>
                  </a:lnTo>
                  <a:lnTo>
                    <a:pt x="2769222" y="0"/>
                  </a:lnTo>
                  <a:lnTo>
                    <a:pt x="2826372" y="0"/>
                  </a:lnTo>
                  <a:lnTo>
                    <a:pt x="2826372" y="19050"/>
                  </a:lnTo>
                  <a:close/>
                </a:path>
                <a:path w="5649595" h="1297939">
                  <a:moveTo>
                    <a:pt x="2902572" y="19050"/>
                  </a:moveTo>
                  <a:lnTo>
                    <a:pt x="2845422" y="19050"/>
                  </a:lnTo>
                  <a:lnTo>
                    <a:pt x="2845422" y="0"/>
                  </a:lnTo>
                  <a:lnTo>
                    <a:pt x="2902572" y="0"/>
                  </a:lnTo>
                  <a:lnTo>
                    <a:pt x="2902572" y="19050"/>
                  </a:lnTo>
                  <a:close/>
                </a:path>
                <a:path w="5649595" h="1297939">
                  <a:moveTo>
                    <a:pt x="2978772" y="19050"/>
                  </a:moveTo>
                  <a:lnTo>
                    <a:pt x="2921622" y="19050"/>
                  </a:lnTo>
                  <a:lnTo>
                    <a:pt x="2921622" y="0"/>
                  </a:lnTo>
                  <a:lnTo>
                    <a:pt x="2978772" y="0"/>
                  </a:lnTo>
                  <a:lnTo>
                    <a:pt x="2978772" y="19050"/>
                  </a:lnTo>
                  <a:close/>
                </a:path>
                <a:path w="5649595" h="1297939">
                  <a:moveTo>
                    <a:pt x="3054972" y="19050"/>
                  </a:moveTo>
                  <a:lnTo>
                    <a:pt x="2997822" y="19050"/>
                  </a:lnTo>
                  <a:lnTo>
                    <a:pt x="2997822" y="0"/>
                  </a:lnTo>
                  <a:lnTo>
                    <a:pt x="3054972" y="0"/>
                  </a:lnTo>
                  <a:lnTo>
                    <a:pt x="3054972" y="19050"/>
                  </a:lnTo>
                  <a:close/>
                </a:path>
                <a:path w="5649595" h="1297939">
                  <a:moveTo>
                    <a:pt x="3131172" y="19050"/>
                  </a:moveTo>
                  <a:lnTo>
                    <a:pt x="3074022" y="19050"/>
                  </a:lnTo>
                  <a:lnTo>
                    <a:pt x="3074022" y="0"/>
                  </a:lnTo>
                  <a:lnTo>
                    <a:pt x="3131172" y="0"/>
                  </a:lnTo>
                  <a:lnTo>
                    <a:pt x="3131172" y="19050"/>
                  </a:lnTo>
                  <a:close/>
                </a:path>
                <a:path w="5649595" h="1297939">
                  <a:moveTo>
                    <a:pt x="3207372" y="19050"/>
                  </a:moveTo>
                  <a:lnTo>
                    <a:pt x="3150222" y="19050"/>
                  </a:lnTo>
                  <a:lnTo>
                    <a:pt x="3150222" y="0"/>
                  </a:lnTo>
                  <a:lnTo>
                    <a:pt x="3207372" y="0"/>
                  </a:lnTo>
                  <a:lnTo>
                    <a:pt x="3207372" y="19050"/>
                  </a:lnTo>
                  <a:close/>
                </a:path>
                <a:path w="5649595" h="1297939">
                  <a:moveTo>
                    <a:pt x="3283572" y="19050"/>
                  </a:moveTo>
                  <a:lnTo>
                    <a:pt x="3226422" y="19050"/>
                  </a:lnTo>
                  <a:lnTo>
                    <a:pt x="3226422" y="0"/>
                  </a:lnTo>
                  <a:lnTo>
                    <a:pt x="3283572" y="0"/>
                  </a:lnTo>
                  <a:lnTo>
                    <a:pt x="3283572" y="19050"/>
                  </a:lnTo>
                  <a:close/>
                </a:path>
                <a:path w="5649595" h="1297939">
                  <a:moveTo>
                    <a:pt x="3359772" y="19050"/>
                  </a:moveTo>
                  <a:lnTo>
                    <a:pt x="3302622" y="19050"/>
                  </a:lnTo>
                  <a:lnTo>
                    <a:pt x="3302622" y="0"/>
                  </a:lnTo>
                  <a:lnTo>
                    <a:pt x="3359772" y="0"/>
                  </a:lnTo>
                  <a:lnTo>
                    <a:pt x="3359772" y="19050"/>
                  </a:lnTo>
                  <a:close/>
                </a:path>
                <a:path w="5649595" h="1297939">
                  <a:moveTo>
                    <a:pt x="3435972" y="19050"/>
                  </a:moveTo>
                  <a:lnTo>
                    <a:pt x="3378822" y="19050"/>
                  </a:lnTo>
                  <a:lnTo>
                    <a:pt x="3378822" y="0"/>
                  </a:lnTo>
                  <a:lnTo>
                    <a:pt x="3435972" y="0"/>
                  </a:lnTo>
                  <a:lnTo>
                    <a:pt x="3435972" y="19050"/>
                  </a:lnTo>
                  <a:close/>
                </a:path>
                <a:path w="5649595" h="1297939">
                  <a:moveTo>
                    <a:pt x="3512172" y="19050"/>
                  </a:moveTo>
                  <a:lnTo>
                    <a:pt x="3455022" y="19050"/>
                  </a:lnTo>
                  <a:lnTo>
                    <a:pt x="3455022" y="0"/>
                  </a:lnTo>
                  <a:lnTo>
                    <a:pt x="3512172" y="0"/>
                  </a:lnTo>
                  <a:lnTo>
                    <a:pt x="3512172" y="19050"/>
                  </a:lnTo>
                  <a:close/>
                </a:path>
                <a:path w="5649595" h="1297939">
                  <a:moveTo>
                    <a:pt x="3588372" y="19050"/>
                  </a:moveTo>
                  <a:lnTo>
                    <a:pt x="3531222" y="19050"/>
                  </a:lnTo>
                  <a:lnTo>
                    <a:pt x="3531222" y="0"/>
                  </a:lnTo>
                  <a:lnTo>
                    <a:pt x="3588372" y="0"/>
                  </a:lnTo>
                  <a:lnTo>
                    <a:pt x="3588372" y="19050"/>
                  </a:lnTo>
                  <a:close/>
                </a:path>
                <a:path w="5649595" h="1297939">
                  <a:moveTo>
                    <a:pt x="3664572" y="19050"/>
                  </a:moveTo>
                  <a:lnTo>
                    <a:pt x="3607422" y="19050"/>
                  </a:lnTo>
                  <a:lnTo>
                    <a:pt x="3607422" y="0"/>
                  </a:lnTo>
                  <a:lnTo>
                    <a:pt x="3664572" y="0"/>
                  </a:lnTo>
                  <a:lnTo>
                    <a:pt x="3664572" y="19050"/>
                  </a:lnTo>
                  <a:close/>
                </a:path>
                <a:path w="5649595" h="1297939">
                  <a:moveTo>
                    <a:pt x="3740772" y="19050"/>
                  </a:moveTo>
                  <a:lnTo>
                    <a:pt x="3683622" y="19050"/>
                  </a:lnTo>
                  <a:lnTo>
                    <a:pt x="3683622" y="0"/>
                  </a:lnTo>
                  <a:lnTo>
                    <a:pt x="3740772" y="0"/>
                  </a:lnTo>
                  <a:lnTo>
                    <a:pt x="3740772" y="19050"/>
                  </a:lnTo>
                  <a:close/>
                </a:path>
                <a:path w="5649595" h="1297939">
                  <a:moveTo>
                    <a:pt x="3816972" y="19050"/>
                  </a:moveTo>
                  <a:lnTo>
                    <a:pt x="3759822" y="19050"/>
                  </a:lnTo>
                  <a:lnTo>
                    <a:pt x="3759822" y="0"/>
                  </a:lnTo>
                  <a:lnTo>
                    <a:pt x="3816972" y="0"/>
                  </a:lnTo>
                  <a:lnTo>
                    <a:pt x="3816972" y="19050"/>
                  </a:lnTo>
                  <a:close/>
                </a:path>
                <a:path w="5649595" h="1297939">
                  <a:moveTo>
                    <a:pt x="3893172" y="19050"/>
                  </a:moveTo>
                  <a:lnTo>
                    <a:pt x="3836022" y="19050"/>
                  </a:lnTo>
                  <a:lnTo>
                    <a:pt x="3836022" y="0"/>
                  </a:lnTo>
                  <a:lnTo>
                    <a:pt x="3893172" y="0"/>
                  </a:lnTo>
                  <a:lnTo>
                    <a:pt x="3893172" y="19050"/>
                  </a:lnTo>
                  <a:close/>
                </a:path>
                <a:path w="5649595" h="1297939">
                  <a:moveTo>
                    <a:pt x="3969372" y="19050"/>
                  </a:moveTo>
                  <a:lnTo>
                    <a:pt x="3912222" y="19050"/>
                  </a:lnTo>
                  <a:lnTo>
                    <a:pt x="3912222" y="0"/>
                  </a:lnTo>
                  <a:lnTo>
                    <a:pt x="3969372" y="0"/>
                  </a:lnTo>
                  <a:lnTo>
                    <a:pt x="3969372" y="19050"/>
                  </a:lnTo>
                  <a:close/>
                </a:path>
                <a:path w="5649595" h="1297939">
                  <a:moveTo>
                    <a:pt x="4045572" y="19050"/>
                  </a:moveTo>
                  <a:lnTo>
                    <a:pt x="3988422" y="19050"/>
                  </a:lnTo>
                  <a:lnTo>
                    <a:pt x="3988422" y="0"/>
                  </a:lnTo>
                  <a:lnTo>
                    <a:pt x="4045572" y="0"/>
                  </a:lnTo>
                  <a:lnTo>
                    <a:pt x="4045572" y="19050"/>
                  </a:lnTo>
                  <a:close/>
                </a:path>
                <a:path w="5649595" h="1297939">
                  <a:moveTo>
                    <a:pt x="4121772" y="19050"/>
                  </a:moveTo>
                  <a:lnTo>
                    <a:pt x="4064622" y="19050"/>
                  </a:lnTo>
                  <a:lnTo>
                    <a:pt x="4064622" y="0"/>
                  </a:lnTo>
                  <a:lnTo>
                    <a:pt x="4121772" y="0"/>
                  </a:lnTo>
                  <a:lnTo>
                    <a:pt x="4121772" y="19050"/>
                  </a:lnTo>
                  <a:close/>
                </a:path>
                <a:path w="5649595" h="1297939">
                  <a:moveTo>
                    <a:pt x="4197972" y="19050"/>
                  </a:moveTo>
                  <a:lnTo>
                    <a:pt x="4140822" y="19050"/>
                  </a:lnTo>
                  <a:lnTo>
                    <a:pt x="4140822" y="0"/>
                  </a:lnTo>
                  <a:lnTo>
                    <a:pt x="4197972" y="0"/>
                  </a:lnTo>
                  <a:lnTo>
                    <a:pt x="4197972" y="19050"/>
                  </a:lnTo>
                  <a:close/>
                </a:path>
                <a:path w="5649595" h="1297939">
                  <a:moveTo>
                    <a:pt x="4274172" y="19050"/>
                  </a:moveTo>
                  <a:lnTo>
                    <a:pt x="4217022" y="19050"/>
                  </a:lnTo>
                  <a:lnTo>
                    <a:pt x="4217022" y="0"/>
                  </a:lnTo>
                  <a:lnTo>
                    <a:pt x="4274172" y="0"/>
                  </a:lnTo>
                  <a:lnTo>
                    <a:pt x="4274172" y="19050"/>
                  </a:lnTo>
                  <a:close/>
                </a:path>
                <a:path w="5649595" h="1297939">
                  <a:moveTo>
                    <a:pt x="4350372" y="19050"/>
                  </a:moveTo>
                  <a:lnTo>
                    <a:pt x="4293222" y="19050"/>
                  </a:lnTo>
                  <a:lnTo>
                    <a:pt x="4293222" y="0"/>
                  </a:lnTo>
                  <a:lnTo>
                    <a:pt x="4350372" y="0"/>
                  </a:lnTo>
                  <a:lnTo>
                    <a:pt x="4350372" y="19050"/>
                  </a:lnTo>
                  <a:close/>
                </a:path>
                <a:path w="5649595" h="1297939">
                  <a:moveTo>
                    <a:pt x="4426572" y="19050"/>
                  </a:moveTo>
                  <a:lnTo>
                    <a:pt x="4369422" y="19050"/>
                  </a:lnTo>
                  <a:lnTo>
                    <a:pt x="4369422" y="0"/>
                  </a:lnTo>
                  <a:lnTo>
                    <a:pt x="4426572" y="0"/>
                  </a:lnTo>
                  <a:lnTo>
                    <a:pt x="4426572" y="19050"/>
                  </a:lnTo>
                  <a:close/>
                </a:path>
                <a:path w="5649595" h="1297939">
                  <a:moveTo>
                    <a:pt x="4502772" y="19050"/>
                  </a:moveTo>
                  <a:lnTo>
                    <a:pt x="4445622" y="19050"/>
                  </a:lnTo>
                  <a:lnTo>
                    <a:pt x="4445622" y="0"/>
                  </a:lnTo>
                  <a:lnTo>
                    <a:pt x="4502772" y="0"/>
                  </a:lnTo>
                  <a:lnTo>
                    <a:pt x="4502772" y="19050"/>
                  </a:lnTo>
                  <a:close/>
                </a:path>
                <a:path w="5649595" h="1297939">
                  <a:moveTo>
                    <a:pt x="4578972" y="19050"/>
                  </a:moveTo>
                  <a:lnTo>
                    <a:pt x="4521822" y="19050"/>
                  </a:lnTo>
                  <a:lnTo>
                    <a:pt x="4521822" y="0"/>
                  </a:lnTo>
                  <a:lnTo>
                    <a:pt x="4578972" y="0"/>
                  </a:lnTo>
                  <a:lnTo>
                    <a:pt x="4578972" y="19050"/>
                  </a:lnTo>
                  <a:close/>
                </a:path>
                <a:path w="5649595" h="1297939">
                  <a:moveTo>
                    <a:pt x="4655172" y="19050"/>
                  </a:moveTo>
                  <a:lnTo>
                    <a:pt x="4598022" y="19050"/>
                  </a:lnTo>
                  <a:lnTo>
                    <a:pt x="4598022" y="0"/>
                  </a:lnTo>
                  <a:lnTo>
                    <a:pt x="4655172" y="0"/>
                  </a:lnTo>
                  <a:lnTo>
                    <a:pt x="4655172" y="19050"/>
                  </a:lnTo>
                  <a:close/>
                </a:path>
                <a:path w="5649595" h="1297939">
                  <a:moveTo>
                    <a:pt x="4731372" y="19050"/>
                  </a:moveTo>
                  <a:lnTo>
                    <a:pt x="4674222" y="19050"/>
                  </a:lnTo>
                  <a:lnTo>
                    <a:pt x="4674222" y="0"/>
                  </a:lnTo>
                  <a:lnTo>
                    <a:pt x="4731372" y="0"/>
                  </a:lnTo>
                  <a:lnTo>
                    <a:pt x="4731372" y="19050"/>
                  </a:lnTo>
                  <a:close/>
                </a:path>
                <a:path w="5649595" h="1297939">
                  <a:moveTo>
                    <a:pt x="4807572" y="19050"/>
                  </a:moveTo>
                  <a:lnTo>
                    <a:pt x="4750422" y="19050"/>
                  </a:lnTo>
                  <a:lnTo>
                    <a:pt x="4750422" y="0"/>
                  </a:lnTo>
                  <a:lnTo>
                    <a:pt x="4807572" y="0"/>
                  </a:lnTo>
                  <a:lnTo>
                    <a:pt x="4807572" y="19050"/>
                  </a:lnTo>
                  <a:close/>
                </a:path>
                <a:path w="5649595" h="1297939">
                  <a:moveTo>
                    <a:pt x="4883772" y="19050"/>
                  </a:moveTo>
                  <a:lnTo>
                    <a:pt x="4826622" y="19050"/>
                  </a:lnTo>
                  <a:lnTo>
                    <a:pt x="4826622" y="0"/>
                  </a:lnTo>
                  <a:lnTo>
                    <a:pt x="4883772" y="0"/>
                  </a:lnTo>
                  <a:lnTo>
                    <a:pt x="4883772" y="19050"/>
                  </a:lnTo>
                  <a:close/>
                </a:path>
                <a:path w="5649595" h="1297939">
                  <a:moveTo>
                    <a:pt x="4959972" y="19050"/>
                  </a:moveTo>
                  <a:lnTo>
                    <a:pt x="4902822" y="19050"/>
                  </a:lnTo>
                  <a:lnTo>
                    <a:pt x="4902822" y="0"/>
                  </a:lnTo>
                  <a:lnTo>
                    <a:pt x="4959972" y="0"/>
                  </a:lnTo>
                  <a:lnTo>
                    <a:pt x="4959972" y="19050"/>
                  </a:lnTo>
                  <a:close/>
                </a:path>
                <a:path w="5649595" h="1297939">
                  <a:moveTo>
                    <a:pt x="5036172" y="19050"/>
                  </a:moveTo>
                  <a:lnTo>
                    <a:pt x="4979022" y="19050"/>
                  </a:lnTo>
                  <a:lnTo>
                    <a:pt x="4979022" y="0"/>
                  </a:lnTo>
                  <a:lnTo>
                    <a:pt x="5036172" y="0"/>
                  </a:lnTo>
                  <a:lnTo>
                    <a:pt x="5036172" y="19050"/>
                  </a:lnTo>
                  <a:close/>
                </a:path>
                <a:path w="5649595" h="1297939">
                  <a:moveTo>
                    <a:pt x="5112372" y="19050"/>
                  </a:moveTo>
                  <a:lnTo>
                    <a:pt x="5055222" y="19050"/>
                  </a:lnTo>
                  <a:lnTo>
                    <a:pt x="5055222" y="0"/>
                  </a:lnTo>
                  <a:lnTo>
                    <a:pt x="5112372" y="0"/>
                  </a:lnTo>
                  <a:lnTo>
                    <a:pt x="5112372" y="19050"/>
                  </a:lnTo>
                  <a:close/>
                </a:path>
                <a:path w="5649595" h="1297939">
                  <a:moveTo>
                    <a:pt x="5188572" y="19050"/>
                  </a:moveTo>
                  <a:lnTo>
                    <a:pt x="5131422" y="19050"/>
                  </a:lnTo>
                  <a:lnTo>
                    <a:pt x="5131422" y="0"/>
                  </a:lnTo>
                  <a:lnTo>
                    <a:pt x="5188572" y="0"/>
                  </a:lnTo>
                  <a:lnTo>
                    <a:pt x="5188572" y="19050"/>
                  </a:lnTo>
                  <a:close/>
                </a:path>
                <a:path w="5649595" h="1297939">
                  <a:moveTo>
                    <a:pt x="5264772" y="19050"/>
                  </a:moveTo>
                  <a:lnTo>
                    <a:pt x="5207622" y="19050"/>
                  </a:lnTo>
                  <a:lnTo>
                    <a:pt x="5207622" y="0"/>
                  </a:lnTo>
                  <a:lnTo>
                    <a:pt x="5264772" y="0"/>
                  </a:lnTo>
                  <a:lnTo>
                    <a:pt x="5264772" y="19050"/>
                  </a:lnTo>
                  <a:close/>
                </a:path>
                <a:path w="5649595" h="1297939">
                  <a:moveTo>
                    <a:pt x="5340972" y="19050"/>
                  </a:moveTo>
                  <a:lnTo>
                    <a:pt x="5283822" y="19050"/>
                  </a:lnTo>
                  <a:lnTo>
                    <a:pt x="5283822" y="0"/>
                  </a:lnTo>
                  <a:lnTo>
                    <a:pt x="5340972" y="0"/>
                  </a:lnTo>
                  <a:lnTo>
                    <a:pt x="5340972" y="19050"/>
                  </a:lnTo>
                  <a:close/>
                </a:path>
                <a:path w="5649595" h="1297939">
                  <a:moveTo>
                    <a:pt x="5417172" y="19050"/>
                  </a:moveTo>
                  <a:lnTo>
                    <a:pt x="5360022" y="19050"/>
                  </a:lnTo>
                  <a:lnTo>
                    <a:pt x="5360022" y="0"/>
                  </a:lnTo>
                  <a:lnTo>
                    <a:pt x="5417172" y="0"/>
                  </a:lnTo>
                  <a:lnTo>
                    <a:pt x="5417172" y="19050"/>
                  </a:lnTo>
                  <a:close/>
                </a:path>
                <a:path w="5649595" h="1297939">
                  <a:moveTo>
                    <a:pt x="5493372" y="19050"/>
                  </a:moveTo>
                  <a:lnTo>
                    <a:pt x="5436222" y="19050"/>
                  </a:lnTo>
                  <a:lnTo>
                    <a:pt x="5436222" y="0"/>
                  </a:lnTo>
                  <a:lnTo>
                    <a:pt x="5493372" y="0"/>
                  </a:lnTo>
                  <a:lnTo>
                    <a:pt x="5493372" y="19050"/>
                  </a:lnTo>
                  <a:close/>
                </a:path>
                <a:path w="5649595" h="1297939">
                  <a:moveTo>
                    <a:pt x="5569572" y="19050"/>
                  </a:moveTo>
                  <a:lnTo>
                    <a:pt x="5512422" y="19050"/>
                  </a:lnTo>
                  <a:lnTo>
                    <a:pt x="5512422" y="0"/>
                  </a:lnTo>
                  <a:lnTo>
                    <a:pt x="5569572" y="0"/>
                  </a:lnTo>
                  <a:lnTo>
                    <a:pt x="5569572" y="19050"/>
                  </a:lnTo>
                  <a:close/>
                </a:path>
                <a:path w="5649595" h="1297939">
                  <a:moveTo>
                    <a:pt x="5630545" y="19050"/>
                  </a:moveTo>
                  <a:lnTo>
                    <a:pt x="5588622" y="19050"/>
                  </a:lnTo>
                  <a:lnTo>
                    <a:pt x="5588622" y="0"/>
                  </a:lnTo>
                  <a:lnTo>
                    <a:pt x="5649595" y="0"/>
                  </a:lnTo>
                  <a:lnTo>
                    <a:pt x="5649595" y="9525"/>
                  </a:lnTo>
                  <a:lnTo>
                    <a:pt x="5630545" y="9525"/>
                  </a:lnTo>
                  <a:lnTo>
                    <a:pt x="5630545" y="19050"/>
                  </a:lnTo>
                  <a:close/>
                </a:path>
                <a:path w="5649595" h="1297939">
                  <a:moveTo>
                    <a:pt x="5640070" y="19050"/>
                  </a:moveTo>
                  <a:lnTo>
                    <a:pt x="5630545" y="19050"/>
                  </a:lnTo>
                  <a:lnTo>
                    <a:pt x="5630545" y="9525"/>
                  </a:lnTo>
                  <a:lnTo>
                    <a:pt x="5640070" y="19050"/>
                  </a:lnTo>
                  <a:close/>
                </a:path>
                <a:path w="5649595" h="1297939">
                  <a:moveTo>
                    <a:pt x="5649595" y="15239"/>
                  </a:moveTo>
                  <a:lnTo>
                    <a:pt x="5636260" y="15239"/>
                  </a:lnTo>
                  <a:lnTo>
                    <a:pt x="5630545" y="9525"/>
                  </a:lnTo>
                  <a:lnTo>
                    <a:pt x="5649595" y="9525"/>
                  </a:lnTo>
                  <a:lnTo>
                    <a:pt x="5649595" y="15239"/>
                  </a:lnTo>
                  <a:close/>
                </a:path>
                <a:path w="5649595" h="1297939">
                  <a:moveTo>
                    <a:pt x="5649595" y="91439"/>
                  </a:moveTo>
                  <a:lnTo>
                    <a:pt x="5630545" y="91439"/>
                  </a:lnTo>
                  <a:lnTo>
                    <a:pt x="5630545" y="34289"/>
                  </a:lnTo>
                  <a:lnTo>
                    <a:pt x="5649595" y="34289"/>
                  </a:lnTo>
                  <a:lnTo>
                    <a:pt x="5649595" y="91439"/>
                  </a:lnTo>
                  <a:close/>
                </a:path>
                <a:path w="5649595" h="1297939">
                  <a:moveTo>
                    <a:pt x="5649595" y="167639"/>
                  </a:moveTo>
                  <a:lnTo>
                    <a:pt x="5630545" y="167639"/>
                  </a:lnTo>
                  <a:lnTo>
                    <a:pt x="5630545" y="110489"/>
                  </a:lnTo>
                  <a:lnTo>
                    <a:pt x="5649595" y="110489"/>
                  </a:lnTo>
                  <a:lnTo>
                    <a:pt x="5649595" y="167639"/>
                  </a:lnTo>
                  <a:close/>
                </a:path>
                <a:path w="5649595" h="1297939">
                  <a:moveTo>
                    <a:pt x="5649595" y="243839"/>
                  </a:moveTo>
                  <a:lnTo>
                    <a:pt x="5630545" y="243839"/>
                  </a:lnTo>
                  <a:lnTo>
                    <a:pt x="5630545" y="186689"/>
                  </a:lnTo>
                  <a:lnTo>
                    <a:pt x="5649595" y="186689"/>
                  </a:lnTo>
                  <a:lnTo>
                    <a:pt x="5649595" y="243839"/>
                  </a:lnTo>
                  <a:close/>
                </a:path>
                <a:path w="5649595" h="1297939">
                  <a:moveTo>
                    <a:pt x="5649595" y="320039"/>
                  </a:moveTo>
                  <a:lnTo>
                    <a:pt x="5630545" y="320039"/>
                  </a:lnTo>
                  <a:lnTo>
                    <a:pt x="5630545" y="262889"/>
                  </a:lnTo>
                  <a:lnTo>
                    <a:pt x="5649595" y="262889"/>
                  </a:lnTo>
                  <a:lnTo>
                    <a:pt x="5649595" y="320039"/>
                  </a:lnTo>
                  <a:close/>
                </a:path>
                <a:path w="5649595" h="1297939">
                  <a:moveTo>
                    <a:pt x="5649595" y="396239"/>
                  </a:moveTo>
                  <a:lnTo>
                    <a:pt x="5630545" y="396239"/>
                  </a:lnTo>
                  <a:lnTo>
                    <a:pt x="5630545" y="339089"/>
                  </a:lnTo>
                  <a:lnTo>
                    <a:pt x="5649595" y="339089"/>
                  </a:lnTo>
                  <a:lnTo>
                    <a:pt x="5649595" y="396239"/>
                  </a:lnTo>
                  <a:close/>
                </a:path>
                <a:path w="5649595" h="1297939">
                  <a:moveTo>
                    <a:pt x="5649595" y="472439"/>
                  </a:moveTo>
                  <a:lnTo>
                    <a:pt x="5630545" y="472439"/>
                  </a:lnTo>
                  <a:lnTo>
                    <a:pt x="5630545" y="415289"/>
                  </a:lnTo>
                  <a:lnTo>
                    <a:pt x="5649595" y="415289"/>
                  </a:lnTo>
                  <a:lnTo>
                    <a:pt x="5649595" y="472439"/>
                  </a:lnTo>
                  <a:close/>
                </a:path>
                <a:path w="5649595" h="1297939">
                  <a:moveTo>
                    <a:pt x="5649595" y="548639"/>
                  </a:moveTo>
                  <a:lnTo>
                    <a:pt x="5630545" y="548639"/>
                  </a:lnTo>
                  <a:lnTo>
                    <a:pt x="5630545" y="491489"/>
                  </a:lnTo>
                  <a:lnTo>
                    <a:pt x="5649595" y="491489"/>
                  </a:lnTo>
                  <a:lnTo>
                    <a:pt x="5649595" y="548639"/>
                  </a:lnTo>
                  <a:close/>
                </a:path>
                <a:path w="5649595" h="1297939">
                  <a:moveTo>
                    <a:pt x="5649595" y="624839"/>
                  </a:moveTo>
                  <a:lnTo>
                    <a:pt x="5630545" y="624839"/>
                  </a:lnTo>
                  <a:lnTo>
                    <a:pt x="5630545" y="567689"/>
                  </a:lnTo>
                  <a:lnTo>
                    <a:pt x="5649595" y="567689"/>
                  </a:lnTo>
                  <a:lnTo>
                    <a:pt x="5649595" y="624839"/>
                  </a:lnTo>
                  <a:close/>
                </a:path>
                <a:path w="5649595" h="1297939">
                  <a:moveTo>
                    <a:pt x="5649595" y="701039"/>
                  </a:moveTo>
                  <a:lnTo>
                    <a:pt x="5630545" y="701039"/>
                  </a:lnTo>
                  <a:lnTo>
                    <a:pt x="5630545" y="643889"/>
                  </a:lnTo>
                  <a:lnTo>
                    <a:pt x="5649595" y="643889"/>
                  </a:lnTo>
                  <a:lnTo>
                    <a:pt x="5649595" y="701039"/>
                  </a:lnTo>
                  <a:close/>
                </a:path>
                <a:path w="5649595" h="1297939">
                  <a:moveTo>
                    <a:pt x="5649595" y="777239"/>
                  </a:moveTo>
                  <a:lnTo>
                    <a:pt x="5630545" y="777239"/>
                  </a:lnTo>
                  <a:lnTo>
                    <a:pt x="5630545" y="720089"/>
                  </a:lnTo>
                  <a:lnTo>
                    <a:pt x="5649595" y="720089"/>
                  </a:lnTo>
                  <a:lnTo>
                    <a:pt x="5649595" y="777239"/>
                  </a:lnTo>
                  <a:close/>
                </a:path>
                <a:path w="5649595" h="1297939">
                  <a:moveTo>
                    <a:pt x="5649595" y="853439"/>
                  </a:moveTo>
                  <a:lnTo>
                    <a:pt x="5630545" y="853439"/>
                  </a:lnTo>
                  <a:lnTo>
                    <a:pt x="5630545" y="796289"/>
                  </a:lnTo>
                  <a:lnTo>
                    <a:pt x="5649595" y="796289"/>
                  </a:lnTo>
                  <a:lnTo>
                    <a:pt x="5649595" y="853439"/>
                  </a:lnTo>
                  <a:close/>
                </a:path>
                <a:path w="5649595" h="1297939">
                  <a:moveTo>
                    <a:pt x="5649595" y="929639"/>
                  </a:moveTo>
                  <a:lnTo>
                    <a:pt x="5630545" y="929639"/>
                  </a:lnTo>
                  <a:lnTo>
                    <a:pt x="5630545" y="872489"/>
                  </a:lnTo>
                  <a:lnTo>
                    <a:pt x="5649595" y="872489"/>
                  </a:lnTo>
                  <a:lnTo>
                    <a:pt x="5649595" y="929639"/>
                  </a:lnTo>
                  <a:close/>
                </a:path>
                <a:path w="5649595" h="1297939">
                  <a:moveTo>
                    <a:pt x="5649595" y="1005839"/>
                  </a:moveTo>
                  <a:lnTo>
                    <a:pt x="5630545" y="1005839"/>
                  </a:lnTo>
                  <a:lnTo>
                    <a:pt x="5630545" y="948689"/>
                  </a:lnTo>
                  <a:lnTo>
                    <a:pt x="5649595" y="948689"/>
                  </a:lnTo>
                  <a:lnTo>
                    <a:pt x="5649595" y="1005839"/>
                  </a:lnTo>
                  <a:close/>
                </a:path>
                <a:path w="5649595" h="1297939">
                  <a:moveTo>
                    <a:pt x="5649595" y="1082039"/>
                  </a:moveTo>
                  <a:lnTo>
                    <a:pt x="5630545" y="1082039"/>
                  </a:lnTo>
                  <a:lnTo>
                    <a:pt x="5630545" y="1024889"/>
                  </a:lnTo>
                  <a:lnTo>
                    <a:pt x="5649595" y="1024889"/>
                  </a:lnTo>
                  <a:lnTo>
                    <a:pt x="5649595" y="1082039"/>
                  </a:lnTo>
                  <a:close/>
                </a:path>
                <a:path w="5649595" h="1297939">
                  <a:moveTo>
                    <a:pt x="5649595" y="1158239"/>
                  </a:moveTo>
                  <a:lnTo>
                    <a:pt x="5630545" y="1158239"/>
                  </a:lnTo>
                  <a:lnTo>
                    <a:pt x="5630545" y="1101089"/>
                  </a:lnTo>
                  <a:lnTo>
                    <a:pt x="5649595" y="1101089"/>
                  </a:lnTo>
                  <a:lnTo>
                    <a:pt x="5649595" y="1158239"/>
                  </a:lnTo>
                  <a:close/>
                </a:path>
                <a:path w="5649595" h="1297939">
                  <a:moveTo>
                    <a:pt x="5649595" y="1234439"/>
                  </a:moveTo>
                  <a:lnTo>
                    <a:pt x="5630545" y="1234439"/>
                  </a:lnTo>
                  <a:lnTo>
                    <a:pt x="5630545" y="1177289"/>
                  </a:lnTo>
                  <a:lnTo>
                    <a:pt x="5649595" y="1177289"/>
                  </a:lnTo>
                  <a:lnTo>
                    <a:pt x="5649595" y="1234439"/>
                  </a:lnTo>
                  <a:close/>
                </a:path>
                <a:path w="5649595" h="1297939">
                  <a:moveTo>
                    <a:pt x="5630545" y="1288414"/>
                  </a:moveTo>
                  <a:lnTo>
                    <a:pt x="5630545" y="1253489"/>
                  </a:lnTo>
                  <a:lnTo>
                    <a:pt x="5649595" y="1253489"/>
                  </a:lnTo>
                  <a:lnTo>
                    <a:pt x="5649595" y="1278889"/>
                  </a:lnTo>
                  <a:lnTo>
                    <a:pt x="5640070" y="1278889"/>
                  </a:lnTo>
                  <a:lnTo>
                    <a:pt x="5630545" y="1288414"/>
                  </a:lnTo>
                  <a:close/>
                </a:path>
                <a:path w="5649595" h="1297939">
                  <a:moveTo>
                    <a:pt x="5649595" y="1297939"/>
                  </a:moveTo>
                  <a:lnTo>
                    <a:pt x="5617845" y="1297939"/>
                  </a:lnTo>
                  <a:lnTo>
                    <a:pt x="5617845" y="1278889"/>
                  </a:lnTo>
                  <a:lnTo>
                    <a:pt x="5630545" y="1278889"/>
                  </a:lnTo>
                  <a:lnTo>
                    <a:pt x="5630545" y="1288414"/>
                  </a:lnTo>
                  <a:lnTo>
                    <a:pt x="5649595" y="1288414"/>
                  </a:lnTo>
                  <a:lnTo>
                    <a:pt x="5649595" y="1297939"/>
                  </a:lnTo>
                  <a:close/>
                </a:path>
                <a:path w="5649595" h="1297939">
                  <a:moveTo>
                    <a:pt x="5649595" y="1288414"/>
                  </a:moveTo>
                  <a:lnTo>
                    <a:pt x="5630545" y="1288414"/>
                  </a:lnTo>
                  <a:lnTo>
                    <a:pt x="5640070" y="1278889"/>
                  </a:lnTo>
                  <a:lnTo>
                    <a:pt x="5649595" y="1278889"/>
                  </a:lnTo>
                  <a:lnTo>
                    <a:pt x="5649595" y="1288414"/>
                  </a:lnTo>
                  <a:close/>
                </a:path>
                <a:path w="5649595" h="1297939">
                  <a:moveTo>
                    <a:pt x="5598795" y="1297939"/>
                  </a:moveTo>
                  <a:lnTo>
                    <a:pt x="5541645" y="1297939"/>
                  </a:lnTo>
                  <a:lnTo>
                    <a:pt x="5541645" y="1278889"/>
                  </a:lnTo>
                  <a:lnTo>
                    <a:pt x="5598795" y="1278889"/>
                  </a:lnTo>
                  <a:lnTo>
                    <a:pt x="5598795" y="1297939"/>
                  </a:lnTo>
                  <a:close/>
                </a:path>
                <a:path w="5649595" h="1297939">
                  <a:moveTo>
                    <a:pt x="5522595" y="1297939"/>
                  </a:moveTo>
                  <a:lnTo>
                    <a:pt x="5465445" y="1297939"/>
                  </a:lnTo>
                  <a:lnTo>
                    <a:pt x="5465445" y="1278889"/>
                  </a:lnTo>
                  <a:lnTo>
                    <a:pt x="5522595" y="1278889"/>
                  </a:lnTo>
                  <a:lnTo>
                    <a:pt x="5522595" y="1297939"/>
                  </a:lnTo>
                  <a:close/>
                </a:path>
                <a:path w="5649595" h="1297939">
                  <a:moveTo>
                    <a:pt x="5446395" y="1297939"/>
                  </a:moveTo>
                  <a:lnTo>
                    <a:pt x="5389245" y="1297939"/>
                  </a:lnTo>
                  <a:lnTo>
                    <a:pt x="5389245" y="1278889"/>
                  </a:lnTo>
                  <a:lnTo>
                    <a:pt x="5446395" y="1278889"/>
                  </a:lnTo>
                  <a:lnTo>
                    <a:pt x="5446395" y="1297939"/>
                  </a:lnTo>
                  <a:close/>
                </a:path>
                <a:path w="5649595" h="1297939">
                  <a:moveTo>
                    <a:pt x="5370195" y="1297939"/>
                  </a:moveTo>
                  <a:lnTo>
                    <a:pt x="5313045" y="1297939"/>
                  </a:lnTo>
                  <a:lnTo>
                    <a:pt x="5313045" y="1278889"/>
                  </a:lnTo>
                  <a:lnTo>
                    <a:pt x="5370195" y="1278889"/>
                  </a:lnTo>
                  <a:lnTo>
                    <a:pt x="5370195" y="1297939"/>
                  </a:lnTo>
                  <a:close/>
                </a:path>
                <a:path w="5649595" h="1297939">
                  <a:moveTo>
                    <a:pt x="5293995" y="1297939"/>
                  </a:moveTo>
                  <a:lnTo>
                    <a:pt x="5236845" y="1297939"/>
                  </a:lnTo>
                  <a:lnTo>
                    <a:pt x="5236845" y="1278889"/>
                  </a:lnTo>
                  <a:lnTo>
                    <a:pt x="5293995" y="1278889"/>
                  </a:lnTo>
                  <a:lnTo>
                    <a:pt x="5293995" y="1297939"/>
                  </a:lnTo>
                  <a:close/>
                </a:path>
                <a:path w="5649595" h="1297939">
                  <a:moveTo>
                    <a:pt x="5217795" y="1297939"/>
                  </a:moveTo>
                  <a:lnTo>
                    <a:pt x="5160645" y="1297939"/>
                  </a:lnTo>
                  <a:lnTo>
                    <a:pt x="5160645" y="1278889"/>
                  </a:lnTo>
                  <a:lnTo>
                    <a:pt x="5217795" y="1278889"/>
                  </a:lnTo>
                  <a:lnTo>
                    <a:pt x="5217795" y="1297939"/>
                  </a:lnTo>
                  <a:close/>
                </a:path>
                <a:path w="5649595" h="1297939">
                  <a:moveTo>
                    <a:pt x="5141595" y="1297939"/>
                  </a:moveTo>
                  <a:lnTo>
                    <a:pt x="5084445" y="1297939"/>
                  </a:lnTo>
                  <a:lnTo>
                    <a:pt x="5084445" y="1278889"/>
                  </a:lnTo>
                  <a:lnTo>
                    <a:pt x="5141595" y="1278889"/>
                  </a:lnTo>
                  <a:lnTo>
                    <a:pt x="5141595" y="1297939"/>
                  </a:lnTo>
                  <a:close/>
                </a:path>
                <a:path w="5649595" h="1297939">
                  <a:moveTo>
                    <a:pt x="5065395" y="1297939"/>
                  </a:moveTo>
                  <a:lnTo>
                    <a:pt x="5008245" y="1297939"/>
                  </a:lnTo>
                  <a:lnTo>
                    <a:pt x="5008245" y="1278889"/>
                  </a:lnTo>
                  <a:lnTo>
                    <a:pt x="5065395" y="1278889"/>
                  </a:lnTo>
                  <a:lnTo>
                    <a:pt x="5065395" y="1297939"/>
                  </a:lnTo>
                  <a:close/>
                </a:path>
                <a:path w="5649595" h="1297939">
                  <a:moveTo>
                    <a:pt x="4989195" y="1297939"/>
                  </a:moveTo>
                  <a:lnTo>
                    <a:pt x="4932045" y="1297939"/>
                  </a:lnTo>
                  <a:lnTo>
                    <a:pt x="4932045" y="1278889"/>
                  </a:lnTo>
                  <a:lnTo>
                    <a:pt x="4989195" y="1278889"/>
                  </a:lnTo>
                  <a:lnTo>
                    <a:pt x="4989195" y="1297939"/>
                  </a:lnTo>
                  <a:close/>
                </a:path>
                <a:path w="5649595" h="1297939">
                  <a:moveTo>
                    <a:pt x="4912995" y="1297939"/>
                  </a:moveTo>
                  <a:lnTo>
                    <a:pt x="4855845" y="1297939"/>
                  </a:lnTo>
                  <a:lnTo>
                    <a:pt x="4855845" y="1278889"/>
                  </a:lnTo>
                  <a:lnTo>
                    <a:pt x="4912995" y="1278889"/>
                  </a:lnTo>
                  <a:lnTo>
                    <a:pt x="4912995" y="1297939"/>
                  </a:lnTo>
                  <a:close/>
                </a:path>
                <a:path w="5649595" h="1297939">
                  <a:moveTo>
                    <a:pt x="4836795" y="1297939"/>
                  </a:moveTo>
                  <a:lnTo>
                    <a:pt x="4779645" y="1297939"/>
                  </a:lnTo>
                  <a:lnTo>
                    <a:pt x="4779645" y="1278889"/>
                  </a:lnTo>
                  <a:lnTo>
                    <a:pt x="4836795" y="1278889"/>
                  </a:lnTo>
                  <a:lnTo>
                    <a:pt x="4836795" y="1297939"/>
                  </a:lnTo>
                  <a:close/>
                </a:path>
                <a:path w="5649595" h="1297939">
                  <a:moveTo>
                    <a:pt x="4760595" y="1297939"/>
                  </a:moveTo>
                  <a:lnTo>
                    <a:pt x="4703445" y="1297939"/>
                  </a:lnTo>
                  <a:lnTo>
                    <a:pt x="4703445" y="1278889"/>
                  </a:lnTo>
                  <a:lnTo>
                    <a:pt x="4760595" y="1278889"/>
                  </a:lnTo>
                  <a:lnTo>
                    <a:pt x="4760595" y="1297939"/>
                  </a:lnTo>
                  <a:close/>
                </a:path>
                <a:path w="5649595" h="1297939">
                  <a:moveTo>
                    <a:pt x="4684395" y="1297939"/>
                  </a:moveTo>
                  <a:lnTo>
                    <a:pt x="4627245" y="1297939"/>
                  </a:lnTo>
                  <a:lnTo>
                    <a:pt x="4627245" y="1278889"/>
                  </a:lnTo>
                  <a:lnTo>
                    <a:pt x="4684395" y="1278889"/>
                  </a:lnTo>
                  <a:lnTo>
                    <a:pt x="4684395" y="1297939"/>
                  </a:lnTo>
                  <a:close/>
                </a:path>
                <a:path w="5649595" h="1297939">
                  <a:moveTo>
                    <a:pt x="4608195" y="1297939"/>
                  </a:moveTo>
                  <a:lnTo>
                    <a:pt x="4551045" y="1297939"/>
                  </a:lnTo>
                  <a:lnTo>
                    <a:pt x="4551045" y="1278889"/>
                  </a:lnTo>
                  <a:lnTo>
                    <a:pt x="4608195" y="1278889"/>
                  </a:lnTo>
                  <a:lnTo>
                    <a:pt x="4608195" y="1297939"/>
                  </a:lnTo>
                  <a:close/>
                </a:path>
                <a:path w="5649595" h="1297939">
                  <a:moveTo>
                    <a:pt x="4531995" y="1297939"/>
                  </a:moveTo>
                  <a:lnTo>
                    <a:pt x="4474845" y="1297939"/>
                  </a:lnTo>
                  <a:lnTo>
                    <a:pt x="4474845" y="1278889"/>
                  </a:lnTo>
                  <a:lnTo>
                    <a:pt x="4531995" y="1278889"/>
                  </a:lnTo>
                  <a:lnTo>
                    <a:pt x="4531995" y="1297939"/>
                  </a:lnTo>
                  <a:close/>
                </a:path>
                <a:path w="5649595" h="1297939">
                  <a:moveTo>
                    <a:pt x="4455795" y="1297939"/>
                  </a:moveTo>
                  <a:lnTo>
                    <a:pt x="4398645" y="1297939"/>
                  </a:lnTo>
                  <a:lnTo>
                    <a:pt x="4398645" y="1278889"/>
                  </a:lnTo>
                  <a:lnTo>
                    <a:pt x="4455795" y="1278889"/>
                  </a:lnTo>
                  <a:lnTo>
                    <a:pt x="4455795" y="1297939"/>
                  </a:lnTo>
                  <a:close/>
                </a:path>
                <a:path w="5649595" h="1297939">
                  <a:moveTo>
                    <a:pt x="4379595" y="1297939"/>
                  </a:moveTo>
                  <a:lnTo>
                    <a:pt x="4322445" y="1297939"/>
                  </a:lnTo>
                  <a:lnTo>
                    <a:pt x="4322445" y="1278889"/>
                  </a:lnTo>
                  <a:lnTo>
                    <a:pt x="4379595" y="1278889"/>
                  </a:lnTo>
                  <a:lnTo>
                    <a:pt x="4379595" y="1297939"/>
                  </a:lnTo>
                  <a:close/>
                </a:path>
                <a:path w="5649595" h="1297939">
                  <a:moveTo>
                    <a:pt x="4303395" y="1297939"/>
                  </a:moveTo>
                  <a:lnTo>
                    <a:pt x="4246245" y="1297939"/>
                  </a:lnTo>
                  <a:lnTo>
                    <a:pt x="4246245" y="1278889"/>
                  </a:lnTo>
                  <a:lnTo>
                    <a:pt x="4303395" y="1278889"/>
                  </a:lnTo>
                  <a:lnTo>
                    <a:pt x="4303395" y="1297939"/>
                  </a:lnTo>
                  <a:close/>
                </a:path>
                <a:path w="5649595" h="1297939">
                  <a:moveTo>
                    <a:pt x="4227195" y="1297939"/>
                  </a:moveTo>
                  <a:lnTo>
                    <a:pt x="4170044" y="1297939"/>
                  </a:lnTo>
                  <a:lnTo>
                    <a:pt x="4170044" y="1278889"/>
                  </a:lnTo>
                  <a:lnTo>
                    <a:pt x="4227195" y="1278889"/>
                  </a:lnTo>
                  <a:lnTo>
                    <a:pt x="4227195" y="1297939"/>
                  </a:lnTo>
                  <a:close/>
                </a:path>
                <a:path w="5649595" h="1297939">
                  <a:moveTo>
                    <a:pt x="4150994" y="1297939"/>
                  </a:moveTo>
                  <a:lnTo>
                    <a:pt x="4093844" y="1297939"/>
                  </a:lnTo>
                  <a:lnTo>
                    <a:pt x="4093844" y="1278889"/>
                  </a:lnTo>
                  <a:lnTo>
                    <a:pt x="4150994" y="1278889"/>
                  </a:lnTo>
                  <a:lnTo>
                    <a:pt x="4150994" y="1297939"/>
                  </a:lnTo>
                  <a:close/>
                </a:path>
                <a:path w="5649595" h="1297939">
                  <a:moveTo>
                    <a:pt x="4074794" y="1297939"/>
                  </a:moveTo>
                  <a:lnTo>
                    <a:pt x="4017644" y="1297939"/>
                  </a:lnTo>
                  <a:lnTo>
                    <a:pt x="4017644" y="1278889"/>
                  </a:lnTo>
                  <a:lnTo>
                    <a:pt x="4074794" y="1278889"/>
                  </a:lnTo>
                  <a:lnTo>
                    <a:pt x="4074794" y="1297939"/>
                  </a:lnTo>
                  <a:close/>
                </a:path>
                <a:path w="5649595" h="1297939">
                  <a:moveTo>
                    <a:pt x="3998594" y="1297939"/>
                  </a:moveTo>
                  <a:lnTo>
                    <a:pt x="3941444" y="1297939"/>
                  </a:lnTo>
                  <a:lnTo>
                    <a:pt x="3941444" y="1278889"/>
                  </a:lnTo>
                  <a:lnTo>
                    <a:pt x="3998594" y="1278889"/>
                  </a:lnTo>
                  <a:lnTo>
                    <a:pt x="3998594" y="1297939"/>
                  </a:lnTo>
                  <a:close/>
                </a:path>
                <a:path w="5649595" h="1297939">
                  <a:moveTo>
                    <a:pt x="3922394" y="1297939"/>
                  </a:moveTo>
                  <a:lnTo>
                    <a:pt x="3865244" y="1297939"/>
                  </a:lnTo>
                  <a:lnTo>
                    <a:pt x="3865244" y="1278889"/>
                  </a:lnTo>
                  <a:lnTo>
                    <a:pt x="3922394" y="1278889"/>
                  </a:lnTo>
                  <a:lnTo>
                    <a:pt x="3922394" y="1297939"/>
                  </a:lnTo>
                  <a:close/>
                </a:path>
                <a:path w="5649595" h="1297939">
                  <a:moveTo>
                    <a:pt x="3846194" y="1297939"/>
                  </a:moveTo>
                  <a:lnTo>
                    <a:pt x="3789044" y="1297939"/>
                  </a:lnTo>
                  <a:lnTo>
                    <a:pt x="3789044" y="1278889"/>
                  </a:lnTo>
                  <a:lnTo>
                    <a:pt x="3846194" y="1278889"/>
                  </a:lnTo>
                  <a:lnTo>
                    <a:pt x="3846194" y="1297939"/>
                  </a:lnTo>
                  <a:close/>
                </a:path>
                <a:path w="5649595" h="1297939">
                  <a:moveTo>
                    <a:pt x="3769994" y="1297939"/>
                  </a:moveTo>
                  <a:lnTo>
                    <a:pt x="3712844" y="1297939"/>
                  </a:lnTo>
                  <a:lnTo>
                    <a:pt x="3712844" y="1278889"/>
                  </a:lnTo>
                  <a:lnTo>
                    <a:pt x="3769994" y="1278889"/>
                  </a:lnTo>
                  <a:lnTo>
                    <a:pt x="3769994" y="1297939"/>
                  </a:lnTo>
                  <a:close/>
                </a:path>
                <a:path w="5649595" h="1297939">
                  <a:moveTo>
                    <a:pt x="3693794" y="1297939"/>
                  </a:moveTo>
                  <a:lnTo>
                    <a:pt x="3636644" y="1297939"/>
                  </a:lnTo>
                  <a:lnTo>
                    <a:pt x="3636644" y="1278889"/>
                  </a:lnTo>
                  <a:lnTo>
                    <a:pt x="3693794" y="1278889"/>
                  </a:lnTo>
                  <a:lnTo>
                    <a:pt x="3693794" y="1297939"/>
                  </a:lnTo>
                  <a:close/>
                </a:path>
                <a:path w="5649595" h="1297939">
                  <a:moveTo>
                    <a:pt x="3617594" y="1297939"/>
                  </a:moveTo>
                  <a:lnTo>
                    <a:pt x="3560444" y="1297939"/>
                  </a:lnTo>
                  <a:lnTo>
                    <a:pt x="3560444" y="1278889"/>
                  </a:lnTo>
                  <a:lnTo>
                    <a:pt x="3617594" y="1278889"/>
                  </a:lnTo>
                  <a:lnTo>
                    <a:pt x="3617594" y="1297939"/>
                  </a:lnTo>
                  <a:close/>
                </a:path>
                <a:path w="5649595" h="1297939">
                  <a:moveTo>
                    <a:pt x="3541394" y="1297939"/>
                  </a:moveTo>
                  <a:lnTo>
                    <a:pt x="3484244" y="1297939"/>
                  </a:lnTo>
                  <a:lnTo>
                    <a:pt x="3484244" y="1278889"/>
                  </a:lnTo>
                  <a:lnTo>
                    <a:pt x="3541394" y="1278889"/>
                  </a:lnTo>
                  <a:lnTo>
                    <a:pt x="3541394" y="1297939"/>
                  </a:lnTo>
                  <a:close/>
                </a:path>
                <a:path w="5649595" h="1297939">
                  <a:moveTo>
                    <a:pt x="3465194" y="1297939"/>
                  </a:moveTo>
                  <a:lnTo>
                    <a:pt x="3408044" y="1297939"/>
                  </a:lnTo>
                  <a:lnTo>
                    <a:pt x="3408044" y="1278889"/>
                  </a:lnTo>
                  <a:lnTo>
                    <a:pt x="3465194" y="1278889"/>
                  </a:lnTo>
                  <a:lnTo>
                    <a:pt x="3465194" y="1297939"/>
                  </a:lnTo>
                  <a:close/>
                </a:path>
                <a:path w="5649595" h="1297939">
                  <a:moveTo>
                    <a:pt x="3388994" y="1297939"/>
                  </a:moveTo>
                  <a:lnTo>
                    <a:pt x="3331844" y="1297939"/>
                  </a:lnTo>
                  <a:lnTo>
                    <a:pt x="3331844" y="1278889"/>
                  </a:lnTo>
                  <a:lnTo>
                    <a:pt x="3388994" y="1278889"/>
                  </a:lnTo>
                  <a:lnTo>
                    <a:pt x="3388994" y="1297939"/>
                  </a:lnTo>
                  <a:close/>
                </a:path>
                <a:path w="5649595" h="1297939">
                  <a:moveTo>
                    <a:pt x="3312794" y="1297939"/>
                  </a:moveTo>
                  <a:lnTo>
                    <a:pt x="3255644" y="1297939"/>
                  </a:lnTo>
                  <a:lnTo>
                    <a:pt x="3255644" y="1278889"/>
                  </a:lnTo>
                  <a:lnTo>
                    <a:pt x="3312794" y="1278889"/>
                  </a:lnTo>
                  <a:lnTo>
                    <a:pt x="3312794" y="1297939"/>
                  </a:lnTo>
                  <a:close/>
                </a:path>
                <a:path w="5649595" h="1297939">
                  <a:moveTo>
                    <a:pt x="3236594" y="1297939"/>
                  </a:moveTo>
                  <a:lnTo>
                    <a:pt x="3179444" y="1297939"/>
                  </a:lnTo>
                  <a:lnTo>
                    <a:pt x="3179444" y="1278889"/>
                  </a:lnTo>
                  <a:lnTo>
                    <a:pt x="3236594" y="1278889"/>
                  </a:lnTo>
                  <a:lnTo>
                    <a:pt x="3236594" y="1297939"/>
                  </a:lnTo>
                  <a:close/>
                </a:path>
                <a:path w="5649595" h="1297939">
                  <a:moveTo>
                    <a:pt x="3160394" y="1297939"/>
                  </a:moveTo>
                  <a:lnTo>
                    <a:pt x="3103244" y="1297939"/>
                  </a:lnTo>
                  <a:lnTo>
                    <a:pt x="3103244" y="1278889"/>
                  </a:lnTo>
                  <a:lnTo>
                    <a:pt x="3160394" y="1278889"/>
                  </a:lnTo>
                  <a:lnTo>
                    <a:pt x="3160394" y="1297939"/>
                  </a:lnTo>
                  <a:close/>
                </a:path>
                <a:path w="5649595" h="1297939">
                  <a:moveTo>
                    <a:pt x="3084194" y="1297939"/>
                  </a:moveTo>
                  <a:lnTo>
                    <a:pt x="3027044" y="1297939"/>
                  </a:lnTo>
                  <a:lnTo>
                    <a:pt x="3027044" y="1278889"/>
                  </a:lnTo>
                  <a:lnTo>
                    <a:pt x="3084194" y="1278889"/>
                  </a:lnTo>
                  <a:lnTo>
                    <a:pt x="3084194" y="1297939"/>
                  </a:lnTo>
                  <a:close/>
                </a:path>
                <a:path w="5649595" h="1297939">
                  <a:moveTo>
                    <a:pt x="3007994" y="1297939"/>
                  </a:moveTo>
                  <a:lnTo>
                    <a:pt x="2950844" y="1297939"/>
                  </a:lnTo>
                  <a:lnTo>
                    <a:pt x="2950844" y="1278889"/>
                  </a:lnTo>
                  <a:lnTo>
                    <a:pt x="3007994" y="1278889"/>
                  </a:lnTo>
                  <a:lnTo>
                    <a:pt x="3007994" y="1297939"/>
                  </a:lnTo>
                  <a:close/>
                </a:path>
                <a:path w="5649595" h="1297939">
                  <a:moveTo>
                    <a:pt x="2931794" y="1297939"/>
                  </a:moveTo>
                  <a:lnTo>
                    <a:pt x="2874644" y="1297939"/>
                  </a:lnTo>
                  <a:lnTo>
                    <a:pt x="2874644" y="1278889"/>
                  </a:lnTo>
                  <a:lnTo>
                    <a:pt x="2931794" y="1278889"/>
                  </a:lnTo>
                  <a:lnTo>
                    <a:pt x="2931794" y="1297939"/>
                  </a:lnTo>
                  <a:close/>
                </a:path>
                <a:path w="5649595" h="1297939">
                  <a:moveTo>
                    <a:pt x="2855594" y="1297939"/>
                  </a:moveTo>
                  <a:lnTo>
                    <a:pt x="2798444" y="1297939"/>
                  </a:lnTo>
                  <a:lnTo>
                    <a:pt x="2798444" y="1278889"/>
                  </a:lnTo>
                  <a:lnTo>
                    <a:pt x="2855594" y="1278889"/>
                  </a:lnTo>
                  <a:lnTo>
                    <a:pt x="2855594" y="1297939"/>
                  </a:lnTo>
                  <a:close/>
                </a:path>
                <a:path w="5649595" h="1297939">
                  <a:moveTo>
                    <a:pt x="2779394" y="1297939"/>
                  </a:moveTo>
                  <a:lnTo>
                    <a:pt x="2722244" y="1297939"/>
                  </a:lnTo>
                  <a:lnTo>
                    <a:pt x="2722244" y="1278889"/>
                  </a:lnTo>
                  <a:lnTo>
                    <a:pt x="2779394" y="1278889"/>
                  </a:lnTo>
                  <a:lnTo>
                    <a:pt x="2779394" y="1297939"/>
                  </a:lnTo>
                  <a:close/>
                </a:path>
                <a:path w="5649595" h="1297939">
                  <a:moveTo>
                    <a:pt x="2703194" y="1297939"/>
                  </a:moveTo>
                  <a:lnTo>
                    <a:pt x="2646044" y="1297939"/>
                  </a:lnTo>
                  <a:lnTo>
                    <a:pt x="2646044" y="1278889"/>
                  </a:lnTo>
                  <a:lnTo>
                    <a:pt x="2703194" y="1278889"/>
                  </a:lnTo>
                  <a:lnTo>
                    <a:pt x="2703194" y="1297939"/>
                  </a:lnTo>
                  <a:close/>
                </a:path>
                <a:path w="5649595" h="1297939">
                  <a:moveTo>
                    <a:pt x="2626994" y="1297939"/>
                  </a:moveTo>
                  <a:lnTo>
                    <a:pt x="2569844" y="1297939"/>
                  </a:lnTo>
                  <a:lnTo>
                    <a:pt x="2569844" y="1278889"/>
                  </a:lnTo>
                  <a:lnTo>
                    <a:pt x="2626994" y="1278889"/>
                  </a:lnTo>
                  <a:lnTo>
                    <a:pt x="2626994" y="1297939"/>
                  </a:lnTo>
                  <a:close/>
                </a:path>
                <a:path w="5649595" h="1297939">
                  <a:moveTo>
                    <a:pt x="2550794" y="1297939"/>
                  </a:moveTo>
                  <a:lnTo>
                    <a:pt x="2493644" y="1297939"/>
                  </a:lnTo>
                  <a:lnTo>
                    <a:pt x="2493644" y="1278889"/>
                  </a:lnTo>
                  <a:lnTo>
                    <a:pt x="2550794" y="1278889"/>
                  </a:lnTo>
                  <a:lnTo>
                    <a:pt x="2550794" y="1297939"/>
                  </a:lnTo>
                  <a:close/>
                </a:path>
                <a:path w="5649595" h="1297939">
                  <a:moveTo>
                    <a:pt x="2474594" y="1297939"/>
                  </a:moveTo>
                  <a:lnTo>
                    <a:pt x="2417444" y="1297939"/>
                  </a:lnTo>
                  <a:lnTo>
                    <a:pt x="2417444" y="1278889"/>
                  </a:lnTo>
                  <a:lnTo>
                    <a:pt x="2474594" y="1278889"/>
                  </a:lnTo>
                  <a:lnTo>
                    <a:pt x="2474594" y="1297939"/>
                  </a:lnTo>
                  <a:close/>
                </a:path>
                <a:path w="5649595" h="1297939">
                  <a:moveTo>
                    <a:pt x="2398394" y="1297939"/>
                  </a:moveTo>
                  <a:lnTo>
                    <a:pt x="2341244" y="1297939"/>
                  </a:lnTo>
                  <a:lnTo>
                    <a:pt x="2341244" y="1278889"/>
                  </a:lnTo>
                  <a:lnTo>
                    <a:pt x="2398394" y="1278889"/>
                  </a:lnTo>
                  <a:lnTo>
                    <a:pt x="2398394" y="1297939"/>
                  </a:lnTo>
                  <a:close/>
                </a:path>
                <a:path w="5649595" h="1297939">
                  <a:moveTo>
                    <a:pt x="2322194" y="1297939"/>
                  </a:moveTo>
                  <a:lnTo>
                    <a:pt x="2265044" y="1297939"/>
                  </a:lnTo>
                  <a:lnTo>
                    <a:pt x="2265044" y="1278889"/>
                  </a:lnTo>
                  <a:lnTo>
                    <a:pt x="2322194" y="1278889"/>
                  </a:lnTo>
                  <a:lnTo>
                    <a:pt x="2322194" y="1297939"/>
                  </a:lnTo>
                  <a:close/>
                </a:path>
                <a:path w="5649595" h="1297939">
                  <a:moveTo>
                    <a:pt x="2245994" y="1297939"/>
                  </a:moveTo>
                  <a:lnTo>
                    <a:pt x="2188844" y="1297939"/>
                  </a:lnTo>
                  <a:lnTo>
                    <a:pt x="2188844" y="1278889"/>
                  </a:lnTo>
                  <a:lnTo>
                    <a:pt x="2245994" y="1278889"/>
                  </a:lnTo>
                  <a:lnTo>
                    <a:pt x="2245994" y="1297939"/>
                  </a:lnTo>
                  <a:close/>
                </a:path>
                <a:path w="5649595" h="1297939">
                  <a:moveTo>
                    <a:pt x="2169794" y="1297939"/>
                  </a:moveTo>
                  <a:lnTo>
                    <a:pt x="2112644" y="1297939"/>
                  </a:lnTo>
                  <a:lnTo>
                    <a:pt x="2112644" y="1278889"/>
                  </a:lnTo>
                  <a:lnTo>
                    <a:pt x="2169794" y="1278889"/>
                  </a:lnTo>
                  <a:lnTo>
                    <a:pt x="2169794" y="1297939"/>
                  </a:lnTo>
                  <a:close/>
                </a:path>
                <a:path w="5649595" h="1297939">
                  <a:moveTo>
                    <a:pt x="2093594" y="1297939"/>
                  </a:moveTo>
                  <a:lnTo>
                    <a:pt x="2036444" y="1297939"/>
                  </a:lnTo>
                  <a:lnTo>
                    <a:pt x="2036444" y="1278889"/>
                  </a:lnTo>
                  <a:lnTo>
                    <a:pt x="2093594" y="1278889"/>
                  </a:lnTo>
                  <a:lnTo>
                    <a:pt x="2093594" y="1297939"/>
                  </a:lnTo>
                  <a:close/>
                </a:path>
                <a:path w="5649595" h="1297939">
                  <a:moveTo>
                    <a:pt x="2017394" y="1297939"/>
                  </a:moveTo>
                  <a:lnTo>
                    <a:pt x="1960244" y="1297939"/>
                  </a:lnTo>
                  <a:lnTo>
                    <a:pt x="1960244" y="1278889"/>
                  </a:lnTo>
                  <a:lnTo>
                    <a:pt x="2017394" y="1278889"/>
                  </a:lnTo>
                  <a:lnTo>
                    <a:pt x="2017394" y="1297939"/>
                  </a:lnTo>
                  <a:close/>
                </a:path>
                <a:path w="5649595" h="1297939">
                  <a:moveTo>
                    <a:pt x="1941194" y="1297939"/>
                  </a:moveTo>
                  <a:lnTo>
                    <a:pt x="1884044" y="1297939"/>
                  </a:lnTo>
                  <a:lnTo>
                    <a:pt x="1884044" y="1278889"/>
                  </a:lnTo>
                  <a:lnTo>
                    <a:pt x="1941194" y="1278889"/>
                  </a:lnTo>
                  <a:lnTo>
                    <a:pt x="1941194" y="1297939"/>
                  </a:lnTo>
                  <a:close/>
                </a:path>
                <a:path w="5649595" h="1297939">
                  <a:moveTo>
                    <a:pt x="1864994" y="1297939"/>
                  </a:moveTo>
                  <a:lnTo>
                    <a:pt x="1807844" y="1297939"/>
                  </a:lnTo>
                  <a:lnTo>
                    <a:pt x="1807844" y="1278889"/>
                  </a:lnTo>
                  <a:lnTo>
                    <a:pt x="1864994" y="1278889"/>
                  </a:lnTo>
                  <a:lnTo>
                    <a:pt x="1864994" y="1297939"/>
                  </a:lnTo>
                  <a:close/>
                </a:path>
                <a:path w="5649595" h="1297939">
                  <a:moveTo>
                    <a:pt x="1788794" y="1297939"/>
                  </a:moveTo>
                  <a:lnTo>
                    <a:pt x="1731644" y="1297939"/>
                  </a:lnTo>
                  <a:lnTo>
                    <a:pt x="1731644" y="1278889"/>
                  </a:lnTo>
                  <a:lnTo>
                    <a:pt x="1788794" y="1278889"/>
                  </a:lnTo>
                  <a:lnTo>
                    <a:pt x="1788794" y="1297939"/>
                  </a:lnTo>
                  <a:close/>
                </a:path>
                <a:path w="5649595" h="1297939">
                  <a:moveTo>
                    <a:pt x="1712594" y="1297939"/>
                  </a:moveTo>
                  <a:lnTo>
                    <a:pt x="1655444" y="1297939"/>
                  </a:lnTo>
                  <a:lnTo>
                    <a:pt x="1655444" y="1278889"/>
                  </a:lnTo>
                  <a:lnTo>
                    <a:pt x="1712594" y="1278889"/>
                  </a:lnTo>
                  <a:lnTo>
                    <a:pt x="1712594" y="1297939"/>
                  </a:lnTo>
                  <a:close/>
                </a:path>
                <a:path w="5649595" h="1297939">
                  <a:moveTo>
                    <a:pt x="1636394" y="1297939"/>
                  </a:moveTo>
                  <a:lnTo>
                    <a:pt x="1579244" y="1297939"/>
                  </a:lnTo>
                  <a:lnTo>
                    <a:pt x="1579244" y="1278889"/>
                  </a:lnTo>
                  <a:lnTo>
                    <a:pt x="1636394" y="1278889"/>
                  </a:lnTo>
                  <a:lnTo>
                    <a:pt x="1636394" y="1297939"/>
                  </a:lnTo>
                  <a:close/>
                </a:path>
                <a:path w="5649595" h="1297939">
                  <a:moveTo>
                    <a:pt x="1560194" y="1297939"/>
                  </a:moveTo>
                  <a:lnTo>
                    <a:pt x="1503044" y="1297939"/>
                  </a:lnTo>
                  <a:lnTo>
                    <a:pt x="1503044" y="1278889"/>
                  </a:lnTo>
                  <a:lnTo>
                    <a:pt x="1560194" y="1278889"/>
                  </a:lnTo>
                  <a:lnTo>
                    <a:pt x="1560194" y="1297939"/>
                  </a:lnTo>
                  <a:close/>
                </a:path>
                <a:path w="5649595" h="1297939">
                  <a:moveTo>
                    <a:pt x="1483994" y="1297939"/>
                  </a:moveTo>
                  <a:lnTo>
                    <a:pt x="1426844" y="1297939"/>
                  </a:lnTo>
                  <a:lnTo>
                    <a:pt x="1426844" y="1278889"/>
                  </a:lnTo>
                  <a:lnTo>
                    <a:pt x="1483994" y="1278889"/>
                  </a:lnTo>
                  <a:lnTo>
                    <a:pt x="1483994" y="1297939"/>
                  </a:lnTo>
                  <a:close/>
                </a:path>
                <a:path w="5649595" h="1297939">
                  <a:moveTo>
                    <a:pt x="1407794" y="1297939"/>
                  </a:moveTo>
                  <a:lnTo>
                    <a:pt x="1350644" y="1297939"/>
                  </a:lnTo>
                  <a:lnTo>
                    <a:pt x="1350644" y="1278889"/>
                  </a:lnTo>
                  <a:lnTo>
                    <a:pt x="1407794" y="1278889"/>
                  </a:lnTo>
                  <a:lnTo>
                    <a:pt x="1407794" y="1297939"/>
                  </a:lnTo>
                  <a:close/>
                </a:path>
                <a:path w="5649595" h="1297939">
                  <a:moveTo>
                    <a:pt x="1331594" y="1297939"/>
                  </a:moveTo>
                  <a:lnTo>
                    <a:pt x="1274444" y="1297939"/>
                  </a:lnTo>
                  <a:lnTo>
                    <a:pt x="1274444" y="1278889"/>
                  </a:lnTo>
                  <a:lnTo>
                    <a:pt x="1331594" y="1278889"/>
                  </a:lnTo>
                  <a:lnTo>
                    <a:pt x="1331594" y="1297939"/>
                  </a:lnTo>
                  <a:close/>
                </a:path>
                <a:path w="5649595" h="1297939">
                  <a:moveTo>
                    <a:pt x="1255394" y="1297939"/>
                  </a:moveTo>
                  <a:lnTo>
                    <a:pt x="1198244" y="1297939"/>
                  </a:lnTo>
                  <a:lnTo>
                    <a:pt x="1198244" y="1278889"/>
                  </a:lnTo>
                  <a:lnTo>
                    <a:pt x="1255394" y="1278889"/>
                  </a:lnTo>
                  <a:lnTo>
                    <a:pt x="1255394" y="1297939"/>
                  </a:lnTo>
                  <a:close/>
                </a:path>
                <a:path w="5649595" h="1297939">
                  <a:moveTo>
                    <a:pt x="1179194" y="1297939"/>
                  </a:moveTo>
                  <a:lnTo>
                    <a:pt x="1122044" y="1297939"/>
                  </a:lnTo>
                  <a:lnTo>
                    <a:pt x="1122044" y="1278889"/>
                  </a:lnTo>
                  <a:lnTo>
                    <a:pt x="1179194" y="1278889"/>
                  </a:lnTo>
                  <a:lnTo>
                    <a:pt x="1179194" y="1297939"/>
                  </a:lnTo>
                  <a:close/>
                </a:path>
                <a:path w="5649595" h="1297939">
                  <a:moveTo>
                    <a:pt x="1102994" y="1297939"/>
                  </a:moveTo>
                  <a:lnTo>
                    <a:pt x="1045844" y="1297939"/>
                  </a:lnTo>
                  <a:lnTo>
                    <a:pt x="1045844" y="1278889"/>
                  </a:lnTo>
                  <a:lnTo>
                    <a:pt x="1102994" y="1278889"/>
                  </a:lnTo>
                  <a:lnTo>
                    <a:pt x="1102994" y="1297939"/>
                  </a:lnTo>
                  <a:close/>
                </a:path>
                <a:path w="5649595" h="1297939">
                  <a:moveTo>
                    <a:pt x="1026794" y="1297939"/>
                  </a:moveTo>
                  <a:lnTo>
                    <a:pt x="969644" y="1297939"/>
                  </a:lnTo>
                  <a:lnTo>
                    <a:pt x="969644" y="1278889"/>
                  </a:lnTo>
                  <a:lnTo>
                    <a:pt x="1026794" y="1278889"/>
                  </a:lnTo>
                  <a:lnTo>
                    <a:pt x="1026794" y="1297939"/>
                  </a:lnTo>
                  <a:close/>
                </a:path>
                <a:path w="5649595" h="1297939">
                  <a:moveTo>
                    <a:pt x="950594" y="1297939"/>
                  </a:moveTo>
                  <a:lnTo>
                    <a:pt x="893444" y="1297939"/>
                  </a:lnTo>
                  <a:lnTo>
                    <a:pt x="893444" y="1278889"/>
                  </a:lnTo>
                  <a:lnTo>
                    <a:pt x="950594" y="1278889"/>
                  </a:lnTo>
                  <a:lnTo>
                    <a:pt x="950594" y="1297939"/>
                  </a:lnTo>
                  <a:close/>
                </a:path>
                <a:path w="5649595" h="1297939">
                  <a:moveTo>
                    <a:pt x="874394" y="1297939"/>
                  </a:moveTo>
                  <a:lnTo>
                    <a:pt x="817244" y="1297939"/>
                  </a:lnTo>
                  <a:lnTo>
                    <a:pt x="817244" y="1278889"/>
                  </a:lnTo>
                  <a:lnTo>
                    <a:pt x="874394" y="1278889"/>
                  </a:lnTo>
                  <a:lnTo>
                    <a:pt x="874394" y="1297939"/>
                  </a:lnTo>
                  <a:close/>
                </a:path>
                <a:path w="5649595" h="1297939">
                  <a:moveTo>
                    <a:pt x="798194" y="1297939"/>
                  </a:moveTo>
                  <a:lnTo>
                    <a:pt x="741044" y="1297939"/>
                  </a:lnTo>
                  <a:lnTo>
                    <a:pt x="741044" y="1278889"/>
                  </a:lnTo>
                  <a:lnTo>
                    <a:pt x="798194" y="1278889"/>
                  </a:lnTo>
                  <a:lnTo>
                    <a:pt x="798194" y="1297939"/>
                  </a:lnTo>
                  <a:close/>
                </a:path>
                <a:path w="5649595" h="1297939">
                  <a:moveTo>
                    <a:pt x="721994" y="1297939"/>
                  </a:moveTo>
                  <a:lnTo>
                    <a:pt x="664844" y="1297939"/>
                  </a:lnTo>
                  <a:lnTo>
                    <a:pt x="664844" y="1278889"/>
                  </a:lnTo>
                  <a:lnTo>
                    <a:pt x="721994" y="1278889"/>
                  </a:lnTo>
                  <a:lnTo>
                    <a:pt x="721994" y="1297939"/>
                  </a:lnTo>
                  <a:close/>
                </a:path>
                <a:path w="5649595" h="1297939">
                  <a:moveTo>
                    <a:pt x="645794" y="1297939"/>
                  </a:moveTo>
                  <a:lnTo>
                    <a:pt x="588644" y="1297939"/>
                  </a:lnTo>
                  <a:lnTo>
                    <a:pt x="588644" y="1278889"/>
                  </a:lnTo>
                  <a:lnTo>
                    <a:pt x="645794" y="1278889"/>
                  </a:lnTo>
                  <a:lnTo>
                    <a:pt x="645794" y="1297939"/>
                  </a:lnTo>
                  <a:close/>
                </a:path>
                <a:path w="5649595" h="1297939">
                  <a:moveTo>
                    <a:pt x="569594" y="1297939"/>
                  </a:moveTo>
                  <a:lnTo>
                    <a:pt x="512444" y="1297939"/>
                  </a:lnTo>
                  <a:lnTo>
                    <a:pt x="512444" y="1278889"/>
                  </a:lnTo>
                  <a:lnTo>
                    <a:pt x="569594" y="1278889"/>
                  </a:lnTo>
                  <a:lnTo>
                    <a:pt x="569594" y="1297939"/>
                  </a:lnTo>
                  <a:close/>
                </a:path>
                <a:path w="5649595" h="1297939">
                  <a:moveTo>
                    <a:pt x="493394" y="1297939"/>
                  </a:moveTo>
                  <a:lnTo>
                    <a:pt x="436244" y="1297939"/>
                  </a:lnTo>
                  <a:lnTo>
                    <a:pt x="436244" y="1278889"/>
                  </a:lnTo>
                  <a:lnTo>
                    <a:pt x="493394" y="1278889"/>
                  </a:lnTo>
                  <a:lnTo>
                    <a:pt x="493394" y="1297939"/>
                  </a:lnTo>
                  <a:close/>
                </a:path>
                <a:path w="5649595" h="1297939">
                  <a:moveTo>
                    <a:pt x="417194" y="1297939"/>
                  </a:moveTo>
                  <a:lnTo>
                    <a:pt x="360044" y="1297939"/>
                  </a:lnTo>
                  <a:lnTo>
                    <a:pt x="360044" y="1278889"/>
                  </a:lnTo>
                  <a:lnTo>
                    <a:pt x="417194" y="1278889"/>
                  </a:lnTo>
                  <a:lnTo>
                    <a:pt x="417194" y="1297939"/>
                  </a:lnTo>
                  <a:close/>
                </a:path>
                <a:path w="5649595" h="1297939">
                  <a:moveTo>
                    <a:pt x="340994" y="1297939"/>
                  </a:moveTo>
                  <a:lnTo>
                    <a:pt x="283844" y="1297939"/>
                  </a:lnTo>
                  <a:lnTo>
                    <a:pt x="283844" y="1278889"/>
                  </a:lnTo>
                  <a:lnTo>
                    <a:pt x="340994" y="1278889"/>
                  </a:lnTo>
                  <a:lnTo>
                    <a:pt x="340994" y="1297939"/>
                  </a:lnTo>
                  <a:close/>
                </a:path>
                <a:path w="5649595" h="1297939">
                  <a:moveTo>
                    <a:pt x="264794" y="1297939"/>
                  </a:moveTo>
                  <a:lnTo>
                    <a:pt x="207644" y="1297939"/>
                  </a:lnTo>
                  <a:lnTo>
                    <a:pt x="207644" y="1278889"/>
                  </a:lnTo>
                  <a:lnTo>
                    <a:pt x="264794" y="1278889"/>
                  </a:lnTo>
                  <a:lnTo>
                    <a:pt x="264794" y="1297939"/>
                  </a:lnTo>
                  <a:close/>
                </a:path>
                <a:path w="5649595" h="1297939">
                  <a:moveTo>
                    <a:pt x="188594" y="1297939"/>
                  </a:moveTo>
                  <a:lnTo>
                    <a:pt x="131444" y="1297939"/>
                  </a:lnTo>
                  <a:lnTo>
                    <a:pt x="131444" y="1278889"/>
                  </a:lnTo>
                  <a:lnTo>
                    <a:pt x="188594" y="1278889"/>
                  </a:lnTo>
                  <a:lnTo>
                    <a:pt x="188594" y="1297939"/>
                  </a:lnTo>
                  <a:close/>
                </a:path>
                <a:path w="5649595" h="1297939">
                  <a:moveTo>
                    <a:pt x="112394" y="1297939"/>
                  </a:moveTo>
                  <a:lnTo>
                    <a:pt x="55244" y="1297939"/>
                  </a:lnTo>
                  <a:lnTo>
                    <a:pt x="55244" y="1278889"/>
                  </a:lnTo>
                  <a:lnTo>
                    <a:pt x="112394" y="1278889"/>
                  </a:lnTo>
                  <a:lnTo>
                    <a:pt x="112394" y="1297939"/>
                  </a:lnTo>
                  <a:close/>
                </a:path>
              </a:pathLst>
            </a:custGeom>
            <a:solidFill>
              <a:srgbClr val="00AFEF"/>
            </a:solidFill>
          </p:spPr>
          <p:txBody>
            <a:bodyPr wrap="square" lIns="0" tIns="0" rIns="0" bIns="0" rtlCol="0"/>
            <a:p>
              <a:endParaRPr>
                <a:solidFill>
                  <a:schemeClr val="dk1"/>
                </a:solidFill>
              </a:endParaRPr>
            </a:p>
          </p:txBody>
        </p:sp>
        <p:sp>
          <p:nvSpPr>
            <p:cNvPr id="20" name="object 20"/>
            <p:cNvSpPr/>
            <p:nvPr>
              <p:custDataLst>
                <p:tags r:id="rId16"/>
              </p:custDataLst>
            </p:nvPr>
          </p:nvSpPr>
          <p:spPr>
            <a:xfrm>
              <a:off x="13087" y="5040"/>
              <a:ext cx="1834" cy="341"/>
            </a:xfrm>
            <a:custGeom>
              <a:avLst/>
              <a:gdLst/>
              <a:ahLst/>
              <a:cxnLst/>
              <a:rect l="l" t="t" r="r" b="b"/>
              <a:pathLst>
                <a:path w="1164590" h="216535">
                  <a:moveTo>
                    <a:pt x="873251" y="108203"/>
                  </a:moveTo>
                  <a:lnTo>
                    <a:pt x="291083" y="108203"/>
                  </a:lnTo>
                  <a:lnTo>
                    <a:pt x="291083" y="0"/>
                  </a:lnTo>
                  <a:lnTo>
                    <a:pt x="873251" y="0"/>
                  </a:lnTo>
                  <a:lnTo>
                    <a:pt x="873251" y="108203"/>
                  </a:lnTo>
                  <a:close/>
                </a:path>
                <a:path w="1164590" h="216535">
                  <a:moveTo>
                    <a:pt x="582168" y="216408"/>
                  </a:moveTo>
                  <a:lnTo>
                    <a:pt x="0" y="108203"/>
                  </a:lnTo>
                  <a:lnTo>
                    <a:pt x="1164335" y="108203"/>
                  </a:lnTo>
                  <a:lnTo>
                    <a:pt x="582168" y="216408"/>
                  </a:lnTo>
                  <a:close/>
                </a:path>
              </a:pathLst>
            </a:custGeom>
            <a:solidFill>
              <a:srgbClr val="6666FF"/>
            </a:solidFill>
          </p:spPr>
          <p:txBody>
            <a:bodyPr wrap="square" lIns="0" tIns="0" rIns="0" bIns="0" rtlCol="0"/>
            <a:p>
              <a:endParaRPr>
                <a:solidFill>
                  <a:schemeClr val="dk1"/>
                </a:solidFill>
              </a:endParaRPr>
            </a:p>
          </p:txBody>
        </p:sp>
        <p:sp>
          <p:nvSpPr>
            <p:cNvPr id="21" name="object 21"/>
            <p:cNvSpPr txBox="1"/>
            <p:nvPr/>
          </p:nvSpPr>
          <p:spPr>
            <a:xfrm>
              <a:off x="13728" y="5019"/>
              <a:ext cx="715" cy="293"/>
            </a:xfrm>
            <a:prstGeom prst="rect">
              <a:avLst/>
            </a:prstGeom>
          </p:spPr>
          <p:txBody>
            <a:bodyPr vert="horz" wrap="square" lIns="0" tIns="0" rIns="0" bIns="0" rtlCol="0">
              <a:spAutoFit/>
            </a:bodyPr>
            <a:p>
              <a:pPr marL="12700">
                <a:lnSpc>
                  <a:spcPct val="100000"/>
                </a:lnSpc>
              </a:pPr>
              <a:r>
                <a:rPr sz="1200" b="1" dirty="0">
                  <a:solidFill>
                    <a:srgbClr val="FFFFFF"/>
                  </a:solidFill>
                  <a:latin typeface="微软雅黑" panose="020B0503020204020204" charset="-122"/>
                  <a:cs typeface="微软雅黑" panose="020B0503020204020204" charset="-122"/>
                </a:rPr>
                <a:t>获取</a:t>
              </a:r>
              <a:endParaRPr sz="1200" b="1" dirty="0">
                <a:solidFill>
                  <a:srgbClr val="FFFFFF"/>
                </a:solidFill>
                <a:latin typeface="微软雅黑" panose="020B0503020204020204" charset="-122"/>
                <a:cs typeface="微软雅黑" panose="020B0503020204020204" charset="-122"/>
              </a:endParaRPr>
            </a:p>
          </p:txBody>
        </p:sp>
        <p:sp>
          <p:nvSpPr>
            <p:cNvPr id="22" name="object 22"/>
            <p:cNvSpPr/>
            <p:nvPr>
              <p:custDataLst>
                <p:tags r:id="rId17"/>
              </p:custDataLst>
            </p:nvPr>
          </p:nvSpPr>
          <p:spPr>
            <a:xfrm>
              <a:off x="13087" y="6055"/>
              <a:ext cx="1834" cy="339"/>
            </a:xfrm>
            <a:custGeom>
              <a:avLst/>
              <a:gdLst/>
              <a:ahLst/>
              <a:cxnLst/>
              <a:rect l="l" t="t" r="r" b="b"/>
              <a:pathLst>
                <a:path w="1164590" h="215264">
                  <a:moveTo>
                    <a:pt x="873251" y="108203"/>
                  </a:moveTo>
                  <a:lnTo>
                    <a:pt x="291083" y="108203"/>
                  </a:lnTo>
                  <a:lnTo>
                    <a:pt x="291083" y="0"/>
                  </a:lnTo>
                  <a:lnTo>
                    <a:pt x="873251" y="0"/>
                  </a:lnTo>
                  <a:lnTo>
                    <a:pt x="873251" y="108203"/>
                  </a:lnTo>
                  <a:close/>
                </a:path>
                <a:path w="1164590" h="215264">
                  <a:moveTo>
                    <a:pt x="582168" y="214884"/>
                  </a:moveTo>
                  <a:lnTo>
                    <a:pt x="0" y="108203"/>
                  </a:lnTo>
                  <a:lnTo>
                    <a:pt x="1164335" y="108203"/>
                  </a:lnTo>
                  <a:lnTo>
                    <a:pt x="582168" y="214884"/>
                  </a:lnTo>
                  <a:close/>
                </a:path>
              </a:pathLst>
            </a:custGeom>
            <a:solidFill>
              <a:srgbClr val="6666FF"/>
            </a:solidFill>
          </p:spPr>
          <p:txBody>
            <a:bodyPr wrap="square" lIns="0" tIns="0" rIns="0" bIns="0" rtlCol="0"/>
            <a:p>
              <a:endParaRPr>
                <a:solidFill>
                  <a:schemeClr val="dk1"/>
                </a:solidFill>
              </a:endParaRPr>
            </a:p>
          </p:txBody>
        </p:sp>
        <p:sp>
          <p:nvSpPr>
            <p:cNvPr id="23" name="object 23"/>
            <p:cNvSpPr txBox="1"/>
            <p:nvPr/>
          </p:nvSpPr>
          <p:spPr>
            <a:xfrm>
              <a:off x="13728" y="6042"/>
              <a:ext cx="946" cy="293"/>
            </a:xfrm>
            <a:prstGeom prst="rect">
              <a:avLst/>
            </a:prstGeom>
          </p:spPr>
          <p:txBody>
            <a:bodyPr vert="horz" wrap="square" lIns="0" tIns="0" rIns="0" bIns="0" rtlCol="0">
              <a:spAutoFit/>
            </a:bodyPr>
            <a:p>
              <a:pPr marL="12700">
                <a:lnSpc>
                  <a:spcPct val="100000"/>
                </a:lnSpc>
              </a:pPr>
              <a:r>
                <a:rPr sz="1200" b="1" dirty="0">
                  <a:solidFill>
                    <a:srgbClr val="FFFFFF"/>
                  </a:solidFill>
                  <a:latin typeface="微软雅黑" panose="020B0503020204020204" charset="-122"/>
                  <a:cs typeface="微软雅黑" panose="020B0503020204020204" charset="-122"/>
                </a:rPr>
                <a:t>保障</a:t>
              </a:r>
              <a:endParaRPr sz="1200" b="1" dirty="0">
                <a:solidFill>
                  <a:srgbClr val="FFFFFF"/>
                </a:solidFill>
                <a:latin typeface="微软雅黑" panose="020B0503020204020204" charset="-122"/>
                <a:cs typeface="微软雅黑" panose="020B0503020204020204" charset="-122"/>
              </a:endParaRPr>
            </a:p>
          </p:txBody>
        </p:sp>
        <p:sp>
          <p:nvSpPr>
            <p:cNvPr id="24" name="object 24"/>
            <p:cNvSpPr/>
            <p:nvPr>
              <p:custDataLst>
                <p:tags r:id="rId18"/>
              </p:custDataLst>
            </p:nvPr>
          </p:nvSpPr>
          <p:spPr>
            <a:xfrm>
              <a:off x="9556" y="6443"/>
              <a:ext cx="8897" cy="1541"/>
            </a:xfrm>
            <a:custGeom>
              <a:avLst/>
              <a:gdLst/>
              <a:ahLst/>
              <a:cxnLst/>
              <a:rect l="l" t="t" r="r" b="b"/>
              <a:pathLst>
                <a:path w="5649595" h="978535">
                  <a:moveTo>
                    <a:pt x="19050" y="969010"/>
                  </a:moveTo>
                  <a:lnTo>
                    <a:pt x="0" y="969010"/>
                  </a:lnTo>
                  <a:lnTo>
                    <a:pt x="0" y="911860"/>
                  </a:lnTo>
                  <a:lnTo>
                    <a:pt x="19050" y="911860"/>
                  </a:lnTo>
                  <a:lnTo>
                    <a:pt x="19050" y="969010"/>
                  </a:lnTo>
                  <a:close/>
                </a:path>
                <a:path w="5649595" h="978535">
                  <a:moveTo>
                    <a:pt x="19050" y="892810"/>
                  </a:moveTo>
                  <a:lnTo>
                    <a:pt x="0" y="892810"/>
                  </a:lnTo>
                  <a:lnTo>
                    <a:pt x="0" y="835660"/>
                  </a:lnTo>
                  <a:lnTo>
                    <a:pt x="19050" y="835660"/>
                  </a:lnTo>
                  <a:lnTo>
                    <a:pt x="19050" y="892810"/>
                  </a:lnTo>
                  <a:close/>
                </a:path>
                <a:path w="5649595" h="978535">
                  <a:moveTo>
                    <a:pt x="19050" y="816610"/>
                  </a:moveTo>
                  <a:lnTo>
                    <a:pt x="0" y="816610"/>
                  </a:lnTo>
                  <a:lnTo>
                    <a:pt x="0" y="759460"/>
                  </a:lnTo>
                  <a:lnTo>
                    <a:pt x="19050" y="759460"/>
                  </a:lnTo>
                  <a:lnTo>
                    <a:pt x="19050" y="816610"/>
                  </a:lnTo>
                  <a:close/>
                </a:path>
                <a:path w="5649595" h="978535">
                  <a:moveTo>
                    <a:pt x="19050" y="740410"/>
                  </a:moveTo>
                  <a:lnTo>
                    <a:pt x="0" y="740410"/>
                  </a:lnTo>
                  <a:lnTo>
                    <a:pt x="0" y="683260"/>
                  </a:lnTo>
                  <a:lnTo>
                    <a:pt x="19050" y="683260"/>
                  </a:lnTo>
                  <a:lnTo>
                    <a:pt x="19050" y="740410"/>
                  </a:lnTo>
                  <a:close/>
                </a:path>
                <a:path w="5649595" h="978535">
                  <a:moveTo>
                    <a:pt x="19050" y="664210"/>
                  </a:moveTo>
                  <a:lnTo>
                    <a:pt x="0" y="664210"/>
                  </a:lnTo>
                  <a:lnTo>
                    <a:pt x="0" y="607060"/>
                  </a:lnTo>
                  <a:lnTo>
                    <a:pt x="19050" y="607060"/>
                  </a:lnTo>
                  <a:lnTo>
                    <a:pt x="19050" y="664210"/>
                  </a:lnTo>
                  <a:close/>
                </a:path>
                <a:path w="5649595" h="978535">
                  <a:moveTo>
                    <a:pt x="19050" y="588010"/>
                  </a:moveTo>
                  <a:lnTo>
                    <a:pt x="0" y="588010"/>
                  </a:lnTo>
                  <a:lnTo>
                    <a:pt x="0" y="530860"/>
                  </a:lnTo>
                  <a:lnTo>
                    <a:pt x="19050" y="530860"/>
                  </a:lnTo>
                  <a:lnTo>
                    <a:pt x="19050" y="588010"/>
                  </a:lnTo>
                  <a:close/>
                </a:path>
                <a:path w="5649595" h="978535">
                  <a:moveTo>
                    <a:pt x="19050" y="511810"/>
                  </a:moveTo>
                  <a:lnTo>
                    <a:pt x="0" y="511810"/>
                  </a:lnTo>
                  <a:lnTo>
                    <a:pt x="0" y="454660"/>
                  </a:lnTo>
                  <a:lnTo>
                    <a:pt x="19050" y="454660"/>
                  </a:lnTo>
                  <a:lnTo>
                    <a:pt x="19050" y="511810"/>
                  </a:lnTo>
                  <a:close/>
                </a:path>
                <a:path w="5649595" h="978535">
                  <a:moveTo>
                    <a:pt x="19050" y="435610"/>
                  </a:moveTo>
                  <a:lnTo>
                    <a:pt x="0" y="435610"/>
                  </a:lnTo>
                  <a:lnTo>
                    <a:pt x="0" y="378460"/>
                  </a:lnTo>
                  <a:lnTo>
                    <a:pt x="19050" y="378460"/>
                  </a:lnTo>
                  <a:lnTo>
                    <a:pt x="19050" y="435610"/>
                  </a:lnTo>
                  <a:close/>
                </a:path>
                <a:path w="5649595" h="978535">
                  <a:moveTo>
                    <a:pt x="19050" y="359410"/>
                  </a:moveTo>
                  <a:lnTo>
                    <a:pt x="0" y="359410"/>
                  </a:lnTo>
                  <a:lnTo>
                    <a:pt x="0" y="302260"/>
                  </a:lnTo>
                  <a:lnTo>
                    <a:pt x="19050" y="302260"/>
                  </a:lnTo>
                  <a:lnTo>
                    <a:pt x="19050" y="359410"/>
                  </a:lnTo>
                  <a:close/>
                </a:path>
                <a:path w="5649595" h="978535">
                  <a:moveTo>
                    <a:pt x="19050" y="283210"/>
                  </a:moveTo>
                  <a:lnTo>
                    <a:pt x="0" y="283210"/>
                  </a:lnTo>
                  <a:lnTo>
                    <a:pt x="0" y="226060"/>
                  </a:lnTo>
                  <a:lnTo>
                    <a:pt x="19050" y="226060"/>
                  </a:lnTo>
                  <a:lnTo>
                    <a:pt x="19050" y="283210"/>
                  </a:lnTo>
                  <a:close/>
                </a:path>
                <a:path w="5649595" h="978535">
                  <a:moveTo>
                    <a:pt x="19050" y="207010"/>
                  </a:moveTo>
                  <a:lnTo>
                    <a:pt x="0" y="207010"/>
                  </a:lnTo>
                  <a:lnTo>
                    <a:pt x="0" y="149860"/>
                  </a:lnTo>
                  <a:lnTo>
                    <a:pt x="19050" y="149860"/>
                  </a:lnTo>
                  <a:lnTo>
                    <a:pt x="19050" y="207010"/>
                  </a:lnTo>
                  <a:close/>
                </a:path>
                <a:path w="5649595" h="978535">
                  <a:moveTo>
                    <a:pt x="19050" y="130810"/>
                  </a:moveTo>
                  <a:lnTo>
                    <a:pt x="0" y="130810"/>
                  </a:lnTo>
                  <a:lnTo>
                    <a:pt x="0" y="73660"/>
                  </a:lnTo>
                  <a:lnTo>
                    <a:pt x="19050" y="73660"/>
                  </a:lnTo>
                  <a:lnTo>
                    <a:pt x="19050" y="130810"/>
                  </a:lnTo>
                  <a:close/>
                </a:path>
                <a:path w="5649595" h="978535">
                  <a:moveTo>
                    <a:pt x="19050" y="54610"/>
                  </a:moveTo>
                  <a:lnTo>
                    <a:pt x="0" y="54610"/>
                  </a:lnTo>
                  <a:lnTo>
                    <a:pt x="0" y="0"/>
                  </a:lnTo>
                  <a:lnTo>
                    <a:pt x="21589" y="0"/>
                  </a:lnTo>
                  <a:lnTo>
                    <a:pt x="21589" y="9525"/>
                  </a:lnTo>
                  <a:lnTo>
                    <a:pt x="19050" y="9525"/>
                  </a:lnTo>
                  <a:lnTo>
                    <a:pt x="9525" y="19050"/>
                  </a:lnTo>
                  <a:lnTo>
                    <a:pt x="19050" y="19050"/>
                  </a:lnTo>
                  <a:lnTo>
                    <a:pt x="19050" y="54610"/>
                  </a:lnTo>
                  <a:close/>
                </a:path>
                <a:path w="5649595" h="978535">
                  <a:moveTo>
                    <a:pt x="19050" y="19050"/>
                  </a:moveTo>
                  <a:lnTo>
                    <a:pt x="9525" y="19050"/>
                  </a:lnTo>
                  <a:lnTo>
                    <a:pt x="19050" y="9525"/>
                  </a:lnTo>
                  <a:lnTo>
                    <a:pt x="19050" y="19050"/>
                  </a:lnTo>
                  <a:close/>
                </a:path>
                <a:path w="5649595" h="978535">
                  <a:moveTo>
                    <a:pt x="21589" y="19050"/>
                  </a:moveTo>
                  <a:lnTo>
                    <a:pt x="19050" y="19050"/>
                  </a:lnTo>
                  <a:lnTo>
                    <a:pt x="19050" y="9525"/>
                  </a:lnTo>
                  <a:lnTo>
                    <a:pt x="21589" y="9525"/>
                  </a:lnTo>
                  <a:lnTo>
                    <a:pt x="21589" y="19050"/>
                  </a:lnTo>
                  <a:close/>
                </a:path>
                <a:path w="5649595" h="978535">
                  <a:moveTo>
                    <a:pt x="97789" y="19050"/>
                  </a:moveTo>
                  <a:lnTo>
                    <a:pt x="40639" y="19050"/>
                  </a:lnTo>
                  <a:lnTo>
                    <a:pt x="40639" y="0"/>
                  </a:lnTo>
                  <a:lnTo>
                    <a:pt x="97789" y="0"/>
                  </a:lnTo>
                  <a:lnTo>
                    <a:pt x="97789" y="19050"/>
                  </a:lnTo>
                  <a:close/>
                </a:path>
                <a:path w="5649595" h="978535">
                  <a:moveTo>
                    <a:pt x="173989" y="19050"/>
                  </a:moveTo>
                  <a:lnTo>
                    <a:pt x="116839" y="19050"/>
                  </a:lnTo>
                  <a:lnTo>
                    <a:pt x="116839" y="0"/>
                  </a:lnTo>
                  <a:lnTo>
                    <a:pt x="173989" y="0"/>
                  </a:lnTo>
                  <a:lnTo>
                    <a:pt x="173989" y="19050"/>
                  </a:lnTo>
                  <a:close/>
                </a:path>
                <a:path w="5649595" h="978535">
                  <a:moveTo>
                    <a:pt x="250189" y="19050"/>
                  </a:moveTo>
                  <a:lnTo>
                    <a:pt x="193039" y="19050"/>
                  </a:lnTo>
                  <a:lnTo>
                    <a:pt x="193039" y="0"/>
                  </a:lnTo>
                  <a:lnTo>
                    <a:pt x="250189" y="0"/>
                  </a:lnTo>
                  <a:lnTo>
                    <a:pt x="250189" y="19050"/>
                  </a:lnTo>
                  <a:close/>
                </a:path>
                <a:path w="5649595" h="978535">
                  <a:moveTo>
                    <a:pt x="326389" y="19050"/>
                  </a:moveTo>
                  <a:lnTo>
                    <a:pt x="269239" y="19050"/>
                  </a:lnTo>
                  <a:lnTo>
                    <a:pt x="269239" y="0"/>
                  </a:lnTo>
                  <a:lnTo>
                    <a:pt x="326389" y="0"/>
                  </a:lnTo>
                  <a:lnTo>
                    <a:pt x="326389" y="19050"/>
                  </a:lnTo>
                  <a:close/>
                </a:path>
                <a:path w="5649595" h="978535">
                  <a:moveTo>
                    <a:pt x="402589" y="19050"/>
                  </a:moveTo>
                  <a:lnTo>
                    <a:pt x="345439" y="19050"/>
                  </a:lnTo>
                  <a:lnTo>
                    <a:pt x="345439" y="0"/>
                  </a:lnTo>
                  <a:lnTo>
                    <a:pt x="402589" y="0"/>
                  </a:lnTo>
                  <a:lnTo>
                    <a:pt x="402589" y="19050"/>
                  </a:lnTo>
                  <a:close/>
                </a:path>
                <a:path w="5649595" h="978535">
                  <a:moveTo>
                    <a:pt x="478777" y="19050"/>
                  </a:moveTo>
                  <a:lnTo>
                    <a:pt x="421639" y="19050"/>
                  </a:lnTo>
                  <a:lnTo>
                    <a:pt x="421639" y="0"/>
                  </a:lnTo>
                  <a:lnTo>
                    <a:pt x="478777" y="0"/>
                  </a:lnTo>
                  <a:lnTo>
                    <a:pt x="478777" y="19050"/>
                  </a:lnTo>
                  <a:close/>
                </a:path>
                <a:path w="5649595" h="978535">
                  <a:moveTo>
                    <a:pt x="554977" y="19050"/>
                  </a:moveTo>
                  <a:lnTo>
                    <a:pt x="497827" y="19050"/>
                  </a:lnTo>
                  <a:lnTo>
                    <a:pt x="497827" y="0"/>
                  </a:lnTo>
                  <a:lnTo>
                    <a:pt x="554977" y="0"/>
                  </a:lnTo>
                  <a:lnTo>
                    <a:pt x="554977" y="19050"/>
                  </a:lnTo>
                  <a:close/>
                </a:path>
                <a:path w="5649595" h="978535">
                  <a:moveTo>
                    <a:pt x="631177" y="19050"/>
                  </a:moveTo>
                  <a:lnTo>
                    <a:pt x="574027" y="19050"/>
                  </a:lnTo>
                  <a:lnTo>
                    <a:pt x="574027" y="0"/>
                  </a:lnTo>
                  <a:lnTo>
                    <a:pt x="631177" y="0"/>
                  </a:lnTo>
                  <a:lnTo>
                    <a:pt x="631177" y="19050"/>
                  </a:lnTo>
                  <a:close/>
                </a:path>
                <a:path w="5649595" h="978535">
                  <a:moveTo>
                    <a:pt x="707377" y="19050"/>
                  </a:moveTo>
                  <a:lnTo>
                    <a:pt x="650227" y="19050"/>
                  </a:lnTo>
                  <a:lnTo>
                    <a:pt x="650227" y="0"/>
                  </a:lnTo>
                  <a:lnTo>
                    <a:pt x="707377" y="0"/>
                  </a:lnTo>
                  <a:lnTo>
                    <a:pt x="707377" y="19050"/>
                  </a:lnTo>
                  <a:close/>
                </a:path>
                <a:path w="5649595" h="978535">
                  <a:moveTo>
                    <a:pt x="783577" y="19050"/>
                  </a:moveTo>
                  <a:lnTo>
                    <a:pt x="726427" y="19050"/>
                  </a:lnTo>
                  <a:lnTo>
                    <a:pt x="726427" y="0"/>
                  </a:lnTo>
                  <a:lnTo>
                    <a:pt x="783577" y="0"/>
                  </a:lnTo>
                  <a:lnTo>
                    <a:pt x="783577" y="19050"/>
                  </a:lnTo>
                  <a:close/>
                </a:path>
                <a:path w="5649595" h="978535">
                  <a:moveTo>
                    <a:pt x="859777" y="19050"/>
                  </a:moveTo>
                  <a:lnTo>
                    <a:pt x="802627" y="19050"/>
                  </a:lnTo>
                  <a:lnTo>
                    <a:pt x="802627" y="0"/>
                  </a:lnTo>
                  <a:lnTo>
                    <a:pt x="859777" y="0"/>
                  </a:lnTo>
                  <a:lnTo>
                    <a:pt x="859777" y="19050"/>
                  </a:lnTo>
                  <a:close/>
                </a:path>
                <a:path w="5649595" h="978535">
                  <a:moveTo>
                    <a:pt x="935977" y="19050"/>
                  </a:moveTo>
                  <a:lnTo>
                    <a:pt x="878827" y="19050"/>
                  </a:lnTo>
                  <a:lnTo>
                    <a:pt x="878827" y="0"/>
                  </a:lnTo>
                  <a:lnTo>
                    <a:pt x="935977" y="0"/>
                  </a:lnTo>
                  <a:lnTo>
                    <a:pt x="935977" y="19050"/>
                  </a:lnTo>
                  <a:close/>
                </a:path>
                <a:path w="5649595" h="978535">
                  <a:moveTo>
                    <a:pt x="1012177" y="19050"/>
                  </a:moveTo>
                  <a:lnTo>
                    <a:pt x="955027" y="19050"/>
                  </a:lnTo>
                  <a:lnTo>
                    <a:pt x="955027" y="0"/>
                  </a:lnTo>
                  <a:lnTo>
                    <a:pt x="1012177" y="0"/>
                  </a:lnTo>
                  <a:lnTo>
                    <a:pt x="1012177" y="19050"/>
                  </a:lnTo>
                  <a:close/>
                </a:path>
                <a:path w="5649595" h="978535">
                  <a:moveTo>
                    <a:pt x="1088377" y="19050"/>
                  </a:moveTo>
                  <a:lnTo>
                    <a:pt x="1031227" y="19050"/>
                  </a:lnTo>
                  <a:lnTo>
                    <a:pt x="1031227" y="0"/>
                  </a:lnTo>
                  <a:lnTo>
                    <a:pt x="1088377" y="0"/>
                  </a:lnTo>
                  <a:lnTo>
                    <a:pt x="1088377" y="19050"/>
                  </a:lnTo>
                  <a:close/>
                </a:path>
                <a:path w="5649595" h="978535">
                  <a:moveTo>
                    <a:pt x="1164577" y="19050"/>
                  </a:moveTo>
                  <a:lnTo>
                    <a:pt x="1107427" y="19050"/>
                  </a:lnTo>
                  <a:lnTo>
                    <a:pt x="1107427" y="0"/>
                  </a:lnTo>
                  <a:lnTo>
                    <a:pt x="1164577" y="0"/>
                  </a:lnTo>
                  <a:lnTo>
                    <a:pt x="1164577" y="19050"/>
                  </a:lnTo>
                  <a:close/>
                </a:path>
                <a:path w="5649595" h="978535">
                  <a:moveTo>
                    <a:pt x="1240777" y="19050"/>
                  </a:moveTo>
                  <a:lnTo>
                    <a:pt x="1183627" y="19050"/>
                  </a:lnTo>
                  <a:lnTo>
                    <a:pt x="1183627" y="0"/>
                  </a:lnTo>
                  <a:lnTo>
                    <a:pt x="1240777" y="0"/>
                  </a:lnTo>
                  <a:lnTo>
                    <a:pt x="1240777" y="19050"/>
                  </a:lnTo>
                  <a:close/>
                </a:path>
                <a:path w="5649595" h="978535">
                  <a:moveTo>
                    <a:pt x="1316977" y="19050"/>
                  </a:moveTo>
                  <a:lnTo>
                    <a:pt x="1259827" y="19050"/>
                  </a:lnTo>
                  <a:lnTo>
                    <a:pt x="1259827" y="0"/>
                  </a:lnTo>
                  <a:lnTo>
                    <a:pt x="1316977" y="0"/>
                  </a:lnTo>
                  <a:lnTo>
                    <a:pt x="1316977" y="19050"/>
                  </a:lnTo>
                  <a:close/>
                </a:path>
                <a:path w="5649595" h="978535">
                  <a:moveTo>
                    <a:pt x="1393177" y="19050"/>
                  </a:moveTo>
                  <a:lnTo>
                    <a:pt x="1336027" y="19050"/>
                  </a:lnTo>
                  <a:lnTo>
                    <a:pt x="1336027" y="0"/>
                  </a:lnTo>
                  <a:lnTo>
                    <a:pt x="1393177" y="0"/>
                  </a:lnTo>
                  <a:lnTo>
                    <a:pt x="1393177" y="19050"/>
                  </a:lnTo>
                  <a:close/>
                </a:path>
                <a:path w="5649595" h="978535">
                  <a:moveTo>
                    <a:pt x="1469377" y="19050"/>
                  </a:moveTo>
                  <a:lnTo>
                    <a:pt x="1412227" y="19050"/>
                  </a:lnTo>
                  <a:lnTo>
                    <a:pt x="1412227" y="0"/>
                  </a:lnTo>
                  <a:lnTo>
                    <a:pt x="1469377" y="0"/>
                  </a:lnTo>
                  <a:lnTo>
                    <a:pt x="1469377" y="19050"/>
                  </a:lnTo>
                  <a:close/>
                </a:path>
                <a:path w="5649595" h="978535">
                  <a:moveTo>
                    <a:pt x="1545577" y="19050"/>
                  </a:moveTo>
                  <a:lnTo>
                    <a:pt x="1488427" y="19050"/>
                  </a:lnTo>
                  <a:lnTo>
                    <a:pt x="1488427" y="0"/>
                  </a:lnTo>
                  <a:lnTo>
                    <a:pt x="1545577" y="0"/>
                  </a:lnTo>
                  <a:lnTo>
                    <a:pt x="1545577" y="19050"/>
                  </a:lnTo>
                  <a:close/>
                </a:path>
                <a:path w="5649595" h="978535">
                  <a:moveTo>
                    <a:pt x="1621777" y="19050"/>
                  </a:moveTo>
                  <a:lnTo>
                    <a:pt x="1564627" y="19050"/>
                  </a:lnTo>
                  <a:lnTo>
                    <a:pt x="1564627" y="0"/>
                  </a:lnTo>
                  <a:lnTo>
                    <a:pt x="1621777" y="0"/>
                  </a:lnTo>
                  <a:lnTo>
                    <a:pt x="1621777" y="19050"/>
                  </a:lnTo>
                  <a:close/>
                </a:path>
                <a:path w="5649595" h="978535">
                  <a:moveTo>
                    <a:pt x="1697977" y="19050"/>
                  </a:moveTo>
                  <a:lnTo>
                    <a:pt x="1640827" y="19050"/>
                  </a:lnTo>
                  <a:lnTo>
                    <a:pt x="1640827" y="0"/>
                  </a:lnTo>
                  <a:lnTo>
                    <a:pt x="1697977" y="0"/>
                  </a:lnTo>
                  <a:lnTo>
                    <a:pt x="1697977" y="19050"/>
                  </a:lnTo>
                  <a:close/>
                </a:path>
                <a:path w="5649595" h="978535">
                  <a:moveTo>
                    <a:pt x="1774177" y="19050"/>
                  </a:moveTo>
                  <a:lnTo>
                    <a:pt x="1717027" y="19050"/>
                  </a:lnTo>
                  <a:lnTo>
                    <a:pt x="1717027" y="0"/>
                  </a:lnTo>
                  <a:lnTo>
                    <a:pt x="1774177" y="0"/>
                  </a:lnTo>
                  <a:lnTo>
                    <a:pt x="1774177" y="19050"/>
                  </a:lnTo>
                  <a:close/>
                </a:path>
                <a:path w="5649595" h="978535">
                  <a:moveTo>
                    <a:pt x="1850377" y="19050"/>
                  </a:moveTo>
                  <a:lnTo>
                    <a:pt x="1793227" y="19050"/>
                  </a:lnTo>
                  <a:lnTo>
                    <a:pt x="1793227" y="0"/>
                  </a:lnTo>
                  <a:lnTo>
                    <a:pt x="1850377" y="0"/>
                  </a:lnTo>
                  <a:lnTo>
                    <a:pt x="1850377" y="19050"/>
                  </a:lnTo>
                  <a:close/>
                </a:path>
                <a:path w="5649595" h="978535">
                  <a:moveTo>
                    <a:pt x="1926577" y="19050"/>
                  </a:moveTo>
                  <a:lnTo>
                    <a:pt x="1869427" y="19050"/>
                  </a:lnTo>
                  <a:lnTo>
                    <a:pt x="1869427" y="0"/>
                  </a:lnTo>
                  <a:lnTo>
                    <a:pt x="1926577" y="0"/>
                  </a:lnTo>
                  <a:lnTo>
                    <a:pt x="1926577" y="19050"/>
                  </a:lnTo>
                  <a:close/>
                </a:path>
                <a:path w="5649595" h="978535">
                  <a:moveTo>
                    <a:pt x="2002777" y="19050"/>
                  </a:moveTo>
                  <a:lnTo>
                    <a:pt x="1945627" y="19050"/>
                  </a:lnTo>
                  <a:lnTo>
                    <a:pt x="1945627" y="0"/>
                  </a:lnTo>
                  <a:lnTo>
                    <a:pt x="2002777" y="0"/>
                  </a:lnTo>
                  <a:lnTo>
                    <a:pt x="2002777" y="19050"/>
                  </a:lnTo>
                  <a:close/>
                </a:path>
                <a:path w="5649595" h="978535">
                  <a:moveTo>
                    <a:pt x="2078977" y="19050"/>
                  </a:moveTo>
                  <a:lnTo>
                    <a:pt x="2021827" y="19050"/>
                  </a:lnTo>
                  <a:lnTo>
                    <a:pt x="2021827" y="0"/>
                  </a:lnTo>
                  <a:lnTo>
                    <a:pt x="2078977" y="0"/>
                  </a:lnTo>
                  <a:lnTo>
                    <a:pt x="2078977" y="19050"/>
                  </a:lnTo>
                  <a:close/>
                </a:path>
                <a:path w="5649595" h="978535">
                  <a:moveTo>
                    <a:pt x="2155177" y="19050"/>
                  </a:moveTo>
                  <a:lnTo>
                    <a:pt x="2098027" y="19050"/>
                  </a:lnTo>
                  <a:lnTo>
                    <a:pt x="2098027" y="0"/>
                  </a:lnTo>
                  <a:lnTo>
                    <a:pt x="2155177" y="0"/>
                  </a:lnTo>
                  <a:lnTo>
                    <a:pt x="2155177" y="19050"/>
                  </a:lnTo>
                  <a:close/>
                </a:path>
                <a:path w="5649595" h="978535">
                  <a:moveTo>
                    <a:pt x="2231377" y="19050"/>
                  </a:moveTo>
                  <a:lnTo>
                    <a:pt x="2174227" y="19050"/>
                  </a:lnTo>
                  <a:lnTo>
                    <a:pt x="2174227" y="0"/>
                  </a:lnTo>
                  <a:lnTo>
                    <a:pt x="2231377" y="0"/>
                  </a:lnTo>
                  <a:lnTo>
                    <a:pt x="2231377" y="19050"/>
                  </a:lnTo>
                  <a:close/>
                </a:path>
                <a:path w="5649595" h="978535">
                  <a:moveTo>
                    <a:pt x="2307577" y="19050"/>
                  </a:moveTo>
                  <a:lnTo>
                    <a:pt x="2250427" y="19050"/>
                  </a:lnTo>
                  <a:lnTo>
                    <a:pt x="2250427" y="0"/>
                  </a:lnTo>
                  <a:lnTo>
                    <a:pt x="2307577" y="0"/>
                  </a:lnTo>
                  <a:lnTo>
                    <a:pt x="2307577" y="19050"/>
                  </a:lnTo>
                  <a:close/>
                </a:path>
                <a:path w="5649595" h="978535">
                  <a:moveTo>
                    <a:pt x="2383777" y="19050"/>
                  </a:moveTo>
                  <a:lnTo>
                    <a:pt x="2326627" y="19050"/>
                  </a:lnTo>
                  <a:lnTo>
                    <a:pt x="2326627" y="0"/>
                  </a:lnTo>
                  <a:lnTo>
                    <a:pt x="2383777" y="0"/>
                  </a:lnTo>
                  <a:lnTo>
                    <a:pt x="2383777" y="19050"/>
                  </a:lnTo>
                  <a:close/>
                </a:path>
                <a:path w="5649595" h="978535">
                  <a:moveTo>
                    <a:pt x="2459977" y="19050"/>
                  </a:moveTo>
                  <a:lnTo>
                    <a:pt x="2402827" y="19050"/>
                  </a:lnTo>
                  <a:lnTo>
                    <a:pt x="2402827" y="0"/>
                  </a:lnTo>
                  <a:lnTo>
                    <a:pt x="2459977" y="0"/>
                  </a:lnTo>
                  <a:lnTo>
                    <a:pt x="2459977" y="19050"/>
                  </a:lnTo>
                  <a:close/>
                </a:path>
                <a:path w="5649595" h="978535">
                  <a:moveTo>
                    <a:pt x="2536177" y="19050"/>
                  </a:moveTo>
                  <a:lnTo>
                    <a:pt x="2479027" y="19050"/>
                  </a:lnTo>
                  <a:lnTo>
                    <a:pt x="2479027" y="0"/>
                  </a:lnTo>
                  <a:lnTo>
                    <a:pt x="2536177" y="0"/>
                  </a:lnTo>
                  <a:lnTo>
                    <a:pt x="2536177" y="19050"/>
                  </a:lnTo>
                  <a:close/>
                </a:path>
                <a:path w="5649595" h="978535">
                  <a:moveTo>
                    <a:pt x="2612377" y="19050"/>
                  </a:moveTo>
                  <a:lnTo>
                    <a:pt x="2555227" y="19050"/>
                  </a:lnTo>
                  <a:lnTo>
                    <a:pt x="2555227" y="0"/>
                  </a:lnTo>
                  <a:lnTo>
                    <a:pt x="2612377" y="0"/>
                  </a:lnTo>
                  <a:lnTo>
                    <a:pt x="2612377" y="19050"/>
                  </a:lnTo>
                  <a:close/>
                </a:path>
                <a:path w="5649595" h="978535">
                  <a:moveTo>
                    <a:pt x="2688577" y="19050"/>
                  </a:moveTo>
                  <a:lnTo>
                    <a:pt x="2631427" y="19050"/>
                  </a:lnTo>
                  <a:lnTo>
                    <a:pt x="2631427" y="0"/>
                  </a:lnTo>
                  <a:lnTo>
                    <a:pt x="2688577" y="0"/>
                  </a:lnTo>
                  <a:lnTo>
                    <a:pt x="2688577" y="19050"/>
                  </a:lnTo>
                  <a:close/>
                </a:path>
                <a:path w="5649595" h="978535">
                  <a:moveTo>
                    <a:pt x="2764777" y="19050"/>
                  </a:moveTo>
                  <a:lnTo>
                    <a:pt x="2707627" y="19050"/>
                  </a:lnTo>
                  <a:lnTo>
                    <a:pt x="2707627" y="0"/>
                  </a:lnTo>
                  <a:lnTo>
                    <a:pt x="2764777" y="0"/>
                  </a:lnTo>
                  <a:lnTo>
                    <a:pt x="2764777" y="19050"/>
                  </a:lnTo>
                  <a:close/>
                </a:path>
                <a:path w="5649595" h="978535">
                  <a:moveTo>
                    <a:pt x="2840977" y="19050"/>
                  </a:moveTo>
                  <a:lnTo>
                    <a:pt x="2783827" y="19050"/>
                  </a:lnTo>
                  <a:lnTo>
                    <a:pt x="2783827" y="0"/>
                  </a:lnTo>
                  <a:lnTo>
                    <a:pt x="2840977" y="0"/>
                  </a:lnTo>
                  <a:lnTo>
                    <a:pt x="2840977" y="19050"/>
                  </a:lnTo>
                  <a:close/>
                </a:path>
                <a:path w="5649595" h="978535">
                  <a:moveTo>
                    <a:pt x="2917177" y="19050"/>
                  </a:moveTo>
                  <a:lnTo>
                    <a:pt x="2860027" y="19050"/>
                  </a:lnTo>
                  <a:lnTo>
                    <a:pt x="2860027" y="0"/>
                  </a:lnTo>
                  <a:lnTo>
                    <a:pt x="2917177" y="0"/>
                  </a:lnTo>
                  <a:lnTo>
                    <a:pt x="2917177" y="19050"/>
                  </a:lnTo>
                  <a:close/>
                </a:path>
                <a:path w="5649595" h="978535">
                  <a:moveTo>
                    <a:pt x="2993377" y="19050"/>
                  </a:moveTo>
                  <a:lnTo>
                    <a:pt x="2936227" y="19050"/>
                  </a:lnTo>
                  <a:lnTo>
                    <a:pt x="2936227" y="0"/>
                  </a:lnTo>
                  <a:lnTo>
                    <a:pt x="2993377" y="0"/>
                  </a:lnTo>
                  <a:lnTo>
                    <a:pt x="2993377" y="19050"/>
                  </a:lnTo>
                  <a:close/>
                </a:path>
                <a:path w="5649595" h="978535">
                  <a:moveTo>
                    <a:pt x="3069577" y="19050"/>
                  </a:moveTo>
                  <a:lnTo>
                    <a:pt x="3012427" y="19050"/>
                  </a:lnTo>
                  <a:lnTo>
                    <a:pt x="3012427" y="0"/>
                  </a:lnTo>
                  <a:lnTo>
                    <a:pt x="3069577" y="0"/>
                  </a:lnTo>
                  <a:lnTo>
                    <a:pt x="3069577" y="19050"/>
                  </a:lnTo>
                  <a:close/>
                </a:path>
                <a:path w="5649595" h="978535">
                  <a:moveTo>
                    <a:pt x="3145777" y="19050"/>
                  </a:moveTo>
                  <a:lnTo>
                    <a:pt x="3088627" y="19050"/>
                  </a:lnTo>
                  <a:lnTo>
                    <a:pt x="3088627" y="0"/>
                  </a:lnTo>
                  <a:lnTo>
                    <a:pt x="3145777" y="0"/>
                  </a:lnTo>
                  <a:lnTo>
                    <a:pt x="3145777" y="19050"/>
                  </a:lnTo>
                  <a:close/>
                </a:path>
                <a:path w="5649595" h="978535">
                  <a:moveTo>
                    <a:pt x="3221977" y="19050"/>
                  </a:moveTo>
                  <a:lnTo>
                    <a:pt x="3164827" y="19050"/>
                  </a:lnTo>
                  <a:lnTo>
                    <a:pt x="3164827" y="0"/>
                  </a:lnTo>
                  <a:lnTo>
                    <a:pt x="3221977" y="0"/>
                  </a:lnTo>
                  <a:lnTo>
                    <a:pt x="3221977" y="19050"/>
                  </a:lnTo>
                  <a:close/>
                </a:path>
                <a:path w="5649595" h="978535">
                  <a:moveTo>
                    <a:pt x="3298177" y="19050"/>
                  </a:moveTo>
                  <a:lnTo>
                    <a:pt x="3241027" y="19050"/>
                  </a:lnTo>
                  <a:lnTo>
                    <a:pt x="3241027" y="0"/>
                  </a:lnTo>
                  <a:lnTo>
                    <a:pt x="3298177" y="0"/>
                  </a:lnTo>
                  <a:lnTo>
                    <a:pt x="3298177" y="19050"/>
                  </a:lnTo>
                  <a:close/>
                </a:path>
                <a:path w="5649595" h="978535">
                  <a:moveTo>
                    <a:pt x="3374377" y="19050"/>
                  </a:moveTo>
                  <a:lnTo>
                    <a:pt x="3317227" y="19050"/>
                  </a:lnTo>
                  <a:lnTo>
                    <a:pt x="3317227" y="0"/>
                  </a:lnTo>
                  <a:lnTo>
                    <a:pt x="3374377" y="0"/>
                  </a:lnTo>
                  <a:lnTo>
                    <a:pt x="3374377" y="19050"/>
                  </a:lnTo>
                  <a:close/>
                </a:path>
                <a:path w="5649595" h="978535">
                  <a:moveTo>
                    <a:pt x="3450577" y="19050"/>
                  </a:moveTo>
                  <a:lnTo>
                    <a:pt x="3393427" y="19050"/>
                  </a:lnTo>
                  <a:lnTo>
                    <a:pt x="3393427" y="0"/>
                  </a:lnTo>
                  <a:lnTo>
                    <a:pt x="3450577" y="0"/>
                  </a:lnTo>
                  <a:lnTo>
                    <a:pt x="3450577" y="19050"/>
                  </a:lnTo>
                  <a:close/>
                </a:path>
                <a:path w="5649595" h="978535">
                  <a:moveTo>
                    <a:pt x="3526777" y="19050"/>
                  </a:moveTo>
                  <a:lnTo>
                    <a:pt x="3469627" y="19050"/>
                  </a:lnTo>
                  <a:lnTo>
                    <a:pt x="3469627" y="0"/>
                  </a:lnTo>
                  <a:lnTo>
                    <a:pt x="3526777" y="0"/>
                  </a:lnTo>
                  <a:lnTo>
                    <a:pt x="3526777" y="19050"/>
                  </a:lnTo>
                  <a:close/>
                </a:path>
                <a:path w="5649595" h="978535">
                  <a:moveTo>
                    <a:pt x="3602977" y="19050"/>
                  </a:moveTo>
                  <a:lnTo>
                    <a:pt x="3545827" y="19050"/>
                  </a:lnTo>
                  <a:lnTo>
                    <a:pt x="3545827" y="0"/>
                  </a:lnTo>
                  <a:lnTo>
                    <a:pt x="3602977" y="0"/>
                  </a:lnTo>
                  <a:lnTo>
                    <a:pt x="3602977" y="19050"/>
                  </a:lnTo>
                  <a:close/>
                </a:path>
                <a:path w="5649595" h="978535">
                  <a:moveTo>
                    <a:pt x="3679177" y="19050"/>
                  </a:moveTo>
                  <a:lnTo>
                    <a:pt x="3622027" y="19050"/>
                  </a:lnTo>
                  <a:lnTo>
                    <a:pt x="3622027" y="0"/>
                  </a:lnTo>
                  <a:lnTo>
                    <a:pt x="3679177" y="0"/>
                  </a:lnTo>
                  <a:lnTo>
                    <a:pt x="3679177" y="19050"/>
                  </a:lnTo>
                  <a:close/>
                </a:path>
                <a:path w="5649595" h="978535">
                  <a:moveTo>
                    <a:pt x="3755377" y="19050"/>
                  </a:moveTo>
                  <a:lnTo>
                    <a:pt x="3698227" y="19050"/>
                  </a:lnTo>
                  <a:lnTo>
                    <a:pt x="3698227" y="0"/>
                  </a:lnTo>
                  <a:lnTo>
                    <a:pt x="3755377" y="0"/>
                  </a:lnTo>
                  <a:lnTo>
                    <a:pt x="3755377" y="19050"/>
                  </a:lnTo>
                  <a:close/>
                </a:path>
                <a:path w="5649595" h="978535">
                  <a:moveTo>
                    <a:pt x="3831577" y="19050"/>
                  </a:moveTo>
                  <a:lnTo>
                    <a:pt x="3774427" y="19050"/>
                  </a:lnTo>
                  <a:lnTo>
                    <a:pt x="3774427" y="0"/>
                  </a:lnTo>
                  <a:lnTo>
                    <a:pt x="3831577" y="0"/>
                  </a:lnTo>
                  <a:lnTo>
                    <a:pt x="3831577" y="19050"/>
                  </a:lnTo>
                  <a:close/>
                </a:path>
                <a:path w="5649595" h="978535">
                  <a:moveTo>
                    <a:pt x="3907777" y="19050"/>
                  </a:moveTo>
                  <a:lnTo>
                    <a:pt x="3850627" y="19050"/>
                  </a:lnTo>
                  <a:lnTo>
                    <a:pt x="3850627" y="0"/>
                  </a:lnTo>
                  <a:lnTo>
                    <a:pt x="3907777" y="0"/>
                  </a:lnTo>
                  <a:lnTo>
                    <a:pt x="3907777" y="19050"/>
                  </a:lnTo>
                  <a:close/>
                </a:path>
                <a:path w="5649595" h="978535">
                  <a:moveTo>
                    <a:pt x="3983977" y="19050"/>
                  </a:moveTo>
                  <a:lnTo>
                    <a:pt x="3926827" y="19050"/>
                  </a:lnTo>
                  <a:lnTo>
                    <a:pt x="3926827" y="0"/>
                  </a:lnTo>
                  <a:lnTo>
                    <a:pt x="3983977" y="0"/>
                  </a:lnTo>
                  <a:lnTo>
                    <a:pt x="3983977" y="19050"/>
                  </a:lnTo>
                  <a:close/>
                </a:path>
                <a:path w="5649595" h="978535">
                  <a:moveTo>
                    <a:pt x="4060177" y="19050"/>
                  </a:moveTo>
                  <a:lnTo>
                    <a:pt x="4003027" y="19050"/>
                  </a:lnTo>
                  <a:lnTo>
                    <a:pt x="4003027" y="0"/>
                  </a:lnTo>
                  <a:lnTo>
                    <a:pt x="4060177" y="0"/>
                  </a:lnTo>
                  <a:lnTo>
                    <a:pt x="4060177" y="19050"/>
                  </a:lnTo>
                  <a:close/>
                </a:path>
                <a:path w="5649595" h="978535">
                  <a:moveTo>
                    <a:pt x="4136377" y="19050"/>
                  </a:moveTo>
                  <a:lnTo>
                    <a:pt x="4079227" y="19050"/>
                  </a:lnTo>
                  <a:lnTo>
                    <a:pt x="4079227" y="0"/>
                  </a:lnTo>
                  <a:lnTo>
                    <a:pt x="4136377" y="0"/>
                  </a:lnTo>
                  <a:lnTo>
                    <a:pt x="4136377" y="19050"/>
                  </a:lnTo>
                  <a:close/>
                </a:path>
                <a:path w="5649595" h="978535">
                  <a:moveTo>
                    <a:pt x="4212577" y="19050"/>
                  </a:moveTo>
                  <a:lnTo>
                    <a:pt x="4155427" y="19050"/>
                  </a:lnTo>
                  <a:lnTo>
                    <a:pt x="4155427" y="0"/>
                  </a:lnTo>
                  <a:lnTo>
                    <a:pt x="4212577" y="0"/>
                  </a:lnTo>
                  <a:lnTo>
                    <a:pt x="4212577" y="19050"/>
                  </a:lnTo>
                  <a:close/>
                </a:path>
                <a:path w="5649595" h="978535">
                  <a:moveTo>
                    <a:pt x="4288777" y="19050"/>
                  </a:moveTo>
                  <a:lnTo>
                    <a:pt x="4231627" y="19050"/>
                  </a:lnTo>
                  <a:lnTo>
                    <a:pt x="4231627" y="0"/>
                  </a:lnTo>
                  <a:lnTo>
                    <a:pt x="4288777" y="0"/>
                  </a:lnTo>
                  <a:lnTo>
                    <a:pt x="4288777" y="19050"/>
                  </a:lnTo>
                  <a:close/>
                </a:path>
                <a:path w="5649595" h="978535">
                  <a:moveTo>
                    <a:pt x="4364977" y="19050"/>
                  </a:moveTo>
                  <a:lnTo>
                    <a:pt x="4307827" y="19050"/>
                  </a:lnTo>
                  <a:lnTo>
                    <a:pt x="4307827" y="0"/>
                  </a:lnTo>
                  <a:lnTo>
                    <a:pt x="4364977" y="0"/>
                  </a:lnTo>
                  <a:lnTo>
                    <a:pt x="4364977" y="19050"/>
                  </a:lnTo>
                  <a:close/>
                </a:path>
                <a:path w="5649595" h="978535">
                  <a:moveTo>
                    <a:pt x="4441177" y="19050"/>
                  </a:moveTo>
                  <a:lnTo>
                    <a:pt x="4384027" y="19050"/>
                  </a:lnTo>
                  <a:lnTo>
                    <a:pt x="4384027" y="0"/>
                  </a:lnTo>
                  <a:lnTo>
                    <a:pt x="4441177" y="0"/>
                  </a:lnTo>
                  <a:lnTo>
                    <a:pt x="4441177" y="19050"/>
                  </a:lnTo>
                  <a:close/>
                </a:path>
                <a:path w="5649595" h="978535">
                  <a:moveTo>
                    <a:pt x="4517377" y="19050"/>
                  </a:moveTo>
                  <a:lnTo>
                    <a:pt x="4460227" y="19050"/>
                  </a:lnTo>
                  <a:lnTo>
                    <a:pt x="4460227" y="0"/>
                  </a:lnTo>
                  <a:lnTo>
                    <a:pt x="4517377" y="0"/>
                  </a:lnTo>
                  <a:lnTo>
                    <a:pt x="4517377" y="19050"/>
                  </a:lnTo>
                  <a:close/>
                </a:path>
                <a:path w="5649595" h="978535">
                  <a:moveTo>
                    <a:pt x="4593577" y="19050"/>
                  </a:moveTo>
                  <a:lnTo>
                    <a:pt x="4536427" y="19050"/>
                  </a:lnTo>
                  <a:lnTo>
                    <a:pt x="4536427" y="0"/>
                  </a:lnTo>
                  <a:lnTo>
                    <a:pt x="4593577" y="0"/>
                  </a:lnTo>
                  <a:lnTo>
                    <a:pt x="4593577" y="19050"/>
                  </a:lnTo>
                  <a:close/>
                </a:path>
                <a:path w="5649595" h="978535">
                  <a:moveTo>
                    <a:pt x="4669777" y="19050"/>
                  </a:moveTo>
                  <a:lnTo>
                    <a:pt x="4612627" y="19050"/>
                  </a:lnTo>
                  <a:lnTo>
                    <a:pt x="4612627" y="0"/>
                  </a:lnTo>
                  <a:lnTo>
                    <a:pt x="4669777" y="0"/>
                  </a:lnTo>
                  <a:lnTo>
                    <a:pt x="4669777" y="19050"/>
                  </a:lnTo>
                  <a:close/>
                </a:path>
                <a:path w="5649595" h="978535">
                  <a:moveTo>
                    <a:pt x="4745977" y="19050"/>
                  </a:moveTo>
                  <a:lnTo>
                    <a:pt x="4688827" y="19050"/>
                  </a:lnTo>
                  <a:lnTo>
                    <a:pt x="4688827" y="0"/>
                  </a:lnTo>
                  <a:lnTo>
                    <a:pt x="4745977" y="0"/>
                  </a:lnTo>
                  <a:lnTo>
                    <a:pt x="4745977" y="19050"/>
                  </a:lnTo>
                  <a:close/>
                </a:path>
                <a:path w="5649595" h="978535">
                  <a:moveTo>
                    <a:pt x="4822177" y="19050"/>
                  </a:moveTo>
                  <a:lnTo>
                    <a:pt x="4765027" y="19050"/>
                  </a:lnTo>
                  <a:lnTo>
                    <a:pt x="4765027" y="0"/>
                  </a:lnTo>
                  <a:lnTo>
                    <a:pt x="4822177" y="0"/>
                  </a:lnTo>
                  <a:lnTo>
                    <a:pt x="4822177" y="19050"/>
                  </a:lnTo>
                  <a:close/>
                </a:path>
                <a:path w="5649595" h="978535">
                  <a:moveTo>
                    <a:pt x="4898377" y="19050"/>
                  </a:moveTo>
                  <a:lnTo>
                    <a:pt x="4841227" y="19050"/>
                  </a:lnTo>
                  <a:lnTo>
                    <a:pt x="4841227" y="0"/>
                  </a:lnTo>
                  <a:lnTo>
                    <a:pt x="4898377" y="0"/>
                  </a:lnTo>
                  <a:lnTo>
                    <a:pt x="4898377" y="19050"/>
                  </a:lnTo>
                  <a:close/>
                </a:path>
                <a:path w="5649595" h="978535">
                  <a:moveTo>
                    <a:pt x="4974577" y="19050"/>
                  </a:moveTo>
                  <a:lnTo>
                    <a:pt x="4917427" y="19050"/>
                  </a:lnTo>
                  <a:lnTo>
                    <a:pt x="4917427" y="0"/>
                  </a:lnTo>
                  <a:lnTo>
                    <a:pt x="4974577" y="0"/>
                  </a:lnTo>
                  <a:lnTo>
                    <a:pt x="4974577" y="19050"/>
                  </a:lnTo>
                  <a:close/>
                </a:path>
                <a:path w="5649595" h="978535">
                  <a:moveTo>
                    <a:pt x="5050777" y="19050"/>
                  </a:moveTo>
                  <a:lnTo>
                    <a:pt x="4993627" y="19050"/>
                  </a:lnTo>
                  <a:lnTo>
                    <a:pt x="4993627" y="0"/>
                  </a:lnTo>
                  <a:lnTo>
                    <a:pt x="5050777" y="0"/>
                  </a:lnTo>
                  <a:lnTo>
                    <a:pt x="5050777" y="19050"/>
                  </a:lnTo>
                  <a:close/>
                </a:path>
                <a:path w="5649595" h="978535">
                  <a:moveTo>
                    <a:pt x="5126977" y="19050"/>
                  </a:moveTo>
                  <a:lnTo>
                    <a:pt x="5069827" y="19050"/>
                  </a:lnTo>
                  <a:lnTo>
                    <a:pt x="5069827" y="0"/>
                  </a:lnTo>
                  <a:lnTo>
                    <a:pt x="5126977" y="0"/>
                  </a:lnTo>
                  <a:lnTo>
                    <a:pt x="5126977" y="19050"/>
                  </a:lnTo>
                  <a:close/>
                </a:path>
                <a:path w="5649595" h="978535">
                  <a:moveTo>
                    <a:pt x="5203177" y="19050"/>
                  </a:moveTo>
                  <a:lnTo>
                    <a:pt x="5146027" y="19050"/>
                  </a:lnTo>
                  <a:lnTo>
                    <a:pt x="5146027" y="0"/>
                  </a:lnTo>
                  <a:lnTo>
                    <a:pt x="5203177" y="0"/>
                  </a:lnTo>
                  <a:lnTo>
                    <a:pt x="5203177" y="19050"/>
                  </a:lnTo>
                  <a:close/>
                </a:path>
                <a:path w="5649595" h="978535">
                  <a:moveTo>
                    <a:pt x="5279377" y="19050"/>
                  </a:moveTo>
                  <a:lnTo>
                    <a:pt x="5222227" y="19050"/>
                  </a:lnTo>
                  <a:lnTo>
                    <a:pt x="5222227" y="0"/>
                  </a:lnTo>
                  <a:lnTo>
                    <a:pt x="5279377" y="0"/>
                  </a:lnTo>
                  <a:lnTo>
                    <a:pt x="5279377" y="19050"/>
                  </a:lnTo>
                  <a:close/>
                </a:path>
                <a:path w="5649595" h="978535">
                  <a:moveTo>
                    <a:pt x="5355577" y="19050"/>
                  </a:moveTo>
                  <a:lnTo>
                    <a:pt x="5298427" y="19050"/>
                  </a:lnTo>
                  <a:lnTo>
                    <a:pt x="5298427" y="0"/>
                  </a:lnTo>
                  <a:lnTo>
                    <a:pt x="5355577" y="0"/>
                  </a:lnTo>
                  <a:lnTo>
                    <a:pt x="5355577" y="19050"/>
                  </a:lnTo>
                  <a:close/>
                </a:path>
                <a:path w="5649595" h="978535">
                  <a:moveTo>
                    <a:pt x="5431777" y="19050"/>
                  </a:moveTo>
                  <a:lnTo>
                    <a:pt x="5374627" y="19050"/>
                  </a:lnTo>
                  <a:lnTo>
                    <a:pt x="5374627" y="0"/>
                  </a:lnTo>
                  <a:lnTo>
                    <a:pt x="5431777" y="0"/>
                  </a:lnTo>
                  <a:lnTo>
                    <a:pt x="5431777" y="19050"/>
                  </a:lnTo>
                  <a:close/>
                </a:path>
                <a:path w="5649595" h="978535">
                  <a:moveTo>
                    <a:pt x="5507977" y="19050"/>
                  </a:moveTo>
                  <a:lnTo>
                    <a:pt x="5450827" y="19050"/>
                  </a:lnTo>
                  <a:lnTo>
                    <a:pt x="5450827" y="0"/>
                  </a:lnTo>
                  <a:lnTo>
                    <a:pt x="5507977" y="0"/>
                  </a:lnTo>
                  <a:lnTo>
                    <a:pt x="5507977" y="19050"/>
                  </a:lnTo>
                  <a:close/>
                </a:path>
                <a:path w="5649595" h="978535">
                  <a:moveTo>
                    <a:pt x="5584177" y="19050"/>
                  </a:moveTo>
                  <a:lnTo>
                    <a:pt x="5527027" y="19050"/>
                  </a:lnTo>
                  <a:lnTo>
                    <a:pt x="5527027" y="0"/>
                  </a:lnTo>
                  <a:lnTo>
                    <a:pt x="5584177" y="0"/>
                  </a:lnTo>
                  <a:lnTo>
                    <a:pt x="5584177" y="19050"/>
                  </a:lnTo>
                  <a:close/>
                </a:path>
                <a:path w="5649595" h="978535">
                  <a:moveTo>
                    <a:pt x="5630545" y="19050"/>
                  </a:moveTo>
                  <a:lnTo>
                    <a:pt x="5603227" y="19050"/>
                  </a:lnTo>
                  <a:lnTo>
                    <a:pt x="5603227" y="0"/>
                  </a:lnTo>
                  <a:lnTo>
                    <a:pt x="5649595" y="0"/>
                  </a:lnTo>
                  <a:lnTo>
                    <a:pt x="5649595" y="9525"/>
                  </a:lnTo>
                  <a:lnTo>
                    <a:pt x="5630545" y="9525"/>
                  </a:lnTo>
                  <a:lnTo>
                    <a:pt x="5630545" y="19050"/>
                  </a:lnTo>
                  <a:close/>
                </a:path>
                <a:path w="5649595" h="978535">
                  <a:moveTo>
                    <a:pt x="5649595" y="29845"/>
                  </a:moveTo>
                  <a:lnTo>
                    <a:pt x="5630545" y="29845"/>
                  </a:lnTo>
                  <a:lnTo>
                    <a:pt x="5630545" y="9525"/>
                  </a:lnTo>
                  <a:lnTo>
                    <a:pt x="5640070" y="19050"/>
                  </a:lnTo>
                  <a:lnTo>
                    <a:pt x="5649595" y="19050"/>
                  </a:lnTo>
                  <a:lnTo>
                    <a:pt x="5649595" y="29845"/>
                  </a:lnTo>
                  <a:close/>
                </a:path>
                <a:path w="5649595" h="978535">
                  <a:moveTo>
                    <a:pt x="5649595" y="19050"/>
                  </a:moveTo>
                  <a:lnTo>
                    <a:pt x="5640070" y="19050"/>
                  </a:lnTo>
                  <a:lnTo>
                    <a:pt x="5630545" y="9525"/>
                  </a:lnTo>
                  <a:lnTo>
                    <a:pt x="5649595" y="9525"/>
                  </a:lnTo>
                  <a:lnTo>
                    <a:pt x="5649595" y="19050"/>
                  </a:lnTo>
                  <a:close/>
                </a:path>
                <a:path w="5649595" h="978535">
                  <a:moveTo>
                    <a:pt x="5649595" y="106045"/>
                  </a:moveTo>
                  <a:lnTo>
                    <a:pt x="5630545" y="106045"/>
                  </a:lnTo>
                  <a:lnTo>
                    <a:pt x="5630545" y="48895"/>
                  </a:lnTo>
                  <a:lnTo>
                    <a:pt x="5649595" y="48895"/>
                  </a:lnTo>
                  <a:lnTo>
                    <a:pt x="5649595" y="106045"/>
                  </a:lnTo>
                  <a:close/>
                </a:path>
                <a:path w="5649595" h="978535">
                  <a:moveTo>
                    <a:pt x="5649595" y="182245"/>
                  </a:moveTo>
                  <a:lnTo>
                    <a:pt x="5630545" y="182245"/>
                  </a:lnTo>
                  <a:lnTo>
                    <a:pt x="5630545" y="125095"/>
                  </a:lnTo>
                  <a:lnTo>
                    <a:pt x="5649595" y="125095"/>
                  </a:lnTo>
                  <a:lnTo>
                    <a:pt x="5649595" y="182245"/>
                  </a:lnTo>
                  <a:close/>
                </a:path>
                <a:path w="5649595" h="978535">
                  <a:moveTo>
                    <a:pt x="5649595" y="258445"/>
                  </a:moveTo>
                  <a:lnTo>
                    <a:pt x="5630545" y="258445"/>
                  </a:lnTo>
                  <a:lnTo>
                    <a:pt x="5630545" y="201295"/>
                  </a:lnTo>
                  <a:lnTo>
                    <a:pt x="5649595" y="201295"/>
                  </a:lnTo>
                  <a:lnTo>
                    <a:pt x="5649595" y="258445"/>
                  </a:lnTo>
                  <a:close/>
                </a:path>
                <a:path w="5649595" h="978535">
                  <a:moveTo>
                    <a:pt x="5649595" y="334645"/>
                  </a:moveTo>
                  <a:lnTo>
                    <a:pt x="5630545" y="334645"/>
                  </a:lnTo>
                  <a:lnTo>
                    <a:pt x="5630545" y="277495"/>
                  </a:lnTo>
                  <a:lnTo>
                    <a:pt x="5649595" y="277495"/>
                  </a:lnTo>
                  <a:lnTo>
                    <a:pt x="5649595" y="334645"/>
                  </a:lnTo>
                  <a:close/>
                </a:path>
                <a:path w="5649595" h="978535">
                  <a:moveTo>
                    <a:pt x="5649595" y="410845"/>
                  </a:moveTo>
                  <a:lnTo>
                    <a:pt x="5630545" y="410845"/>
                  </a:lnTo>
                  <a:lnTo>
                    <a:pt x="5630545" y="353695"/>
                  </a:lnTo>
                  <a:lnTo>
                    <a:pt x="5649595" y="353695"/>
                  </a:lnTo>
                  <a:lnTo>
                    <a:pt x="5649595" y="410845"/>
                  </a:lnTo>
                  <a:close/>
                </a:path>
                <a:path w="5649595" h="978535">
                  <a:moveTo>
                    <a:pt x="5649595" y="487045"/>
                  </a:moveTo>
                  <a:lnTo>
                    <a:pt x="5630545" y="487045"/>
                  </a:lnTo>
                  <a:lnTo>
                    <a:pt x="5630545" y="429895"/>
                  </a:lnTo>
                  <a:lnTo>
                    <a:pt x="5649595" y="429895"/>
                  </a:lnTo>
                  <a:lnTo>
                    <a:pt x="5649595" y="487045"/>
                  </a:lnTo>
                  <a:close/>
                </a:path>
                <a:path w="5649595" h="978535">
                  <a:moveTo>
                    <a:pt x="5649595" y="563245"/>
                  </a:moveTo>
                  <a:lnTo>
                    <a:pt x="5630545" y="563245"/>
                  </a:lnTo>
                  <a:lnTo>
                    <a:pt x="5630545" y="506095"/>
                  </a:lnTo>
                  <a:lnTo>
                    <a:pt x="5649595" y="506095"/>
                  </a:lnTo>
                  <a:lnTo>
                    <a:pt x="5649595" y="563245"/>
                  </a:lnTo>
                  <a:close/>
                </a:path>
                <a:path w="5649595" h="978535">
                  <a:moveTo>
                    <a:pt x="5649595" y="639445"/>
                  </a:moveTo>
                  <a:lnTo>
                    <a:pt x="5630545" y="639445"/>
                  </a:lnTo>
                  <a:lnTo>
                    <a:pt x="5630545" y="582295"/>
                  </a:lnTo>
                  <a:lnTo>
                    <a:pt x="5649595" y="582295"/>
                  </a:lnTo>
                  <a:lnTo>
                    <a:pt x="5649595" y="639445"/>
                  </a:lnTo>
                  <a:close/>
                </a:path>
                <a:path w="5649595" h="978535">
                  <a:moveTo>
                    <a:pt x="5649595" y="715645"/>
                  </a:moveTo>
                  <a:lnTo>
                    <a:pt x="5630545" y="715645"/>
                  </a:lnTo>
                  <a:lnTo>
                    <a:pt x="5630545" y="658495"/>
                  </a:lnTo>
                  <a:lnTo>
                    <a:pt x="5649595" y="658495"/>
                  </a:lnTo>
                  <a:lnTo>
                    <a:pt x="5649595" y="715645"/>
                  </a:lnTo>
                  <a:close/>
                </a:path>
                <a:path w="5649595" h="978535">
                  <a:moveTo>
                    <a:pt x="5649595" y="791845"/>
                  </a:moveTo>
                  <a:lnTo>
                    <a:pt x="5630545" y="791845"/>
                  </a:lnTo>
                  <a:lnTo>
                    <a:pt x="5630545" y="734695"/>
                  </a:lnTo>
                  <a:lnTo>
                    <a:pt x="5649595" y="734695"/>
                  </a:lnTo>
                  <a:lnTo>
                    <a:pt x="5649595" y="791845"/>
                  </a:lnTo>
                  <a:close/>
                </a:path>
                <a:path w="5649595" h="978535">
                  <a:moveTo>
                    <a:pt x="5649595" y="868045"/>
                  </a:moveTo>
                  <a:lnTo>
                    <a:pt x="5630545" y="868045"/>
                  </a:lnTo>
                  <a:lnTo>
                    <a:pt x="5630545" y="810895"/>
                  </a:lnTo>
                  <a:lnTo>
                    <a:pt x="5649595" y="810895"/>
                  </a:lnTo>
                  <a:lnTo>
                    <a:pt x="5649595" y="868045"/>
                  </a:lnTo>
                  <a:close/>
                </a:path>
                <a:path w="5649595" h="978535">
                  <a:moveTo>
                    <a:pt x="5649595" y="944245"/>
                  </a:moveTo>
                  <a:lnTo>
                    <a:pt x="5630545" y="944245"/>
                  </a:lnTo>
                  <a:lnTo>
                    <a:pt x="5630545" y="887095"/>
                  </a:lnTo>
                  <a:lnTo>
                    <a:pt x="5649595" y="887095"/>
                  </a:lnTo>
                  <a:lnTo>
                    <a:pt x="5649595" y="944245"/>
                  </a:lnTo>
                  <a:close/>
                </a:path>
                <a:path w="5649595" h="978535">
                  <a:moveTo>
                    <a:pt x="5649595" y="978535"/>
                  </a:moveTo>
                  <a:lnTo>
                    <a:pt x="5588635" y="978535"/>
                  </a:lnTo>
                  <a:lnTo>
                    <a:pt x="5588635" y="959485"/>
                  </a:lnTo>
                  <a:lnTo>
                    <a:pt x="5630545" y="959485"/>
                  </a:lnTo>
                  <a:lnTo>
                    <a:pt x="5630545" y="969010"/>
                  </a:lnTo>
                  <a:lnTo>
                    <a:pt x="5649595" y="969010"/>
                  </a:lnTo>
                  <a:lnTo>
                    <a:pt x="5649595" y="978535"/>
                  </a:lnTo>
                  <a:close/>
                </a:path>
                <a:path w="5649595" h="978535">
                  <a:moveTo>
                    <a:pt x="5630545" y="969010"/>
                  </a:moveTo>
                  <a:lnTo>
                    <a:pt x="5630545" y="959485"/>
                  </a:lnTo>
                  <a:lnTo>
                    <a:pt x="5640070" y="959485"/>
                  </a:lnTo>
                  <a:lnTo>
                    <a:pt x="5630545" y="969010"/>
                  </a:lnTo>
                  <a:close/>
                </a:path>
                <a:path w="5649595" h="978535">
                  <a:moveTo>
                    <a:pt x="5649595" y="969010"/>
                  </a:moveTo>
                  <a:lnTo>
                    <a:pt x="5630545" y="969010"/>
                  </a:lnTo>
                  <a:lnTo>
                    <a:pt x="5636260" y="963295"/>
                  </a:lnTo>
                  <a:lnTo>
                    <a:pt x="5649595" y="963295"/>
                  </a:lnTo>
                  <a:lnTo>
                    <a:pt x="5649595" y="969010"/>
                  </a:lnTo>
                  <a:close/>
                </a:path>
                <a:path w="5649595" h="978535">
                  <a:moveTo>
                    <a:pt x="5569585" y="978535"/>
                  </a:moveTo>
                  <a:lnTo>
                    <a:pt x="5512435" y="978535"/>
                  </a:lnTo>
                  <a:lnTo>
                    <a:pt x="5512435" y="959485"/>
                  </a:lnTo>
                  <a:lnTo>
                    <a:pt x="5569585" y="959485"/>
                  </a:lnTo>
                  <a:lnTo>
                    <a:pt x="5569585" y="978535"/>
                  </a:lnTo>
                  <a:close/>
                </a:path>
                <a:path w="5649595" h="978535">
                  <a:moveTo>
                    <a:pt x="5493385" y="978535"/>
                  </a:moveTo>
                  <a:lnTo>
                    <a:pt x="5436235" y="978535"/>
                  </a:lnTo>
                  <a:lnTo>
                    <a:pt x="5436235" y="959485"/>
                  </a:lnTo>
                  <a:lnTo>
                    <a:pt x="5493385" y="959485"/>
                  </a:lnTo>
                  <a:lnTo>
                    <a:pt x="5493385" y="978535"/>
                  </a:lnTo>
                  <a:close/>
                </a:path>
                <a:path w="5649595" h="978535">
                  <a:moveTo>
                    <a:pt x="5417185" y="978535"/>
                  </a:moveTo>
                  <a:lnTo>
                    <a:pt x="5360035" y="978535"/>
                  </a:lnTo>
                  <a:lnTo>
                    <a:pt x="5360035" y="959485"/>
                  </a:lnTo>
                  <a:lnTo>
                    <a:pt x="5417185" y="959485"/>
                  </a:lnTo>
                  <a:lnTo>
                    <a:pt x="5417185" y="978535"/>
                  </a:lnTo>
                  <a:close/>
                </a:path>
                <a:path w="5649595" h="978535">
                  <a:moveTo>
                    <a:pt x="5340985" y="978535"/>
                  </a:moveTo>
                  <a:lnTo>
                    <a:pt x="5283835" y="978535"/>
                  </a:lnTo>
                  <a:lnTo>
                    <a:pt x="5283835" y="959485"/>
                  </a:lnTo>
                  <a:lnTo>
                    <a:pt x="5340985" y="959485"/>
                  </a:lnTo>
                  <a:lnTo>
                    <a:pt x="5340985" y="978535"/>
                  </a:lnTo>
                  <a:close/>
                </a:path>
                <a:path w="5649595" h="978535">
                  <a:moveTo>
                    <a:pt x="5264785" y="978535"/>
                  </a:moveTo>
                  <a:lnTo>
                    <a:pt x="5207635" y="978535"/>
                  </a:lnTo>
                  <a:lnTo>
                    <a:pt x="5207635" y="959485"/>
                  </a:lnTo>
                  <a:lnTo>
                    <a:pt x="5264785" y="959485"/>
                  </a:lnTo>
                  <a:lnTo>
                    <a:pt x="5264785" y="978535"/>
                  </a:lnTo>
                  <a:close/>
                </a:path>
                <a:path w="5649595" h="978535">
                  <a:moveTo>
                    <a:pt x="5188585" y="978535"/>
                  </a:moveTo>
                  <a:lnTo>
                    <a:pt x="5131435" y="978535"/>
                  </a:lnTo>
                  <a:lnTo>
                    <a:pt x="5131435" y="959485"/>
                  </a:lnTo>
                  <a:lnTo>
                    <a:pt x="5188585" y="959485"/>
                  </a:lnTo>
                  <a:lnTo>
                    <a:pt x="5188585" y="978535"/>
                  </a:lnTo>
                  <a:close/>
                </a:path>
                <a:path w="5649595" h="978535">
                  <a:moveTo>
                    <a:pt x="5112385" y="978535"/>
                  </a:moveTo>
                  <a:lnTo>
                    <a:pt x="5055235" y="978535"/>
                  </a:lnTo>
                  <a:lnTo>
                    <a:pt x="5055235" y="959485"/>
                  </a:lnTo>
                  <a:lnTo>
                    <a:pt x="5112385" y="959485"/>
                  </a:lnTo>
                  <a:lnTo>
                    <a:pt x="5112385" y="978535"/>
                  </a:lnTo>
                  <a:close/>
                </a:path>
                <a:path w="5649595" h="978535">
                  <a:moveTo>
                    <a:pt x="5036185" y="978535"/>
                  </a:moveTo>
                  <a:lnTo>
                    <a:pt x="4979035" y="978535"/>
                  </a:lnTo>
                  <a:lnTo>
                    <a:pt x="4979035" y="959485"/>
                  </a:lnTo>
                  <a:lnTo>
                    <a:pt x="5036185" y="959485"/>
                  </a:lnTo>
                  <a:lnTo>
                    <a:pt x="5036185" y="978535"/>
                  </a:lnTo>
                  <a:close/>
                </a:path>
                <a:path w="5649595" h="978535">
                  <a:moveTo>
                    <a:pt x="4959985" y="978535"/>
                  </a:moveTo>
                  <a:lnTo>
                    <a:pt x="4902835" y="978535"/>
                  </a:lnTo>
                  <a:lnTo>
                    <a:pt x="4902835" y="959485"/>
                  </a:lnTo>
                  <a:lnTo>
                    <a:pt x="4959985" y="959485"/>
                  </a:lnTo>
                  <a:lnTo>
                    <a:pt x="4959985" y="978535"/>
                  </a:lnTo>
                  <a:close/>
                </a:path>
                <a:path w="5649595" h="978535">
                  <a:moveTo>
                    <a:pt x="4883785" y="978535"/>
                  </a:moveTo>
                  <a:lnTo>
                    <a:pt x="4826635" y="978535"/>
                  </a:lnTo>
                  <a:lnTo>
                    <a:pt x="4826635" y="959485"/>
                  </a:lnTo>
                  <a:lnTo>
                    <a:pt x="4883785" y="959485"/>
                  </a:lnTo>
                  <a:lnTo>
                    <a:pt x="4883785" y="978535"/>
                  </a:lnTo>
                  <a:close/>
                </a:path>
                <a:path w="5649595" h="978535">
                  <a:moveTo>
                    <a:pt x="4807585" y="978535"/>
                  </a:moveTo>
                  <a:lnTo>
                    <a:pt x="4750435" y="978535"/>
                  </a:lnTo>
                  <a:lnTo>
                    <a:pt x="4750435" y="959485"/>
                  </a:lnTo>
                  <a:lnTo>
                    <a:pt x="4807585" y="959485"/>
                  </a:lnTo>
                  <a:lnTo>
                    <a:pt x="4807585" y="978535"/>
                  </a:lnTo>
                  <a:close/>
                </a:path>
                <a:path w="5649595" h="978535">
                  <a:moveTo>
                    <a:pt x="4731385" y="978535"/>
                  </a:moveTo>
                  <a:lnTo>
                    <a:pt x="4674235" y="978535"/>
                  </a:lnTo>
                  <a:lnTo>
                    <a:pt x="4674235" y="959485"/>
                  </a:lnTo>
                  <a:lnTo>
                    <a:pt x="4731385" y="959485"/>
                  </a:lnTo>
                  <a:lnTo>
                    <a:pt x="4731385" y="978535"/>
                  </a:lnTo>
                  <a:close/>
                </a:path>
                <a:path w="5649595" h="978535">
                  <a:moveTo>
                    <a:pt x="4655185" y="978535"/>
                  </a:moveTo>
                  <a:lnTo>
                    <a:pt x="4598035" y="978535"/>
                  </a:lnTo>
                  <a:lnTo>
                    <a:pt x="4598035" y="959485"/>
                  </a:lnTo>
                  <a:lnTo>
                    <a:pt x="4655185" y="959485"/>
                  </a:lnTo>
                  <a:lnTo>
                    <a:pt x="4655185" y="978535"/>
                  </a:lnTo>
                  <a:close/>
                </a:path>
                <a:path w="5649595" h="978535">
                  <a:moveTo>
                    <a:pt x="4578985" y="978535"/>
                  </a:moveTo>
                  <a:lnTo>
                    <a:pt x="4521835" y="978535"/>
                  </a:lnTo>
                  <a:lnTo>
                    <a:pt x="4521835" y="959485"/>
                  </a:lnTo>
                  <a:lnTo>
                    <a:pt x="4578985" y="959485"/>
                  </a:lnTo>
                  <a:lnTo>
                    <a:pt x="4578985" y="978535"/>
                  </a:lnTo>
                  <a:close/>
                </a:path>
                <a:path w="5649595" h="978535">
                  <a:moveTo>
                    <a:pt x="4502785" y="978535"/>
                  </a:moveTo>
                  <a:lnTo>
                    <a:pt x="4445635" y="978535"/>
                  </a:lnTo>
                  <a:lnTo>
                    <a:pt x="4445635" y="959485"/>
                  </a:lnTo>
                  <a:lnTo>
                    <a:pt x="4502785" y="959485"/>
                  </a:lnTo>
                  <a:lnTo>
                    <a:pt x="4502785" y="978535"/>
                  </a:lnTo>
                  <a:close/>
                </a:path>
                <a:path w="5649595" h="978535">
                  <a:moveTo>
                    <a:pt x="4426585" y="978535"/>
                  </a:moveTo>
                  <a:lnTo>
                    <a:pt x="4369435" y="978535"/>
                  </a:lnTo>
                  <a:lnTo>
                    <a:pt x="4369435" y="959485"/>
                  </a:lnTo>
                  <a:lnTo>
                    <a:pt x="4426585" y="959485"/>
                  </a:lnTo>
                  <a:lnTo>
                    <a:pt x="4426585" y="978535"/>
                  </a:lnTo>
                  <a:close/>
                </a:path>
                <a:path w="5649595" h="978535">
                  <a:moveTo>
                    <a:pt x="4350385" y="978535"/>
                  </a:moveTo>
                  <a:lnTo>
                    <a:pt x="4293235" y="978535"/>
                  </a:lnTo>
                  <a:lnTo>
                    <a:pt x="4293235" y="959485"/>
                  </a:lnTo>
                  <a:lnTo>
                    <a:pt x="4350385" y="959485"/>
                  </a:lnTo>
                  <a:lnTo>
                    <a:pt x="4350385" y="978535"/>
                  </a:lnTo>
                  <a:close/>
                </a:path>
                <a:path w="5649595" h="978535">
                  <a:moveTo>
                    <a:pt x="4274185" y="978535"/>
                  </a:moveTo>
                  <a:lnTo>
                    <a:pt x="4217035" y="978535"/>
                  </a:lnTo>
                  <a:lnTo>
                    <a:pt x="4217035" y="959485"/>
                  </a:lnTo>
                  <a:lnTo>
                    <a:pt x="4274185" y="959485"/>
                  </a:lnTo>
                  <a:lnTo>
                    <a:pt x="4274185" y="978535"/>
                  </a:lnTo>
                  <a:close/>
                </a:path>
                <a:path w="5649595" h="978535">
                  <a:moveTo>
                    <a:pt x="4197985" y="978535"/>
                  </a:moveTo>
                  <a:lnTo>
                    <a:pt x="4140835" y="978535"/>
                  </a:lnTo>
                  <a:lnTo>
                    <a:pt x="4140835" y="959485"/>
                  </a:lnTo>
                  <a:lnTo>
                    <a:pt x="4197985" y="959485"/>
                  </a:lnTo>
                  <a:lnTo>
                    <a:pt x="4197985" y="978535"/>
                  </a:lnTo>
                  <a:close/>
                </a:path>
                <a:path w="5649595" h="978535">
                  <a:moveTo>
                    <a:pt x="4121785" y="978535"/>
                  </a:moveTo>
                  <a:lnTo>
                    <a:pt x="4064635" y="978535"/>
                  </a:lnTo>
                  <a:lnTo>
                    <a:pt x="4064635" y="959485"/>
                  </a:lnTo>
                  <a:lnTo>
                    <a:pt x="4121785" y="959485"/>
                  </a:lnTo>
                  <a:lnTo>
                    <a:pt x="4121785" y="978535"/>
                  </a:lnTo>
                  <a:close/>
                </a:path>
                <a:path w="5649595" h="978535">
                  <a:moveTo>
                    <a:pt x="4045585" y="978535"/>
                  </a:moveTo>
                  <a:lnTo>
                    <a:pt x="3988435" y="978535"/>
                  </a:lnTo>
                  <a:lnTo>
                    <a:pt x="3988435" y="959485"/>
                  </a:lnTo>
                  <a:lnTo>
                    <a:pt x="4045585" y="959485"/>
                  </a:lnTo>
                  <a:lnTo>
                    <a:pt x="4045585" y="978535"/>
                  </a:lnTo>
                  <a:close/>
                </a:path>
                <a:path w="5649595" h="978535">
                  <a:moveTo>
                    <a:pt x="3969385" y="978535"/>
                  </a:moveTo>
                  <a:lnTo>
                    <a:pt x="3912235" y="978535"/>
                  </a:lnTo>
                  <a:lnTo>
                    <a:pt x="3912235" y="959485"/>
                  </a:lnTo>
                  <a:lnTo>
                    <a:pt x="3969385" y="959485"/>
                  </a:lnTo>
                  <a:lnTo>
                    <a:pt x="3969385" y="978535"/>
                  </a:lnTo>
                  <a:close/>
                </a:path>
                <a:path w="5649595" h="978535">
                  <a:moveTo>
                    <a:pt x="3893185" y="978535"/>
                  </a:moveTo>
                  <a:lnTo>
                    <a:pt x="3836035" y="978535"/>
                  </a:lnTo>
                  <a:lnTo>
                    <a:pt x="3836035" y="959485"/>
                  </a:lnTo>
                  <a:lnTo>
                    <a:pt x="3893185" y="959485"/>
                  </a:lnTo>
                  <a:lnTo>
                    <a:pt x="3893185" y="978535"/>
                  </a:lnTo>
                  <a:close/>
                </a:path>
                <a:path w="5649595" h="978535">
                  <a:moveTo>
                    <a:pt x="3816985" y="978535"/>
                  </a:moveTo>
                  <a:lnTo>
                    <a:pt x="3759835" y="978535"/>
                  </a:lnTo>
                  <a:lnTo>
                    <a:pt x="3759835" y="959485"/>
                  </a:lnTo>
                  <a:lnTo>
                    <a:pt x="3816985" y="959485"/>
                  </a:lnTo>
                  <a:lnTo>
                    <a:pt x="3816985" y="978535"/>
                  </a:lnTo>
                  <a:close/>
                </a:path>
                <a:path w="5649595" h="978535">
                  <a:moveTo>
                    <a:pt x="3740785" y="978535"/>
                  </a:moveTo>
                  <a:lnTo>
                    <a:pt x="3683635" y="978535"/>
                  </a:lnTo>
                  <a:lnTo>
                    <a:pt x="3683635" y="959485"/>
                  </a:lnTo>
                  <a:lnTo>
                    <a:pt x="3740785" y="959485"/>
                  </a:lnTo>
                  <a:lnTo>
                    <a:pt x="3740785" y="978535"/>
                  </a:lnTo>
                  <a:close/>
                </a:path>
                <a:path w="5649595" h="978535">
                  <a:moveTo>
                    <a:pt x="3664585" y="978535"/>
                  </a:moveTo>
                  <a:lnTo>
                    <a:pt x="3607435" y="978535"/>
                  </a:lnTo>
                  <a:lnTo>
                    <a:pt x="3607435" y="959485"/>
                  </a:lnTo>
                  <a:lnTo>
                    <a:pt x="3664585" y="959485"/>
                  </a:lnTo>
                  <a:lnTo>
                    <a:pt x="3664585" y="978535"/>
                  </a:lnTo>
                  <a:close/>
                </a:path>
                <a:path w="5649595" h="978535">
                  <a:moveTo>
                    <a:pt x="3588385" y="978535"/>
                  </a:moveTo>
                  <a:lnTo>
                    <a:pt x="3531235" y="978535"/>
                  </a:lnTo>
                  <a:lnTo>
                    <a:pt x="3531235" y="959485"/>
                  </a:lnTo>
                  <a:lnTo>
                    <a:pt x="3588385" y="959485"/>
                  </a:lnTo>
                  <a:lnTo>
                    <a:pt x="3588385" y="978535"/>
                  </a:lnTo>
                  <a:close/>
                </a:path>
                <a:path w="5649595" h="978535">
                  <a:moveTo>
                    <a:pt x="3512185" y="978535"/>
                  </a:moveTo>
                  <a:lnTo>
                    <a:pt x="3455035" y="978535"/>
                  </a:lnTo>
                  <a:lnTo>
                    <a:pt x="3455035" y="959485"/>
                  </a:lnTo>
                  <a:lnTo>
                    <a:pt x="3512185" y="959485"/>
                  </a:lnTo>
                  <a:lnTo>
                    <a:pt x="3512185" y="978535"/>
                  </a:lnTo>
                  <a:close/>
                </a:path>
                <a:path w="5649595" h="978535">
                  <a:moveTo>
                    <a:pt x="3435985" y="978535"/>
                  </a:moveTo>
                  <a:lnTo>
                    <a:pt x="3378835" y="978535"/>
                  </a:lnTo>
                  <a:lnTo>
                    <a:pt x="3378835" y="959485"/>
                  </a:lnTo>
                  <a:lnTo>
                    <a:pt x="3435985" y="959485"/>
                  </a:lnTo>
                  <a:lnTo>
                    <a:pt x="3435985" y="978535"/>
                  </a:lnTo>
                  <a:close/>
                </a:path>
                <a:path w="5649595" h="978535">
                  <a:moveTo>
                    <a:pt x="3359785" y="978535"/>
                  </a:moveTo>
                  <a:lnTo>
                    <a:pt x="3302635" y="978535"/>
                  </a:lnTo>
                  <a:lnTo>
                    <a:pt x="3302635" y="959485"/>
                  </a:lnTo>
                  <a:lnTo>
                    <a:pt x="3359785" y="959485"/>
                  </a:lnTo>
                  <a:lnTo>
                    <a:pt x="3359785" y="978535"/>
                  </a:lnTo>
                  <a:close/>
                </a:path>
                <a:path w="5649595" h="978535">
                  <a:moveTo>
                    <a:pt x="3283585" y="978535"/>
                  </a:moveTo>
                  <a:lnTo>
                    <a:pt x="3226435" y="978535"/>
                  </a:lnTo>
                  <a:lnTo>
                    <a:pt x="3226435" y="959485"/>
                  </a:lnTo>
                  <a:lnTo>
                    <a:pt x="3283585" y="959485"/>
                  </a:lnTo>
                  <a:lnTo>
                    <a:pt x="3283585" y="978535"/>
                  </a:lnTo>
                  <a:close/>
                </a:path>
                <a:path w="5649595" h="978535">
                  <a:moveTo>
                    <a:pt x="3207385" y="978535"/>
                  </a:moveTo>
                  <a:lnTo>
                    <a:pt x="3150235" y="978535"/>
                  </a:lnTo>
                  <a:lnTo>
                    <a:pt x="3150235" y="959485"/>
                  </a:lnTo>
                  <a:lnTo>
                    <a:pt x="3207385" y="959485"/>
                  </a:lnTo>
                  <a:lnTo>
                    <a:pt x="3207385" y="978535"/>
                  </a:lnTo>
                  <a:close/>
                </a:path>
                <a:path w="5649595" h="978535">
                  <a:moveTo>
                    <a:pt x="3131185" y="978535"/>
                  </a:moveTo>
                  <a:lnTo>
                    <a:pt x="3074035" y="978535"/>
                  </a:lnTo>
                  <a:lnTo>
                    <a:pt x="3074035" y="959485"/>
                  </a:lnTo>
                  <a:lnTo>
                    <a:pt x="3131185" y="959485"/>
                  </a:lnTo>
                  <a:lnTo>
                    <a:pt x="3131185" y="978535"/>
                  </a:lnTo>
                  <a:close/>
                </a:path>
                <a:path w="5649595" h="978535">
                  <a:moveTo>
                    <a:pt x="3054985" y="978535"/>
                  </a:moveTo>
                  <a:lnTo>
                    <a:pt x="2997835" y="978535"/>
                  </a:lnTo>
                  <a:lnTo>
                    <a:pt x="2997835" y="959485"/>
                  </a:lnTo>
                  <a:lnTo>
                    <a:pt x="3054985" y="959485"/>
                  </a:lnTo>
                  <a:lnTo>
                    <a:pt x="3054985" y="978535"/>
                  </a:lnTo>
                  <a:close/>
                </a:path>
                <a:path w="5649595" h="978535">
                  <a:moveTo>
                    <a:pt x="2978785" y="978535"/>
                  </a:moveTo>
                  <a:lnTo>
                    <a:pt x="2921635" y="978535"/>
                  </a:lnTo>
                  <a:lnTo>
                    <a:pt x="2921635" y="959485"/>
                  </a:lnTo>
                  <a:lnTo>
                    <a:pt x="2978785" y="959485"/>
                  </a:lnTo>
                  <a:lnTo>
                    <a:pt x="2978785" y="978535"/>
                  </a:lnTo>
                  <a:close/>
                </a:path>
                <a:path w="5649595" h="978535">
                  <a:moveTo>
                    <a:pt x="2902585" y="978535"/>
                  </a:moveTo>
                  <a:lnTo>
                    <a:pt x="2845435" y="978535"/>
                  </a:lnTo>
                  <a:lnTo>
                    <a:pt x="2845435" y="959485"/>
                  </a:lnTo>
                  <a:lnTo>
                    <a:pt x="2902585" y="959485"/>
                  </a:lnTo>
                  <a:lnTo>
                    <a:pt x="2902585" y="978535"/>
                  </a:lnTo>
                  <a:close/>
                </a:path>
                <a:path w="5649595" h="978535">
                  <a:moveTo>
                    <a:pt x="2826385" y="978535"/>
                  </a:moveTo>
                  <a:lnTo>
                    <a:pt x="2769235" y="978535"/>
                  </a:lnTo>
                  <a:lnTo>
                    <a:pt x="2769235" y="959485"/>
                  </a:lnTo>
                  <a:lnTo>
                    <a:pt x="2826385" y="959485"/>
                  </a:lnTo>
                  <a:lnTo>
                    <a:pt x="2826385" y="978535"/>
                  </a:lnTo>
                  <a:close/>
                </a:path>
                <a:path w="5649595" h="978535">
                  <a:moveTo>
                    <a:pt x="2750185" y="978535"/>
                  </a:moveTo>
                  <a:lnTo>
                    <a:pt x="2693035" y="978535"/>
                  </a:lnTo>
                  <a:lnTo>
                    <a:pt x="2693035" y="959485"/>
                  </a:lnTo>
                  <a:lnTo>
                    <a:pt x="2750185" y="959485"/>
                  </a:lnTo>
                  <a:lnTo>
                    <a:pt x="2750185" y="978535"/>
                  </a:lnTo>
                  <a:close/>
                </a:path>
                <a:path w="5649595" h="978535">
                  <a:moveTo>
                    <a:pt x="2673985" y="978535"/>
                  </a:moveTo>
                  <a:lnTo>
                    <a:pt x="2616835" y="978535"/>
                  </a:lnTo>
                  <a:lnTo>
                    <a:pt x="2616835" y="959485"/>
                  </a:lnTo>
                  <a:lnTo>
                    <a:pt x="2673985" y="959485"/>
                  </a:lnTo>
                  <a:lnTo>
                    <a:pt x="2673985" y="978535"/>
                  </a:lnTo>
                  <a:close/>
                </a:path>
                <a:path w="5649595" h="978535">
                  <a:moveTo>
                    <a:pt x="2597785" y="978535"/>
                  </a:moveTo>
                  <a:lnTo>
                    <a:pt x="2540635" y="978535"/>
                  </a:lnTo>
                  <a:lnTo>
                    <a:pt x="2540635" y="959485"/>
                  </a:lnTo>
                  <a:lnTo>
                    <a:pt x="2597785" y="959485"/>
                  </a:lnTo>
                  <a:lnTo>
                    <a:pt x="2597785" y="978535"/>
                  </a:lnTo>
                  <a:close/>
                </a:path>
                <a:path w="5649595" h="978535">
                  <a:moveTo>
                    <a:pt x="2521585" y="978535"/>
                  </a:moveTo>
                  <a:lnTo>
                    <a:pt x="2464435" y="978535"/>
                  </a:lnTo>
                  <a:lnTo>
                    <a:pt x="2464435" y="959485"/>
                  </a:lnTo>
                  <a:lnTo>
                    <a:pt x="2521585" y="959485"/>
                  </a:lnTo>
                  <a:lnTo>
                    <a:pt x="2521585" y="978535"/>
                  </a:lnTo>
                  <a:close/>
                </a:path>
                <a:path w="5649595" h="978535">
                  <a:moveTo>
                    <a:pt x="2445385" y="978535"/>
                  </a:moveTo>
                  <a:lnTo>
                    <a:pt x="2388235" y="978535"/>
                  </a:lnTo>
                  <a:lnTo>
                    <a:pt x="2388235" y="959485"/>
                  </a:lnTo>
                  <a:lnTo>
                    <a:pt x="2445385" y="959485"/>
                  </a:lnTo>
                  <a:lnTo>
                    <a:pt x="2445385" y="978535"/>
                  </a:lnTo>
                  <a:close/>
                </a:path>
                <a:path w="5649595" h="978535">
                  <a:moveTo>
                    <a:pt x="2369185" y="978535"/>
                  </a:moveTo>
                  <a:lnTo>
                    <a:pt x="2312035" y="978535"/>
                  </a:lnTo>
                  <a:lnTo>
                    <a:pt x="2312035" y="959485"/>
                  </a:lnTo>
                  <a:lnTo>
                    <a:pt x="2369185" y="959485"/>
                  </a:lnTo>
                  <a:lnTo>
                    <a:pt x="2369185" y="978535"/>
                  </a:lnTo>
                  <a:close/>
                </a:path>
                <a:path w="5649595" h="978535">
                  <a:moveTo>
                    <a:pt x="2292985" y="978535"/>
                  </a:moveTo>
                  <a:lnTo>
                    <a:pt x="2235835" y="978535"/>
                  </a:lnTo>
                  <a:lnTo>
                    <a:pt x="2235835" y="959485"/>
                  </a:lnTo>
                  <a:lnTo>
                    <a:pt x="2292985" y="959485"/>
                  </a:lnTo>
                  <a:lnTo>
                    <a:pt x="2292985" y="978535"/>
                  </a:lnTo>
                  <a:close/>
                </a:path>
                <a:path w="5649595" h="978535">
                  <a:moveTo>
                    <a:pt x="2216785" y="978535"/>
                  </a:moveTo>
                  <a:lnTo>
                    <a:pt x="2159635" y="978535"/>
                  </a:lnTo>
                  <a:lnTo>
                    <a:pt x="2159635" y="959485"/>
                  </a:lnTo>
                  <a:lnTo>
                    <a:pt x="2216785" y="959485"/>
                  </a:lnTo>
                  <a:lnTo>
                    <a:pt x="2216785" y="978535"/>
                  </a:lnTo>
                  <a:close/>
                </a:path>
                <a:path w="5649595" h="978535">
                  <a:moveTo>
                    <a:pt x="2140585" y="978535"/>
                  </a:moveTo>
                  <a:lnTo>
                    <a:pt x="2083435" y="978535"/>
                  </a:lnTo>
                  <a:lnTo>
                    <a:pt x="2083435" y="959485"/>
                  </a:lnTo>
                  <a:lnTo>
                    <a:pt x="2140585" y="959485"/>
                  </a:lnTo>
                  <a:lnTo>
                    <a:pt x="2140585" y="978535"/>
                  </a:lnTo>
                  <a:close/>
                </a:path>
                <a:path w="5649595" h="978535">
                  <a:moveTo>
                    <a:pt x="2064385" y="978535"/>
                  </a:moveTo>
                  <a:lnTo>
                    <a:pt x="2007235" y="978535"/>
                  </a:lnTo>
                  <a:lnTo>
                    <a:pt x="2007235" y="959485"/>
                  </a:lnTo>
                  <a:lnTo>
                    <a:pt x="2064385" y="959485"/>
                  </a:lnTo>
                  <a:lnTo>
                    <a:pt x="2064385" y="978535"/>
                  </a:lnTo>
                  <a:close/>
                </a:path>
                <a:path w="5649595" h="978535">
                  <a:moveTo>
                    <a:pt x="1988185" y="978535"/>
                  </a:moveTo>
                  <a:lnTo>
                    <a:pt x="1931035" y="978535"/>
                  </a:lnTo>
                  <a:lnTo>
                    <a:pt x="1931035" y="959485"/>
                  </a:lnTo>
                  <a:lnTo>
                    <a:pt x="1988185" y="959485"/>
                  </a:lnTo>
                  <a:lnTo>
                    <a:pt x="1988185" y="978535"/>
                  </a:lnTo>
                  <a:close/>
                </a:path>
                <a:path w="5649595" h="978535">
                  <a:moveTo>
                    <a:pt x="1911985" y="978535"/>
                  </a:moveTo>
                  <a:lnTo>
                    <a:pt x="1854835" y="978535"/>
                  </a:lnTo>
                  <a:lnTo>
                    <a:pt x="1854835" y="959485"/>
                  </a:lnTo>
                  <a:lnTo>
                    <a:pt x="1911985" y="959485"/>
                  </a:lnTo>
                  <a:lnTo>
                    <a:pt x="1911985" y="978535"/>
                  </a:lnTo>
                  <a:close/>
                </a:path>
                <a:path w="5649595" h="978535">
                  <a:moveTo>
                    <a:pt x="1835785" y="978535"/>
                  </a:moveTo>
                  <a:lnTo>
                    <a:pt x="1778635" y="978535"/>
                  </a:lnTo>
                  <a:lnTo>
                    <a:pt x="1778635" y="959485"/>
                  </a:lnTo>
                  <a:lnTo>
                    <a:pt x="1835785" y="959485"/>
                  </a:lnTo>
                  <a:lnTo>
                    <a:pt x="1835785" y="978535"/>
                  </a:lnTo>
                  <a:close/>
                </a:path>
                <a:path w="5649595" h="978535">
                  <a:moveTo>
                    <a:pt x="1759585" y="978535"/>
                  </a:moveTo>
                  <a:lnTo>
                    <a:pt x="1702435" y="978535"/>
                  </a:lnTo>
                  <a:lnTo>
                    <a:pt x="1702435" y="959485"/>
                  </a:lnTo>
                  <a:lnTo>
                    <a:pt x="1759585" y="959485"/>
                  </a:lnTo>
                  <a:lnTo>
                    <a:pt x="1759585" y="978535"/>
                  </a:lnTo>
                  <a:close/>
                </a:path>
                <a:path w="5649595" h="978535">
                  <a:moveTo>
                    <a:pt x="1683385" y="978535"/>
                  </a:moveTo>
                  <a:lnTo>
                    <a:pt x="1626235" y="978535"/>
                  </a:lnTo>
                  <a:lnTo>
                    <a:pt x="1626235" y="959485"/>
                  </a:lnTo>
                  <a:lnTo>
                    <a:pt x="1683385" y="959485"/>
                  </a:lnTo>
                  <a:lnTo>
                    <a:pt x="1683385" y="978535"/>
                  </a:lnTo>
                  <a:close/>
                </a:path>
                <a:path w="5649595" h="978535">
                  <a:moveTo>
                    <a:pt x="1607185" y="978535"/>
                  </a:moveTo>
                  <a:lnTo>
                    <a:pt x="1550035" y="978535"/>
                  </a:lnTo>
                  <a:lnTo>
                    <a:pt x="1550035" y="959485"/>
                  </a:lnTo>
                  <a:lnTo>
                    <a:pt x="1607185" y="959485"/>
                  </a:lnTo>
                  <a:lnTo>
                    <a:pt x="1607185" y="978535"/>
                  </a:lnTo>
                  <a:close/>
                </a:path>
                <a:path w="5649595" h="978535">
                  <a:moveTo>
                    <a:pt x="1530985" y="978535"/>
                  </a:moveTo>
                  <a:lnTo>
                    <a:pt x="1473835" y="978535"/>
                  </a:lnTo>
                  <a:lnTo>
                    <a:pt x="1473835" y="959485"/>
                  </a:lnTo>
                  <a:lnTo>
                    <a:pt x="1530985" y="959485"/>
                  </a:lnTo>
                  <a:lnTo>
                    <a:pt x="1530985" y="978535"/>
                  </a:lnTo>
                  <a:close/>
                </a:path>
                <a:path w="5649595" h="978535">
                  <a:moveTo>
                    <a:pt x="1454785" y="978535"/>
                  </a:moveTo>
                  <a:lnTo>
                    <a:pt x="1397635" y="978535"/>
                  </a:lnTo>
                  <a:lnTo>
                    <a:pt x="1397635" y="959485"/>
                  </a:lnTo>
                  <a:lnTo>
                    <a:pt x="1454785" y="959485"/>
                  </a:lnTo>
                  <a:lnTo>
                    <a:pt x="1454785" y="978535"/>
                  </a:lnTo>
                  <a:close/>
                </a:path>
                <a:path w="5649595" h="978535">
                  <a:moveTo>
                    <a:pt x="1378585" y="978535"/>
                  </a:moveTo>
                  <a:lnTo>
                    <a:pt x="1321435" y="978535"/>
                  </a:lnTo>
                  <a:lnTo>
                    <a:pt x="1321435" y="959485"/>
                  </a:lnTo>
                  <a:lnTo>
                    <a:pt x="1378585" y="959485"/>
                  </a:lnTo>
                  <a:lnTo>
                    <a:pt x="1378585" y="978535"/>
                  </a:lnTo>
                  <a:close/>
                </a:path>
                <a:path w="5649595" h="978535">
                  <a:moveTo>
                    <a:pt x="1302385" y="978535"/>
                  </a:moveTo>
                  <a:lnTo>
                    <a:pt x="1245235" y="978535"/>
                  </a:lnTo>
                  <a:lnTo>
                    <a:pt x="1245235" y="959485"/>
                  </a:lnTo>
                  <a:lnTo>
                    <a:pt x="1302385" y="959485"/>
                  </a:lnTo>
                  <a:lnTo>
                    <a:pt x="1302385" y="978535"/>
                  </a:lnTo>
                  <a:close/>
                </a:path>
                <a:path w="5649595" h="978535">
                  <a:moveTo>
                    <a:pt x="1226185" y="978535"/>
                  </a:moveTo>
                  <a:lnTo>
                    <a:pt x="1169035" y="978535"/>
                  </a:lnTo>
                  <a:lnTo>
                    <a:pt x="1169035" y="959485"/>
                  </a:lnTo>
                  <a:lnTo>
                    <a:pt x="1226185" y="959485"/>
                  </a:lnTo>
                  <a:lnTo>
                    <a:pt x="1226185" y="978535"/>
                  </a:lnTo>
                  <a:close/>
                </a:path>
                <a:path w="5649595" h="978535">
                  <a:moveTo>
                    <a:pt x="1149985" y="978535"/>
                  </a:moveTo>
                  <a:lnTo>
                    <a:pt x="1092835" y="978535"/>
                  </a:lnTo>
                  <a:lnTo>
                    <a:pt x="1092835" y="959485"/>
                  </a:lnTo>
                  <a:lnTo>
                    <a:pt x="1149985" y="959485"/>
                  </a:lnTo>
                  <a:lnTo>
                    <a:pt x="1149985" y="978535"/>
                  </a:lnTo>
                  <a:close/>
                </a:path>
                <a:path w="5649595" h="978535">
                  <a:moveTo>
                    <a:pt x="1073785" y="978535"/>
                  </a:moveTo>
                  <a:lnTo>
                    <a:pt x="1016635" y="978535"/>
                  </a:lnTo>
                  <a:lnTo>
                    <a:pt x="1016635" y="959485"/>
                  </a:lnTo>
                  <a:lnTo>
                    <a:pt x="1073785" y="959485"/>
                  </a:lnTo>
                  <a:lnTo>
                    <a:pt x="1073785" y="978535"/>
                  </a:lnTo>
                  <a:close/>
                </a:path>
                <a:path w="5649595" h="978535">
                  <a:moveTo>
                    <a:pt x="997585" y="978535"/>
                  </a:moveTo>
                  <a:lnTo>
                    <a:pt x="940435" y="978535"/>
                  </a:lnTo>
                  <a:lnTo>
                    <a:pt x="940435" y="959485"/>
                  </a:lnTo>
                  <a:lnTo>
                    <a:pt x="997585" y="959485"/>
                  </a:lnTo>
                  <a:lnTo>
                    <a:pt x="997585" y="978535"/>
                  </a:lnTo>
                  <a:close/>
                </a:path>
                <a:path w="5649595" h="978535">
                  <a:moveTo>
                    <a:pt x="921385" y="978535"/>
                  </a:moveTo>
                  <a:lnTo>
                    <a:pt x="864235" y="978535"/>
                  </a:lnTo>
                  <a:lnTo>
                    <a:pt x="864235" y="959485"/>
                  </a:lnTo>
                  <a:lnTo>
                    <a:pt x="921385" y="959485"/>
                  </a:lnTo>
                  <a:lnTo>
                    <a:pt x="921385" y="978535"/>
                  </a:lnTo>
                  <a:close/>
                </a:path>
                <a:path w="5649595" h="978535">
                  <a:moveTo>
                    <a:pt x="845185" y="978535"/>
                  </a:moveTo>
                  <a:lnTo>
                    <a:pt x="788035" y="978535"/>
                  </a:lnTo>
                  <a:lnTo>
                    <a:pt x="788035" y="959485"/>
                  </a:lnTo>
                  <a:lnTo>
                    <a:pt x="845185" y="959485"/>
                  </a:lnTo>
                  <a:lnTo>
                    <a:pt x="845185" y="978535"/>
                  </a:lnTo>
                  <a:close/>
                </a:path>
                <a:path w="5649595" h="978535">
                  <a:moveTo>
                    <a:pt x="768985" y="978535"/>
                  </a:moveTo>
                  <a:lnTo>
                    <a:pt x="711835" y="978535"/>
                  </a:lnTo>
                  <a:lnTo>
                    <a:pt x="711835" y="959485"/>
                  </a:lnTo>
                  <a:lnTo>
                    <a:pt x="768985" y="959485"/>
                  </a:lnTo>
                  <a:lnTo>
                    <a:pt x="768985" y="978535"/>
                  </a:lnTo>
                  <a:close/>
                </a:path>
                <a:path w="5649595" h="978535">
                  <a:moveTo>
                    <a:pt x="692785" y="978535"/>
                  </a:moveTo>
                  <a:lnTo>
                    <a:pt x="635635" y="978535"/>
                  </a:lnTo>
                  <a:lnTo>
                    <a:pt x="635635" y="959485"/>
                  </a:lnTo>
                  <a:lnTo>
                    <a:pt x="692785" y="959485"/>
                  </a:lnTo>
                  <a:lnTo>
                    <a:pt x="692785" y="978535"/>
                  </a:lnTo>
                  <a:close/>
                </a:path>
                <a:path w="5649595" h="978535">
                  <a:moveTo>
                    <a:pt x="616585" y="978535"/>
                  </a:moveTo>
                  <a:lnTo>
                    <a:pt x="559435" y="978535"/>
                  </a:lnTo>
                  <a:lnTo>
                    <a:pt x="559435" y="959485"/>
                  </a:lnTo>
                  <a:lnTo>
                    <a:pt x="616585" y="959485"/>
                  </a:lnTo>
                  <a:lnTo>
                    <a:pt x="616585" y="978535"/>
                  </a:lnTo>
                  <a:close/>
                </a:path>
                <a:path w="5649595" h="978535">
                  <a:moveTo>
                    <a:pt x="540385" y="978535"/>
                  </a:moveTo>
                  <a:lnTo>
                    <a:pt x="483235" y="978535"/>
                  </a:lnTo>
                  <a:lnTo>
                    <a:pt x="483235" y="959485"/>
                  </a:lnTo>
                  <a:lnTo>
                    <a:pt x="540385" y="959485"/>
                  </a:lnTo>
                  <a:lnTo>
                    <a:pt x="540385" y="978535"/>
                  </a:lnTo>
                  <a:close/>
                </a:path>
                <a:path w="5649595" h="978535">
                  <a:moveTo>
                    <a:pt x="464185" y="978535"/>
                  </a:moveTo>
                  <a:lnTo>
                    <a:pt x="407035" y="978535"/>
                  </a:lnTo>
                  <a:lnTo>
                    <a:pt x="407035" y="959485"/>
                  </a:lnTo>
                  <a:lnTo>
                    <a:pt x="464185" y="959485"/>
                  </a:lnTo>
                  <a:lnTo>
                    <a:pt x="464185" y="978535"/>
                  </a:lnTo>
                  <a:close/>
                </a:path>
                <a:path w="5649595" h="978535">
                  <a:moveTo>
                    <a:pt x="387985" y="978535"/>
                  </a:moveTo>
                  <a:lnTo>
                    <a:pt x="330835" y="978535"/>
                  </a:lnTo>
                  <a:lnTo>
                    <a:pt x="330835" y="959485"/>
                  </a:lnTo>
                  <a:lnTo>
                    <a:pt x="387985" y="959485"/>
                  </a:lnTo>
                  <a:lnTo>
                    <a:pt x="387985" y="978535"/>
                  </a:lnTo>
                  <a:close/>
                </a:path>
                <a:path w="5649595" h="978535">
                  <a:moveTo>
                    <a:pt x="311785" y="978535"/>
                  </a:moveTo>
                  <a:lnTo>
                    <a:pt x="254635" y="978535"/>
                  </a:lnTo>
                  <a:lnTo>
                    <a:pt x="254635" y="959485"/>
                  </a:lnTo>
                  <a:lnTo>
                    <a:pt x="311785" y="959485"/>
                  </a:lnTo>
                  <a:lnTo>
                    <a:pt x="311785" y="978535"/>
                  </a:lnTo>
                  <a:close/>
                </a:path>
                <a:path w="5649595" h="978535">
                  <a:moveTo>
                    <a:pt x="235585" y="978535"/>
                  </a:moveTo>
                  <a:lnTo>
                    <a:pt x="178435" y="978535"/>
                  </a:lnTo>
                  <a:lnTo>
                    <a:pt x="178435" y="959485"/>
                  </a:lnTo>
                  <a:lnTo>
                    <a:pt x="235585" y="959485"/>
                  </a:lnTo>
                  <a:lnTo>
                    <a:pt x="235585" y="978535"/>
                  </a:lnTo>
                  <a:close/>
                </a:path>
                <a:path w="5649595" h="978535">
                  <a:moveTo>
                    <a:pt x="159385" y="978535"/>
                  </a:moveTo>
                  <a:lnTo>
                    <a:pt x="102235" y="978535"/>
                  </a:lnTo>
                  <a:lnTo>
                    <a:pt x="102235" y="959485"/>
                  </a:lnTo>
                  <a:lnTo>
                    <a:pt x="159385" y="959485"/>
                  </a:lnTo>
                  <a:lnTo>
                    <a:pt x="159385" y="978535"/>
                  </a:lnTo>
                  <a:close/>
                </a:path>
                <a:path w="5649595" h="978535">
                  <a:moveTo>
                    <a:pt x="83185" y="978535"/>
                  </a:moveTo>
                  <a:lnTo>
                    <a:pt x="26035" y="978535"/>
                  </a:lnTo>
                  <a:lnTo>
                    <a:pt x="26035" y="959485"/>
                  </a:lnTo>
                  <a:lnTo>
                    <a:pt x="83185" y="959485"/>
                  </a:lnTo>
                  <a:lnTo>
                    <a:pt x="83185" y="978535"/>
                  </a:lnTo>
                  <a:close/>
                </a:path>
              </a:pathLst>
            </a:custGeom>
            <a:solidFill>
              <a:srgbClr val="00AFEF"/>
            </a:solidFill>
          </p:spPr>
          <p:txBody>
            <a:bodyPr wrap="square" lIns="0" tIns="0" rIns="0" bIns="0" rtlCol="0"/>
            <a:p>
              <a:endParaRPr>
                <a:solidFill>
                  <a:schemeClr val="dk1"/>
                </a:solidFill>
              </a:endParaRPr>
            </a:p>
          </p:txBody>
        </p:sp>
        <p:sp>
          <p:nvSpPr>
            <p:cNvPr id="25" name="object 25"/>
            <p:cNvSpPr/>
            <p:nvPr>
              <p:custDataLst>
                <p:tags r:id="rId19"/>
              </p:custDataLst>
            </p:nvPr>
          </p:nvSpPr>
          <p:spPr>
            <a:xfrm>
              <a:off x="12653" y="8160"/>
              <a:ext cx="2705" cy="646"/>
            </a:xfrm>
            <a:custGeom>
              <a:avLst/>
              <a:gdLst/>
              <a:ahLst/>
              <a:cxnLst/>
              <a:rect l="l" t="t" r="r" b="b"/>
              <a:pathLst>
                <a:path w="1717675" h="410210">
                  <a:moveTo>
                    <a:pt x="1648968" y="409955"/>
                  </a:moveTo>
                  <a:lnTo>
                    <a:pt x="68579" y="409955"/>
                  </a:lnTo>
                  <a:lnTo>
                    <a:pt x="41908" y="404585"/>
                  </a:lnTo>
                  <a:lnTo>
                    <a:pt x="20135" y="389910"/>
                  </a:lnTo>
                  <a:lnTo>
                    <a:pt x="5439" y="368113"/>
                  </a:lnTo>
                  <a:lnTo>
                    <a:pt x="0" y="341375"/>
                  </a:lnTo>
                  <a:lnTo>
                    <a:pt x="0" y="68579"/>
                  </a:lnTo>
                  <a:lnTo>
                    <a:pt x="5439" y="41708"/>
                  </a:lnTo>
                  <a:lnTo>
                    <a:pt x="20135" y="19869"/>
                  </a:lnTo>
                  <a:lnTo>
                    <a:pt x="41908" y="5239"/>
                  </a:lnTo>
                  <a:lnTo>
                    <a:pt x="68579" y="0"/>
                  </a:lnTo>
                  <a:lnTo>
                    <a:pt x="1648968" y="0"/>
                  </a:lnTo>
                  <a:lnTo>
                    <a:pt x="1675476" y="5239"/>
                  </a:lnTo>
                  <a:lnTo>
                    <a:pt x="1697197" y="19869"/>
                  </a:lnTo>
                  <a:lnTo>
                    <a:pt x="1711949" y="41708"/>
                  </a:lnTo>
                  <a:lnTo>
                    <a:pt x="1717548" y="68579"/>
                  </a:lnTo>
                  <a:lnTo>
                    <a:pt x="1717548" y="341375"/>
                  </a:lnTo>
                  <a:lnTo>
                    <a:pt x="1711949" y="368113"/>
                  </a:lnTo>
                  <a:lnTo>
                    <a:pt x="1697197" y="389910"/>
                  </a:lnTo>
                  <a:lnTo>
                    <a:pt x="1675476" y="404585"/>
                  </a:lnTo>
                  <a:lnTo>
                    <a:pt x="1648968" y="409955"/>
                  </a:lnTo>
                  <a:close/>
                </a:path>
              </a:pathLst>
            </a:custGeom>
            <a:solidFill>
              <a:srgbClr val="CCEBFF"/>
            </a:solidFill>
          </p:spPr>
          <p:txBody>
            <a:bodyPr wrap="square" lIns="0" tIns="0" rIns="0" bIns="0" rtlCol="0"/>
            <a:p>
              <a:endParaRPr>
                <a:solidFill>
                  <a:schemeClr val="dk1"/>
                </a:solidFill>
              </a:endParaRPr>
            </a:p>
          </p:txBody>
        </p:sp>
        <p:sp>
          <p:nvSpPr>
            <p:cNvPr id="26" name="object 26"/>
            <p:cNvSpPr txBox="1"/>
            <p:nvPr/>
          </p:nvSpPr>
          <p:spPr>
            <a:xfrm>
              <a:off x="12937" y="8276"/>
              <a:ext cx="2132" cy="343"/>
            </a:xfrm>
            <a:prstGeom prst="rect">
              <a:avLst/>
            </a:prstGeom>
          </p:spPr>
          <p:txBody>
            <a:bodyPr vert="horz" wrap="square" lIns="0" tIns="0" rIns="0" bIns="0" rtlCol="0">
              <a:spAutoFit/>
            </a:bodyPr>
            <a:p>
              <a:pPr marL="12700">
                <a:lnSpc>
                  <a:spcPct val="100000"/>
                </a:lnSpc>
              </a:pPr>
              <a:r>
                <a:rPr sz="1400" b="1" dirty="0">
                  <a:solidFill>
                    <a:srgbClr val="000000"/>
                  </a:solidFill>
                  <a:latin typeface="微软雅黑" panose="020B0503020204020204" charset="-122"/>
                  <a:cs typeface="微软雅黑" panose="020B0503020204020204" charset="-122"/>
                </a:rPr>
                <a:t>建设用地保</a:t>
              </a:r>
              <a:r>
                <a:rPr sz="1400" b="1" spc="5" dirty="0">
                  <a:solidFill>
                    <a:srgbClr val="000000"/>
                  </a:solidFill>
                  <a:latin typeface="微软雅黑" panose="020B0503020204020204" charset="-122"/>
                  <a:cs typeface="微软雅黑" panose="020B0503020204020204" charset="-122"/>
                </a:rPr>
                <a:t>障</a:t>
              </a:r>
              <a:endParaRPr sz="1400" b="1" spc="5" dirty="0">
                <a:solidFill>
                  <a:srgbClr val="000000"/>
                </a:solidFill>
                <a:latin typeface="微软雅黑" panose="020B0503020204020204" charset="-122"/>
                <a:cs typeface="微软雅黑" panose="020B0503020204020204" charset="-122"/>
              </a:endParaRPr>
            </a:p>
          </p:txBody>
        </p:sp>
        <p:sp>
          <p:nvSpPr>
            <p:cNvPr id="27" name="object 27"/>
            <p:cNvSpPr/>
            <p:nvPr>
              <p:custDataLst>
                <p:tags r:id="rId20"/>
              </p:custDataLst>
            </p:nvPr>
          </p:nvSpPr>
          <p:spPr>
            <a:xfrm>
              <a:off x="10315" y="9490"/>
              <a:ext cx="2703" cy="646"/>
            </a:xfrm>
            <a:custGeom>
              <a:avLst/>
              <a:gdLst/>
              <a:ahLst/>
              <a:cxnLst/>
              <a:rect l="l" t="t" r="r" b="b"/>
              <a:pathLst>
                <a:path w="1716404" h="410210">
                  <a:moveTo>
                    <a:pt x="1648968" y="409955"/>
                  </a:moveTo>
                  <a:lnTo>
                    <a:pt x="68579" y="409955"/>
                  </a:lnTo>
                  <a:lnTo>
                    <a:pt x="41587" y="404728"/>
                  </a:lnTo>
                  <a:lnTo>
                    <a:pt x="19707" y="390101"/>
                  </a:lnTo>
                  <a:lnTo>
                    <a:pt x="5118" y="368256"/>
                  </a:lnTo>
                  <a:lnTo>
                    <a:pt x="0" y="341375"/>
                  </a:lnTo>
                  <a:lnTo>
                    <a:pt x="0" y="68579"/>
                  </a:lnTo>
                  <a:lnTo>
                    <a:pt x="5118" y="41851"/>
                  </a:lnTo>
                  <a:lnTo>
                    <a:pt x="19707" y="20059"/>
                  </a:lnTo>
                  <a:lnTo>
                    <a:pt x="41587" y="5382"/>
                  </a:lnTo>
                  <a:lnTo>
                    <a:pt x="68579" y="0"/>
                  </a:lnTo>
                  <a:lnTo>
                    <a:pt x="1648968" y="0"/>
                  </a:lnTo>
                  <a:lnTo>
                    <a:pt x="1675131" y="5382"/>
                  </a:lnTo>
                  <a:lnTo>
                    <a:pt x="1696578" y="20059"/>
                  </a:lnTo>
                  <a:lnTo>
                    <a:pt x="1710984" y="41851"/>
                  </a:lnTo>
                  <a:lnTo>
                    <a:pt x="1716024" y="68579"/>
                  </a:lnTo>
                  <a:lnTo>
                    <a:pt x="1716024" y="341375"/>
                  </a:lnTo>
                  <a:lnTo>
                    <a:pt x="1710984" y="368256"/>
                  </a:lnTo>
                  <a:lnTo>
                    <a:pt x="1696578" y="390101"/>
                  </a:lnTo>
                  <a:lnTo>
                    <a:pt x="1675131" y="404728"/>
                  </a:lnTo>
                  <a:lnTo>
                    <a:pt x="1648968" y="409955"/>
                  </a:lnTo>
                  <a:close/>
                </a:path>
              </a:pathLst>
            </a:custGeom>
            <a:solidFill>
              <a:srgbClr val="CCEBFF"/>
            </a:solidFill>
          </p:spPr>
          <p:txBody>
            <a:bodyPr wrap="square" lIns="0" tIns="0" rIns="0" bIns="0" rtlCol="0"/>
            <a:p>
              <a:endParaRPr>
                <a:solidFill>
                  <a:schemeClr val="dk1"/>
                </a:solidFill>
              </a:endParaRPr>
            </a:p>
          </p:txBody>
        </p:sp>
        <p:sp>
          <p:nvSpPr>
            <p:cNvPr id="28" name="object 28"/>
            <p:cNvSpPr txBox="1"/>
            <p:nvPr/>
          </p:nvSpPr>
          <p:spPr>
            <a:xfrm>
              <a:off x="10837" y="9641"/>
              <a:ext cx="1521" cy="343"/>
            </a:xfrm>
            <a:prstGeom prst="rect">
              <a:avLst/>
            </a:prstGeom>
          </p:spPr>
          <p:txBody>
            <a:bodyPr vert="horz" wrap="square" lIns="0" tIns="0" rIns="0" bIns="0" rtlCol="0">
              <a:spAutoFit/>
            </a:bodyPr>
            <a:p>
              <a:pPr marL="12700">
                <a:lnSpc>
                  <a:spcPct val="100000"/>
                </a:lnSpc>
              </a:pPr>
              <a:r>
                <a:rPr sz="1400" b="1" dirty="0">
                  <a:solidFill>
                    <a:srgbClr val="000000"/>
                  </a:solidFill>
                  <a:latin typeface="微软雅黑" panose="020B0503020204020204" charset="-122"/>
                  <a:cs typeface="微软雅黑" panose="020B0503020204020204" charset="-122"/>
                </a:rPr>
                <a:t>生态保</a:t>
              </a:r>
              <a:r>
                <a:rPr sz="1400" b="1" spc="5" dirty="0">
                  <a:solidFill>
                    <a:srgbClr val="000000"/>
                  </a:solidFill>
                  <a:latin typeface="微软雅黑" panose="020B0503020204020204" charset="-122"/>
                  <a:cs typeface="微软雅黑" panose="020B0503020204020204" charset="-122"/>
                </a:rPr>
                <a:t>护</a:t>
              </a:r>
              <a:endParaRPr sz="1400" b="1" spc="5" dirty="0">
                <a:solidFill>
                  <a:srgbClr val="000000"/>
                </a:solidFill>
                <a:latin typeface="微软雅黑" panose="020B0503020204020204" charset="-122"/>
                <a:cs typeface="微软雅黑" panose="020B0503020204020204" charset="-122"/>
              </a:endParaRPr>
            </a:p>
          </p:txBody>
        </p:sp>
        <p:sp>
          <p:nvSpPr>
            <p:cNvPr id="29" name="object 29"/>
            <p:cNvSpPr/>
            <p:nvPr>
              <p:custDataLst>
                <p:tags r:id="rId21"/>
              </p:custDataLst>
            </p:nvPr>
          </p:nvSpPr>
          <p:spPr>
            <a:xfrm>
              <a:off x="14882" y="9518"/>
              <a:ext cx="2703" cy="646"/>
            </a:xfrm>
            <a:custGeom>
              <a:avLst/>
              <a:gdLst/>
              <a:ahLst/>
              <a:cxnLst/>
              <a:rect l="l" t="t" r="r" b="b"/>
              <a:pathLst>
                <a:path w="1716404" h="410210">
                  <a:moveTo>
                    <a:pt x="1647444" y="409955"/>
                  </a:moveTo>
                  <a:lnTo>
                    <a:pt x="67055" y="409955"/>
                  </a:lnTo>
                  <a:lnTo>
                    <a:pt x="40872" y="404799"/>
                  </a:lnTo>
                  <a:lnTo>
                    <a:pt x="19421" y="390196"/>
                  </a:lnTo>
                  <a:lnTo>
                    <a:pt x="5023" y="368327"/>
                  </a:lnTo>
                  <a:lnTo>
                    <a:pt x="0" y="341375"/>
                  </a:lnTo>
                  <a:lnTo>
                    <a:pt x="0" y="68579"/>
                  </a:lnTo>
                  <a:lnTo>
                    <a:pt x="5023" y="41923"/>
                  </a:lnTo>
                  <a:lnTo>
                    <a:pt x="19421" y="20154"/>
                  </a:lnTo>
                  <a:lnTo>
                    <a:pt x="40872" y="5454"/>
                  </a:lnTo>
                  <a:lnTo>
                    <a:pt x="67055" y="0"/>
                  </a:lnTo>
                  <a:lnTo>
                    <a:pt x="1647444" y="0"/>
                  </a:lnTo>
                  <a:lnTo>
                    <a:pt x="1674417" y="5454"/>
                  </a:lnTo>
                  <a:lnTo>
                    <a:pt x="1696292" y="20154"/>
                  </a:lnTo>
                  <a:lnTo>
                    <a:pt x="1710889" y="41923"/>
                  </a:lnTo>
                  <a:lnTo>
                    <a:pt x="1716024" y="68579"/>
                  </a:lnTo>
                  <a:lnTo>
                    <a:pt x="1716024" y="341375"/>
                  </a:lnTo>
                  <a:lnTo>
                    <a:pt x="1710889" y="368327"/>
                  </a:lnTo>
                  <a:lnTo>
                    <a:pt x="1696292" y="390196"/>
                  </a:lnTo>
                  <a:lnTo>
                    <a:pt x="1674417" y="404799"/>
                  </a:lnTo>
                  <a:lnTo>
                    <a:pt x="1647444" y="409955"/>
                  </a:lnTo>
                  <a:close/>
                </a:path>
              </a:pathLst>
            </a:custGeom>
            <a:solidFill>
              <a:srgbClr val="CCEBFF"/>
            </a:solidFill>
          </p:spPr>
          <p:txBody>
            <a:bodyPr wrap="square" lIns="0" tIns="0" rIns="0" bIns="0" rtlCol="0"/>
            <a:p>
              <a:endParaRPr>
                <a:solidFill>
                  <a:schemeClr val="dk1"/>
                </a:solidFill>
              </a:endParaRPr>
            </a:p>
          </p:txBody>
        </p:sp>
        <p:sp>
          <p:nvSpPr>
            <p:cNvPr id="30" name="object 30"/>
            <p:cNvSpPr txBox="1"/>
            <p:nvPr/>
          </p:nvSpPr>
          <p:spPr>
            <a:xfrm>
              <a:off x="15580" y="9685"/>
              <a:ext cx="1365" cy="343"/>
            </a:xfrm>
            <a:prstGeom prst="rect">
              <a:avLst/>
            </a:prstGeom>
          </p:spPr>
          <p:txBody>
            <a:bodyPr vert="horz" wrap="square" lIns="0" tIns="0" rIns="0" bIns="0" rtlCol="0">
              <a:spAutoFit/>
            </a:bodyPr>
            <a:p>
              <a:pPr marL="12700">
                <a:lnSpc>
                  <a:spcPct val="100000"/>
                </a:lnSpc>
              </a:pPr>
              <a:r>
                <a:rPr sz="1400" b="1" dirty="0">
                  <a:solidFill>
                    <a:srgbClr val="000000"/>
                  </a:solidFill>
                  <a:latin typeface="微软雅黑" panose="020B0503020204020204" charset="-122"/>
                  <a:cs typeface="微软雅黑" panose="020B0503020204020204" charset="-122"/>
                </a:rPr>
                <a:t>耕地保</a:t>
              </a:r>
              <a:r>
                <a:rPr sz="1400" b="1" spc="5" dirty="0">
                  <a:solidFill>
                    <a:srgbClr val="000000"/>
                  </a:solidFill>
                  <a:latin typeface="微软雅黑" panose="020B0503020204020204" charset="-122"/>
                  <a:cs typeface="微软雅黑" panose="020B0503020204020204" charset="-122"/>
                </a:rPr>
                <a:t>护</a:t>
              </a:r>
              <a:endParaRPr sz="1400" b="1" spc="5" dirty="0">
                <a:solidFill>
                  <a:srgbClr val="000000"/>
                </a:solidFill>
                <a:latin typeface="微软雅黑" panose="020B0503020204020204" charset="-122"/>
                <a:cs typeface="微软雅黑" panose="020B0503020204020204" charset="-122"/>
              </a:endParaRPr>
            </a:p>
          </p:txBody>
        </p:sp>
        <p:sp>
          <p:nvSpPr>
            <p:cNvPr id="31" name="object 31"/>
            <p:cNvSpPr/>
            <p:nvPr>
              <p:custDataLst>
                <p:tags r:id="rId22"/>
              </p:custDataLst>
            </p:nvPr>
          </p:nvSpPr>
          <p:spPr>
            <a:xfrm>
              <a:off x="12622" y="8959"/>
              <a:ext cx="488" cy="480"/>
            </a:xfrm>
            <a:custGeom>
              <a:avLst/>
              <a:gdLst/>
              <a:ahLst/>
              <a:cxnLst/>
              <a:rect l="l" t="t" r="r" b="b"/>
              <a:pathLst>
                <a:path w="309879" h="304800">
                  <a:moveTo>
                    <a:pt x="187361" y="192024"/>
                  </a:moveTo>
                  <a:lnTo>
                    <a:pt x="38100" y="192024"/>
                  </a:lnTo>
                  <a:lnTo>
                    <a:pt x="198119" y="38100"/>
                  </a:lnTo>
                  <a:lnTo>
                    <a:pt x="161543" y="0"/>
                  </a:lnTo>
                  <a:lnTo>
                    <a:pt x="309372" y="3048"/>
                  </a:lnTo>
                  <a:lnTo>
                    <a:pt x="307085" y="112775"/>
                  </a:lnTo>
                  <a:lnTo>
                    <a:pt x="269748" y="112775"/>
                  </a:lnTo>
                  <a:lnTo>
                    <a:pt x="187361" y="192024"/>
                  </a:lnTo>
                  <a:close/>
                </a:path>
                <a:path w="309879" h="304800">
                  <a:moveTo>
                    <a:pt x="306324" y="149352"/>
                  </a:moveTo>
                  <a:lnTo>
                    <a:pt x="269748" y="112775"/>
                  </a:lnTo>
                  <a:lnTo>
                    <a:pt x="307085" y="112775"/>
                  </a:lnTo>
                  <a:lnTo>
                    <a:pt x="306324" y="149352"/>
                  </a:lnTo>
                  <a:close/>
                </a:path>
                <a:path w="309879" h="304800">
                  <a:moveTo>
                    <a:pt x="146303" y="304800"/>
                  </a:moveTo>
                  <a:lnTo>
                    <a:pt x="0" y="301752"/>
                  </a:lnTo>
                  <a:lnTo>
                    <a:pt x="1524" y="153924"/>
                  </a:lnTo>
                  <a:lnTo>
                    <a:pt x="38100" y="192024"/>
                  </a:lnTo>
                  <a:lnTo>
                    <a:pt x="187361" y="192024"/>
                  </a:lnTo>
                  <a:lnTo>
                    <a:pt x="109727" y="266700"/>
                  </a:lnTo>
                  <a:lnTo>
                    <a:pt x="146303" y="304800"/>
                  </a:lnTo>
                  <a:close/>
                </a:path>
              </a:pathLst>
            </a:custGeom>
            <a:solidFill>
              <a:srgbClr val="FFCCCC"/>
            </a:solidFill>
          </p:spPr>
          <p:txBody>
            <a:bodyPr wrap="square" lIns="0" tIns="0" rIns="0" bIns="0" rtlCol="0"/>
            <a:p>
              <a:endParaRPr>
                <a:solidFill>
                  <a:schemeClr val="dk1"/>
                </a:solidFill>
              </a:endParaRPr>
            </a:p>
          </p:txBody>
        </p:sp>
        <p:sp>
          <p:nvSpPr>
            <p:cNvPr id="32" name="object 32"/>
            <p:cNvSpPr/>
            <p:nvPr>
              <p:custDataLst>
                <p:tags r:id="rId23"/>
              </p:custDataLst>
            </p:nvPr>
          </p:nvSpPr>
          <p:spPr>
            <a:xfrm>
              <a:off x="15000" y="8899"/>
              <a:ext cx="466" cy="569"/>
            </a:xfrm>
            <a:custGeom>
              <a:avLst/>
              <a:gdLst/>
              <a:ahLst/>
              <a:cxnLst/>
              <a:rect l="l" t="t" r="r" b="b"/>
              <a:pathLst>
                <a:path w="295909" h="361314">
                  <a:moveTo>
                    <a:pt x="0" y="144780"/>
                  </a:moveTo>
                  <a:lnTo>
                    <a:pt x="30479" y="0"/>
                  </a:lnTo>
                  <a:lnTo>
                    <a:pt x="175259" y="32004"/>
                  </a:lnTo>
                  <a:lnTo>
                    <a:pt x="131064" y="59436"/>
                  </a:lnTo>
                  <a:lnTo>
                    <a:pt x="168039" y="115824"/>
                  </a:lnTo>
                  <a:lnTo>
                    <a:pt x="44196" y="115824"/>
                  </a:lnTo>
                  <a:lnTo>
                    <a:pt x="0" y="144780"/>
                  </a:lnTo>
                  <a:close/>
                </a:path>
                <a:path w="295909" h="361314">
                  <a:moveTo>
                    <a:pt x="265175" y="361188"/>
                  </a:moveTo>
                  <a:lnTo>
                    <a:pt x="121920" y="330708"/>
                  </a:lnTo>
                  <a:lnTo>
                    <a:pt x="164592" y="303275"/>
                  </a:lnTo>
                  <a:lnTo>
                    <a:pt x="44196" y="115824"/>
                  </a:lnTo>
                  <a:lnTo>
                    <a:pt x="168039" y="115824"/>
                  </a:lnTo>
                  <a:lnTo>
                    <a:pt x="252983" y="245363"/>
                  </a:lnTo>
                  <a:lnTo>
                    <a:pt x="289819" y="245363"/>
                  </a:lnTo>
                  <a:lnTo>
                    <a:pt x="265175" y="361188"/>
                  </a:lnTo>
                  <a:close/>
                </a:path>
                <a:path w="295909" h="361314">
                  <a:moveTo>
                    <a:pt x="289819" y="245363"/>
                  </a:moveTo>
                  <a:lnTo>
                    <a:pt x="252983" y="245363"/>
                  </a:lnTo>
                  <a:lnTo>
                    <a:pt x="295655" y="217932"/>
                  </a:lnTo>
                  <a:lnTo>
                    <a:pt x="289819" y="245363"/>
                  </a:lnTo>
                  <a:close/>
                </a:path>
              </a:pathLst>
            </a:custGeom>
            <a:solidFill>
              <a:srgbClr val="FFCCCC"/>
            </a:solidFill>
          </p:spPr>
          <p:txBody>
            <a:bodyPr wrap="square" lIns="0" tIns="0" rIns="0" bIns="0" rtlCol="0"/>
            <a:p>
              <a:endParaRPr>
                <a:solidFill>
                  <a:schemeClr val="dk1"/>
                </a:solidFill>
              </a:endParaRPr>
            </a:p>
          </p:txBody>
        </p:sp>
        <p:sp>
          <p:nvSpPr>
            <p:cNvPr id="33" name="object 33"/>
            <p:cNvSpPr/>
            <p:nvPr>
              <p:custDataLst>
                <p:tags r:id="rId24"/>
              </p:custDataLst>
            </p:nvPr>
          </p:nvSpPr>
          <p:spPr>
            <a:xfrm>
              <a:off x="13666" y="9710"/>
              <a:ext cx="680" cy="329"/>
            </a:xfrm>
            <a:custGeom>
              <a:avLst/>
              <a:gdLst/>
              <a:ahLst/>
              <a:cxnLst/>
              <a:rect l="l" t="t" r="r" b="b"/>
              <a:pathLst>
                <a:path w="431800" h="208914">
                  <a:moveTo>
                    <a:pt x="103632" y="208787"/>
                  </a:moveTo>
                  <a:lnTo>
                    <a:pt x="0" y="103632"/>
                  </a:lnTo>
                  <a:lnTo>
                    <a:pt x="103632" y="0"/>
                  </a:lnTo>
                  <a:lnTo>
                    <a:pt x="103632" y="51816"/>
                  </a:lnTo>
                  <a:lnTo>
                    <a:pt x="378714" y="51816"/>
                  </a:lnTo>
                  <a:lnTo>
                    <a:pt x="431292" y="103632"/>
                  </a:lnTo>
                  <a:lnTo>
                    <a:pt x="377951" y="156972"/>
                  </a:lnTo>
                  <a:lnTo>
                    <a:pt x="103632" y="156972"/>
                  </a:lnTo>
                  <a:lnTo>
                    <a:pt x="103632" y="208787"/>
                  </a:lnTo>
                  <a:close/>
                </a:path>
                <a:path w="431800" h="208914">
                  <a:moveTo>
                    <a:pt x="378714" y="51816"/>
                  </a:moveTo>
                  <a:lnTo>
                    <a:pt x="326136" y="51816"/>
                  </a:lnTo>
                  <a:lnTo>
                    <a:pt x="326136" y="0"/>
                  </a:lnTo>
                  <a:lnTo>
                    <a:pt x="378714" y="51816"/>
                  </a:lnTo>
                  <a:close/>
                </a:path>
                <a:path w="431800" h="208914">
                  <a:moveTo>
                    <a:pt x="326136" y="208787"/>
                  </a:moveTo>
                  <a:lnTo>
                    <a:pt x="326136" y="156972"/>
                  </a:lnTo>
                  <a:lnTo>
                    <a:pt x="377951" y="156972"/>
                  </a:lnTo>
                  <a:lnTo>
                    <a:pt x="326136" y="208787"/>
                  </a:lnTo>
                  <a:close/>
                </a:path>
              </a:pathLst>
            </a:custGeom>
            <a:solidFill>
              <a:srgbClr val="FFCCCC"/>
            </a:solidFill>
          </p:spPr>
          <p:txBody>
            <a:bodyPr wrap="square" lIns="0" tIns="0" rIns="0" bIns="0" rtlCol="0"/>
            <a:p>
              <a:endParaRPr>
                <a:solidFill>
                  <a:schemeClr val="dk1"/>
                </a:solidFill>
              </a:endParaRPr>
            </a:p>
          </p:txBody>
        </p:sp>
        <p:sp>
          <p:nvSpPr>
            <p:cNvPr id="34" name="object 34"/>
            <p:cNvSpPr/>
            <p:nvPr>
              <p:custDataLst>
                <p:tags r:id="rId25"/>
              </p:custDataLst>
            </p:nvPr>
          </p:nvSpPr>
          <p:spPr>
            <a:xfrm>
              <a:off x="9089" y="1945"/>
              <a:ext cx="9871" cy="8329"/>
            </a:xfrm>
            <a:custGeom>
              <a:avLst/>
              <a:gdLst/>
              <a:ahLst/>
              <a:cxnLst/>
              <a:rect l="l" t="t" r="r" b="b"/>
              <a:pathLst>
                <a:path w="6268084" h="5288915">
                  <a:moveTo>
                    <a:pt x="9525" y="5279110"/>
                  </a:moveTo>
                  <a:lnTo>
                    <a:pt x="0" y="5279110"/>
                  </a:lnTo>
                  <a:lnTo>
                    <a:pt x="0" y="5221960"/>
                  </a:lnTo>
                  <a:lnTo>
                    <a:pt x="19050" y="5221960"/>
                  </a:lnTo>
                  <a:lnTo>
                    <a:pt x="19050" y="5269585"/>
                  </a:lnTo>
                  <a:lnTo>
                    <a:pt x="9525" y="5269585"/>
                  </a:lnTo>
                  <a:lnTo>
                    <a:pt x="9525" y="5279110"/>
                  </a:lnTo>
                  <a:close/>
                </a:path>
                <a:path w="6268084" h="5288915">
                  <a:moveTo>
                    <a:pt x="33527" y="5288635"/>
                  </a:moveTo>
                  <a:lnTo>
                    <a:pt x="9525" y="5288635"/>
                  </a:lnTo>
                  <a:lnTo>
                    <a:pt x="9525" y="5269585"/>
                  </a:lnTo>
                  <a:lnTo>
                    <a:pt x="19050" y="5269585"/>
                  </a:lnTo>
                  <a:lnTo>
                    <a:pt x="19050" y="5279110"/>
                  </a:lnTo>
                  <a:lnTo>
                    <a:pt x="33527" y="5279110"/>
                  </a:lnTo>
                  <a:lnTo>
                    <a:pt x="33527" y="5288635"/>
                  </a:lnTo>
                  <a:close/>
                </a:path>
                <a:path w="6268084" h="5288915">
                  <a:moveTo>
                    <a:pt x="33527" y="5279110"/>
                  </a:moveTo>
                  <a:lnTo>
                    <a:pt x="19050" y="5279110"/>
                  </a:lnTo>
                  <a:lnTo>
                    <a:pt x="19050" y="5269585"/>
                  </a:lnTo>
                  <a:lnTo>
                    <a:pt x="33527" y="5269585"/>
                  </a:lnTo>
                  <a:lnTo>
                    <a:pt x="33527" y="5279110"/>
                  </a:lnTo>
                  <a:close/>
                </a:path>
                <a:path w="6268084" h="5288915">
                  <a:moveTo>
                    <a:pt x="19050" y="5202910"/>
                  </a:moveTo>
                  <a:lnTo>
                    <a:pt x="0" y="5202910"/>
                  </a:lnTo>
                  <a:lnTo>
                    <a:pt x="0" y="5145760"/>
                  </a:lnTo>
                  <a:lnTo>
                    <a:pt x="19050" y="5145760"/>
                  </a:lnTo>
                  <a:lnTo>
                    <a:pt x="19050" y="5202910"/>
                  </a:lnTo>
                  <a:close/>
                </a:path>
                <a:path w="6268084" h="5288915">
                  <a:moveTo>
                    <a:pt x="19050" y="5126710"/>
                  </a:moveTo>
                  <a:lnTo>
                    <a:pt x="0" y="5126710"/>
                  </a:lnTo>
                  <a:lnTo>
                    <a:pt x="0" y="5069560"/>
                  </a:lnTo>
                  <a:lnTo>
                    <a:pt x="19050" y="5069560"/>
                  </a:lnTo>
                  <a:lnTo>
                    <a:pt x="19050" y="5126710"/>
                  </a:lnTo>
                  <a:close/>
                </a:path>
                <a:path w="6268084" h="5288915">
                  <a:moveTo>
                    <a:pt x="19050" y="5050510"/>
                  </a:moveTo>
                  <a:lnTo>
                    <a:pt x="0" y="5050510"/>
                  </a:lnTo>
                  <a:lnTo>
                    <a:pt x="0" y="4993360"/>
                  </a:lnTo>
                  <a:lnTo>
                    <a:pt x="19050" y="4993360"/>
                  </a:lnTo>
                  <a:lnTo>
                    <a:pt x="19050" y="5050510"/>
                  </a:lnTo>
                  <a:close/>
                </a:path>
                <a:path w="6268084" h="5288915">
                  <a:moveTo>
                    <a:pt x="19050" y="4974310"/>
                  </a:moveTo>
                  <a:lnTo>
                    <a:pt x="0" y="4974310"/>
                  </a:lnTo>
                  <a:lnTo>
                    <a:pt x="0" y="4917160"/>
                  </a:lnTo>
                  <a:lnTo>
                    <a:pt x="19050" y="4917160"/>
                  </a:lnTo>
                  <a:lnTo>
                    <a:pt x="19050" y="4974310"/>
                  </a:lnTo>
                  <a:close/>
                </a:path>
                <a:path w="6268084" h="5288915">
                  <a:moveTo>
                    <a:pt x="19050" y="4898110"/>
                  </a:moveTo>
                  <a:lnTo>
                    <a:pt x="0" y="4898110"/>
                  </a:lnTo>
                  <a:lnTo>
                    <a:pt x="0" y="4840960"/>
                  </a:lnTo>
                  <a:lnTo>
                    <a:pt x="19050" y="4840960"/>
                  </a:lnTo>
                  <a:lnTo>
                    <a:pt x="19050" y="4898110"/>
                  </a:lnTo>
                  <a:close/>
                </a:path>
                <a:path w="6268084" h="5288915">
                  <a:moveTo>
                    <a:pt x="19050" y="4821910"/>
                  </a:moveTo>
                  <a:lnTo>
                    <a:pt x="0" y="4821910"/>
                  </a:lnTo>
                  <a:lnTo>
                    <a:pt x="0" y="4764760"/>
                  </a:lnTo>
                  <a:lnTo>
                    <a:pt x="19050" y="4764760"/>
                  </a:lnTo>
                  <a:lnTo>
                    <a:pt x="19050" y="4821910"/>
                  </a:lnTo>
                  <a:close/>
                </a:path>
                <a:path w="6268084" h="5288915">
                  <a:moveTo>
                    <a:pt x="19050" y="4745710"/>
                  </a:moveTo>
                  <a:lnTo>
                    <a:pt x="0" y="4745710"/>
                  </a:lnTo>
                  <a:lnTo>
                    <a:pt x="0" y="4688560"/>
                  </a:lnTo>
                  <a:lnTo>
                    <a:pt x="19050" y="4688560"/>
                  </a:lnTo>
                  <a:lnTo>
                    <a:pt x="19050" y="4745710"/>
                  </a:lnTo>
                  <a:close/>
                </a:path>
                <a:path w="6268084" h="5288915">
                  <a:moveTo>
                    <a:pt x="19050" y="4669510"/>
                  </a:moveTo>
                  <a:lnTo>
                    <a:pt x="0" y="4669510"/>
                  </a:lnTo>
                  <a:lnTo>
                    <a:pt x="0" y="4612360"/>
                  </a:lnTo>
                  <a:lnTo>
                    <a:pt x="19050" y="4612360"/>
                  </a:lnTo>
                  <a:lnTo>
                    <a:pt x="19050" y="4669510"/>
                  </a:lnTo>
                  <a:close/>
                </a:path>
                <a:path w="6268084" h="5288915">
                  <a:moveTo>
                    <a:pt x="19050" y="4593310"/>
                  </a:moveTo>
                  <a:lnTo>
                    <a:pt x="0" y="4593310"/>
                  </a:lnTo>
                  <a:lnTo>
                    <a:pt x="0" y="4536160"/>
                  </a:lnTo>
                  <a:lnTo>
                    <a:pt x="19050" y="4536160"/>
                  </a:lnTo>
                  <a:lnTo>
                    <a:pt x="19050" y="4593310"/>
                  </a:lnTo>
                  <a:close/>
                </a:path>
                <a:path w="6268084" h="5288915">
                  <a:moveTo>
                    <a:pt x="19050" y="4517110"/>
                  </a:moveTo>
                  <a:lnTo>
                    <a:pt x="0" y="4517110"/>
                  </a:lnTo>
                  <a:lnTo>
                    <a:pt x="0" y="4459960"/>
                  </a:lnTo>
                  <a:lnTo>
                    <a:pt x="19050" y="4459960"/>
                  </a:lnTo>
                  <a:lnTo>
                    <a:pt x="19050" y="4517110"/>
                  </a:lnTo>
                  <a:close/>
                </a:path>
                <a:path w="6268084" h="5288915">
                  <a:moveTo>
                    <a:pt x="19050" y="4440910"/>
                  </a:moveTo>
                  <a:lnTo>
                    <a:pt x="0" y="4440910"/>
                  </a:lnTo>
                  <a:lnTo>
                    <a:pt x="0" y="4383760"/>
                  </a:lnTo>
                  <a:lnTo>
                    <a:pt x="19050" y="4383760"/>
                  </a:lnTo>
                  <a:lnTo>
                    <a:pt x="19050" y="4440910"/>
                  </a:lnTo>
                  <a:close/>
                </a:path>
                <a:path w="6268084" h="5288915">
                  <a:moveTo>
                    <a:pt x="19050" y="4364710"/>
                  </a:moveTo>
                  <a:lnTo>
                    <a:pt x="0" y="4364710"/>
                  </a:lnTo>
                  <a:lnTo>
                    <a:pt x="0" y="4307560"/>
                  </a:lnTo>
                  <a:lnTo>
                    <a:pt x="19050" y="4307560"/>
                  </a:lnTo>
                  <a:lnTo>
                    <a:pt x="19050" y="4364710"/>
                  </a:lnTo>
                  <a:close/>
                </a:path>
                <a:path w="6268084" h="5288915">
                  <a:moveTo>
                    <a:pt x="19050" y="4288510"/>
                  </a:moveTo>
                  <a:lnTo>
                    <a:pt x="0" y="4288510"/>
                  </a:lnTo>
                  <a:lnTo>
                    <a:pt x="0" y="4231360"/>
                  </a:lnTo>
                  <a:lnTo>
                    <a:pt x="19050" y="4231360"/>
                  </a:lnTo>
                  <a:lnTo>
                    <a:pt x="19050" y="4288510"/>
                  </a:lnTo>
                  <a:close/>
                </a:path>
                <a:path w="6268084" h="5288915">
                  <a:moveTo>
                    <a:pt x="19050" y="4212310"/>
                  </a:moveTo>
                  <a:lnTo>
                    <a:pt x="0" y="4212310"/>
                  </a:lnTo>
                  <a:lnTo>
                    <a:pt x="0" y="4155160"/>
                  </a:lnTo>
                  <a:lnTo>
                    <a:pt x="19050" y="4155160"/>
                  </a:lnTo>
                  <a:lnTo>
                    <a:pt x="19050" y="4212310"/>
                  </a:lnTo>
                  <a:close/>
                </a:path>
                <a:path w="6268084" h="5288915">
                  <a:moveTo>
                    <a:pt x="19050" y="4136110"/>
                  </a:moveTo>
                  <a:lnTo>
                    <a:pt x="0" y="4136110"/>
                  </a:lnTo>
                  <a:lnTo>
                    <a:pt x="0" y="4078960"/>
                  </a:lnTo>
                  <a:lnTo>
                    <a:pt x="19050" y="4078960"/>
                  </a:lnTo>
                  <a:lnTo>
                    <a:pt x="19050" y="4136110"/>
                  </a:lnTo>
                  <a:close/>
                </a:path>
                <a:path w="6268084" h="5288915">
                  <a:moveTo>
                    <a:pt x="19050" y="4059910"/>
                  </a:moveTo>
                  <a:lnTo>
                    <a:pt x="0" y="4059910"/>
                  </a:lnTo>
                  <a:lnTo>
                    <a:pt x="0" y="4002760"/>
                  </a:lnTo>
                  <a:lnTo>
                    <a:pt x="19050" y="4002760"/>
                  </a:lnTo>
                  <a:lnTo>
                    <a:pt x="19050" y="4059910"/>
                  </a:lnTo>
                  <a:close/>
                </a:path>
                <a:path w="6268084" h="5288915">
                  <a:moveTo>
                    <a:pt x="19050" y="3983710"/>
                  </a:moveTo>
                  <a:lnTo>
                    <a:pt x="0" y="3983710"/>
                  </a:lnTo>
                  <a:lnTo>
                    <a:pt x="0" y="3926560"/>
                  </a:lnTo>
                  <a:lnTo>
                    <a:pt x="19050" y="3926560"/>
                  </a:lnTo>
                  <a:lnTo>
                    <a:pt x="19050" y="3983710"/>
                  </a:lnTo>
                  <a:close/>
                </a:path>
                <a:path w="6268084" h="5288915">
                  <a:moveTo>
                    <a:pt x="19050" y="3907510"/>
                  </a:moveTo>
                  <a:lnTo>
                    <a:pt x="0" y="3907510"/>
                  </a:lnTo>
                  <a:lnTo>
                    <a:pt x="0" y="3850360"/>
                  </a:lnTo>
                  <a:lnTo>
                    <a:pt x="19050" y="3850360"/>
                  </a:lnTo>
                  <a:lnTo>
                    <a:pt x="19050" y="3907510"/>
                  </a:lnTo>
                  <a:close/>
                </a:path>
                <a:path w="6268084" h="5288915">
                  <a:moveTo>
                    <a:pt x="19050" y="3831310"/>
                  </a:moveTo>
                  <a:lnTo>
                    <a:pt x="0" y="3831310"/>
                  </a:lnTo>
                  <a:lnTo>
                    <a:pt x="0" y="3774160"/>
                  </a:lnTo>
                  <a:lnTo>
                    <a:pt x="19050" y="3774160"/>
                  </a:lnTo>
                  <a:lnTo>
                    <a:pt x="19050" y="3831310"/>
                  </a:lnTo>
                  <a:close/>
                </a:path>
                <a:path w="6268084" h="5288915">
                  <a:moveTo>
                    <a:pt x="19050" y="3755110"/>
                  </a:moveTo>
                  <a:lnTo>
                    <a:pt x="0" y="3755110"/>
                  </a:lnTo>
                  <a:lnTo>
                    <a:pt x="0" y="3697960"/>
                  </a:lnTo>
                  <a:lnTo>
                    <a:pt x="19050" y="3697960"/>
                  </a:lnTo>
                  <a:lnTo>
                    <a:pt x="19050" y="3755110"/>
                  </a:lnTo>
                  <a:close/>
                </a:path>
                <a:path w="6268084" h="5288915">
                  <a:moveTo>
                    <a:pt x="19050" y="3678910"/>
                  </a:moveTo>
                  <a:lnTo>
                    <a:pt x="0" y="3678910"/>
                  </a:lnTo>
                  <a:lnTo>
                    <a:pt x="0" y="3621760"/>
                  </a:lnTo>
                  <a:lnTo>
                    <a:pt x="19050" y="3621760"/>
                  </a:lnTo>
                  <a:lnTo>
                    <a:pt x="19050" y="3678910"/>
                  </a:lnTo>
                  <a:close/>
                </a:path>
                <a:path w="6268084" h="5288915">
                  <a:moveTo>
                    <a:pt x="19050" y="3602710"/>
                  </a:moveTo>
                  <a:lnTo>
                    <a:pt x="0" y="3602710"/>
                  </a:lnTo>
                  <a:lnTo>
                    <a:pt x="0" y="3545560"/>
                  </a:lnTo>
                  <a:lnTo>
                    <a:pt x="19050" y="3545560"/>
                  </a:lnTo>
                  <a:lnTo>
                    <a:pt x="19050" y="3602710"/>
                  </a:lnTo>
                  <a:close/>
                </a:path>
                <a:path w="6268084" h="5288915">
                  <a:moveTo>
                    <a:pt x="19050" y="3526510"/>
                  </a:moveTo>
                  <a:lnTo>
                    <a:pt x="0" y="3526510"/>
                  </a:lnTo>
                  <a:lnTo>
                    <a:pt x="0" y="3469360"/>
                  </a:lnTo>
                  <a:lnTo>
                    <a:pt x="19050" y="3469360"/>
                  </a:lnTo>
                  <a:lnTo>
                    <a:pt x="19050" y="3526510"/>
                  </a:lnTo>
                  <a:close/>
                </a:path>
                <a:path w="6268084" h="5288915">
                  <a:moveTo>
                    <a:pt x="19050" y="3450310"/>
                  </a:moveTo>
                  <a:lnTo>
                    <a:pt x="0" y="3450310"/>
                  </a:lnTo>
                  <a:lnTo>
                    <a:pt x="0" y="3393160"/>
                  </a:lnTo>
                  <a:lnTo>
                    <a:pt x="19050" y="3393160"/>
                  </a:lnTo>
                  <a:lnTo>
                    <a:pt x="19050" y="3450310"/>
                  </a:lnTo>
                  <a:close/>
                </a:path>
                <a:path w="6268084" h="5288915">
                  <a:moveTo>
                    <a:pt x="19050" y="3374110"/>
                  </a:moveTo>
                  <a:lnTo>
                    <a:pt x="0" y="3374110"/>
                  </a:lnTo>
                  <a:lnTo>
                    <a:pt x="0" y="3316960"/>
                  </a:lnTo>
                  <a:lnTo>
                    <a:pt x="19050" y="3316960"/>
                  </a:lnTo>
                  <a:lnTo>
                    <a:pt x="19050" y="3374110"/>
                  </a:lnTo>
                  <a:close/>
                </a:path>
                <a:path w="6268084" h="5288915">
                  <a:moveTo>
                    <a:pt x="19050" y="3297910"/>
                  </a:moveTo>
                  <a:lnTo>
                    <a:pt x="0" y="3297910"/>
                  </a:lnTo>
                  <a:lnTo>
                    <a:pt x="0" y="3240760"/>
                  </a:lnTo>
                  <a:lnTo>
                    <a:pt x="19050" y="3240760"/>
                  </a:lnTo>
                  <a:lnTo>
                    <a:pt x="19050" y="3297910"/>
                  </a:lnTo>
                  <a:close/>
                </a:path>
                <a:path w="6268084" h="5288915">
                  <a:moveTo>
                    <a:pt x="19050" y="3221710"/>
                  </a:moveTo>
                  <a:lnTo>
                    <a:pt x="0" y="3221710"/>
                  </a:lnTo>
                  <a:lnTo>
                    <a:pt x="0" y="3164560"/>
                  </a:lnTo>
                  <a:lnTo>
                    <a:pt x="19050" y="3164560"/>
                  </a:lnTo>
                  <a:lnTo>
                    <a:pt x="19050" y="3221710"/>
                  </a:lnTo>
                  <a:close/>
                </a:path>
                <a:path w="6268084" h="5288915">
                  <a:moveTo>
                    <a:pt x="19050" y="3145510"/>
                  </a:moveTo>
                  <a:lnTo>
                    <a:pt x="0" y="3145510"/>
                  </a:lnTo>
                  <a:lnTo>
                    <a:pt x="0" y="3088360"/>
                  </a:lnTo>
                  <a:lnTo>
                    <a:pt x="19050" y="3088360"/>
                  </a:lnTo>
                  <a:lnTo>
                    <a:pt x="19050" y="3145510"/>
                  </a:lnTo>
                  <a:close/>
                </a:path>
                <a:path w="6268084" h="5288915">
                  <a:moveTo>
                    <a:pt x="19050" y="3069310"/>
                  </a:moveTo>
                  <a:lnTo>
                    <a:pt x="0" y="3069310"/>
                  </a:lnTo>
                  <a:lnTo>
                    <a:pt x="0" y="3012160"/>
                  </a:lnTo>
                  <a:lnTo>
                    <a:pt x="19050" y="3012160"/>
                  </a:lnTo>
                  <a:lnTo>
                    <a:pt x="19050" y="3069310"/>
                  </a:lnTo>
                  <a:close/>
                </a:path>
                <a:path w="6268084" h="5288915">
                  <a:moveTo>
                    <a:pt x="19050" y="2993110"/>
                  </a:moveTo>
                  <a:lnTo>
                    <a:pt x="0" y="2993110"/>
                  </a:lnTo>
                  <a:lnTo>
                    <a:pt x="0" y="2935960"/>
                  </a:lnTo>
                  <a:lnTo>
                    <a:pt x="19050" y="2935960"/>
                  </a:lnTo>
                  <a:lnTo>
                    <a:pt x="19050" y="2993110"/>
                  </a:lnTo>
                  <a:close/>
                </a:path>
                <a:path w="6268084" h="5288915">
                  <a:moveTo>
                    <a:pt x="19050" y="2916910"/>
                  </a:moveTo>
                  <a:lnTo>
                    <a:pt x="0" y="2916910"/>
                  </a:lnTo>
                  <a:lnTo>
                    <a:pt x="0" y="2859760"/>
                  </a:lnTo>
                  <a:lnTo>
                    <a:pt x="19050" y="2859760"/>
                  </a:lnTo>
                  <a:lnTo>
                    <a:pt x="19050" y="2916910"/>
                  </a:lnTo>
                  <a:close/>
                </a:path>
                <a:path w="6268084" h="5288915">
                  <a:moveTo>
                    <a:pt x="19050" y="2840710"/>
                  </a:moveTo>
                  <a:lnTo>
                    <a:pt x="0" y="2840710"/>
                  </a:lnTo>
                  <a:lnTo>
                    <a:pt x="0" y="2783560"/>
                  </a:lnTo>
                  <a:lnTo>
                    <a:pt x="19050" y="2783560"/>
                  </a:lnTo>
                  <a:lnTo>
                    <a:pt x="19050" y="2840710"/>
                  </a:lnTo>
                  <a:close/>
                </a:path>
                <a:path w="6268084" h="5288915">
                  <a:moveTo>
                    <a:pt x="19050" y="2764510"/>
                  </a:moveTo>
                  <a:lnTo>
                    <a:pt x="0" y="2764510"/>
                  </a:lnTo>
                  <a:lnTo>
                    <a:pt x="0" y="2707360"/>
                  </a:lnTo>
                  <a:lnTo>
                    <a:pt x="19050" y="2707360"/>
                  </a:lnTo>
                  <a:lnTo>
                    <a:pt x="19050" y="2764510"/>
                  </a:lnTo>
                  <a:close/>
                </a:path>
                <a:path w="6268084" h="5288915">
                  <a:moveTo>
                    <a:pt x="19050" y="2688310"/>
                  </a:moveTo>
                  <a:lnTo>
                    <a:pt x="0" y="2688310"/>
                  </a:lnTo>
                  <a:lnTo>
                    <a:pt x="0" y="2631160"/>
                  </a:lnTo>
                  <a:lnTo>
                    <a:pt x="19050" y="2631160"/>
                  </a:lnTo>
                  <a:lnTo>
                    <a:pt x="19050" y="2688310"/>
                  </a:lnTo>
                  <a:close/>
                </a:path>
                <a:path w="6268084" h="5288915">
                  <a:moveTo>
                    <a:pt x="19050" y="2612110"/>
                  </a:moveTo>
                  <a:lnTo>
                    <a:pt x="0" y="2612110"/>
                  </a:lnTo>
                  <a:lnTo>
                    <a:pt x="0" y="2554960"/>
                  </a:lnTo>
                  <a:lnTo>
                    <a:pt x="19050" y="2554960"/>
                  </a:lnTo>
                  <a:lnTo>
                    <a:pt x="19050" y="2612110"/>
                  </a:lnTo>
                  <a:close/>
                </a:path>
                <a:path w="6268084" h="5288915">
                  <a:moveTo>
                    <a:pt x="19050" y="2535910"/>
                  </a:moveTo>
                  <a:lnTo>
                    <a:pt x="0" y="2535910"/>
                  </a:lnTo>
                  <a:lnTo>
                    <a:pt x="0" y="2478760"/>
                  </a:lnTo>
                  <a:lnTo>
                    <a:pt x="19050" y="2478760"/>
                  </a:lnTo>
                  <a:lnTo>
                    <a:pt x="19050" y="2535910"/>
                  </a:lnTo>
                  <a:close/>
                </a:path>
                <a:path w="6268084" h="5288915">
                  <a:moveTo>
                    <a:pt x="19050" y="2459710"/>
                  </a:moveTo>
                  <a:lnTo>
                    <a:pt x="0" y="2459710"/>
                  </a:lnTo>
                  <a:lnTo>
                    <a:pt x="0" y="2402560"/>
                  </a:lnTo>
                  <a:lnTo>
                    <a:pt x="19050" y="2402560"/>
                  </a:lnTo>
                  <a:lnTo>
                    <a:pt x="19050" y="2459710"/>
                  </a:lnTo>
                  <a:close/>
                </a:path>
                <a:path w="6268084" h="5288915">
                  <a:moveTo>
                    <a:pt x="19050" y="2383510"/>
                  </a:moveTo>
                  <a:lnTo>
                    <a:pt x="0" y="2383510"/>
                  </a:lnTo>
                  <a:lnTo>
                    <a:pt x="0" y="2326360"/>
                  </a:lnTo>
                  <a:lnTo>
                    <a:pt x="19050" y="2326360"/>
                  </a:lnTo>
                  <a:lnTo>
                    <a:pt x="19050" y="2383510"/>
                  </a:lnTo>
                  <a:close/>
                </a:path>
                <a:path w="6268084" h="5288915">
                  <a:moveTo>
                    <a:pt x="19050" y="2307310"/>
                  </a:moveTo>
                  <a:lnTo>
                    <a:pt x="0" y="2307310"/>
                  </a:lnTo>
                  <a:lnTo>
                    <a:pt x="0" y="2250160"/>
                  </a:lnTo>
                  <a:lnTo>
                    <a:pt x="19050" y="2250160"/>
                  </a:lnTo>
                  <a:lnTo>
                    <a:pt x="19050" y="2307310"/>
                  </a:lnTo>
                  <a:close/>
                </a:path>
                <a:path w="6268084" h="5288915">
                  <a:moveTo>
                    <a:pt x="19050" y="2231110"/>
                  </a:moveTo>
                  <a:lnTo>
                    <a:pt x="0" y="2231110"/>
                  </a:lnTo>
                  <a:lnTo>
                    <a:pt x="0" y="2173960"/>
                  </a:lnTo>
                  <a:lnTo>
                    <a:pt x="19050" y="2173960"/>
                  </a:lnTo>
                  <a:lnTo>
                    <a:pt x="19050" y="2231110"/>
                  </a:lnTo>
                  <a:close/>
                </a:path>
                <a:path w="6268084" h="5288915">
                  <a:moveTo>
                    <a:pt x="19050" y="2154910"/>
                  </a:moveTo>
                  <a:lnTo>
                    <a:pt x="0" y="2154910"/>
                  </a:lnTo>
                  <a:lnTo>
                    <a:pt x="0" y="2097760"/>
                  </a:lnTo>
                  <a:lnTo>
                    <a:pt x="19050" y="2097760"/>
                  </a:lnTo>
                  <a:lnTo>
                    <a:pt x="19050" y="2154910"/>
                  </a:lnTo>
                  <a:close/>
                </a:path>
                <a:path w="6268084" h="5288915">
                  <a:moveTo>
                    <a:pt x="19050" y="2078710"/>
                  </a:moveTo>
                  <a:lnTo>
                    <a:pt x="0" y="2078710"/>
                  </a:lnTo>
                  <a:lnTo>
                    <a:pt x="0" y="2021560"/>
                  </a:lnTo>
                  <a:lnTo>
                    <a:pt x="19050" y="2021560"/>
                  </a:lnTo>
                  <a:lnTo>
                    <a:pt x="19050" y="2078710"/>
                  </a:lnTo>
                  <a:close/>
                </a:path>
                <a:path w="6268084" h="5288915">
                  <a:moveTo>
                    <a:pt x="19050" y="2002510"/>
                  </a:moveTo>
                  <a:lnTo>
                    <a:pt x="0" y="2002510"/>
                  </a:lnTo>
                  <a:lnTo>
                    <a:pt x="0" y="1945360"/>
                  </a:lnTo>
                  <a:lnTo>
                    <a:pt x="19050" y="1945360"/>
                  </a:lnTo>
                  <a:lnTo>
                    <a:pt x="19050" y="2002510"/>
                  </a:lnTo>
                  <a:close/>
                </a:path>
                <a:path w="6268084" h="5288915">
                  <a:moveTo>
                    <a:pt x="19050" y="1926310"/>
                  </a:moveTo>
                  <a:lnTo>
                    <a:pt x="0" y="1926310"/>
                  </a:lnTo>
                  <a:lnTo>
                    <a:pt x="0" y="1869160"/>
                  </a:lnTo>
                  <a:lnTo>
                    <a:pt x="19050" y="1869160"/>
                  </a:lnTo>
                  <a:lnTo>
                    <a:pt x="19050" y="1926310"/>
                  </a:lnTo>
                  <a:close/>
                </a:path>
                <a:path w="6268084" h="5288915">
                  <a:moveTo>
                    <a:pt x="19050" y="1850110"/>
                  </a:moveTo>
                  <a:lnTo>
                    <a:pt x="0" y="1850110"/>
                  </a:lnTo>
                  <a:lnTo>
                    <a:pt x="0" y="1792960"/>
                  </a:lnTo>
                  <a:lnTo>
                    <a:pt x="19050" y="1792960"/>
                  </a:lnTo>
                  <a:lnTo>
                    <a:pt x="19050" y="1850110"/>
                  </a:lnTo>
                  <a:close/>
                </a:path>
                <a:path w="6268084" h="5288915">
                  <a:moveTo>
                    <a:pt x="19050" y="1773910"/>
                  </a:moveTo>
                  <a:lnTo>
                    <a:pt x="0" y="1773910"/>
                  </a:lnTo>
                  <a:lnTo>
                    <a:pt x="0" y="1716760"/>
                  </a:lnTo>
                  <a:lnTo>
                    <a:pt x="19050" y="1716760"/>
                  </a:lnTo>
                  <a:lnTo>
                    <a:pt x="19050" y="1773910"/>
                  </a:lnTo>
                  <a:close/>
                </a:path>
                <a:path w="6268084" h="5288915">
                  <a:moveTo>
                    <a:pt x="19050" y="1697710"/>
                  </a:moveTo>
                  <a:lnTo>
                    <a:pt x="0" y="1697710"/>
                  </a:lnTo>
                  <a:lnTo>
                    <a:pt x="0" y="1640560"/>
                  </a:lnTo>
                  <a:lnTo>
                    <a:pt x="19050" y="1640560"/>
                  </a:lnTo>
                  <a:lnTo>
                    <a:pt x="19050" y="1697710"/>
                  </a:lnTo>
                  <a:close/>
                </a:path>
                <a:path w="6268084" h="5288915">
                  <a:moveTo>
                    <a:pt x="19050" y="1621510"/>
                  </a:moveTo>
                  <a:lnTo>
                    <a:pt x="0" y="1621510"/>
                  </a:lnTo>
                  <a:lnTo>
                    <a:pt x="0" y="1564360"/>
                  </a:lnTo>
                  <a:lnTo>
                    <a:pt x="19050" y="1564360"/>
                  </a:lnTo>
                  <a:lnTo>
                    <a:pt x="19050" y="1621510"/>
                  </a:lnTo>
                  <a:close/>
                </a:path>
                <a:path w="6268084" h="5288915">
                  <a:moveTo>
                    <a:pt x="19050" y="1545310"/>
                  </a:moveTo>
                  <a:lnTo>
                    <a:pt x="0" y="1545310"/>
                  </a:lnTo>
                  <a:lnTo>
                    <a:pt x="0" y="1488160"/>
                  </a:lnTo>
                  <a:lnTo>
                    <a:pt x="19050" y="1488160"/>
                  </a:lnTo>
                  <a:lnTo>
                    <a:pt x="19050" y="1545310"/>
                  </a:lnTo>
                  <a:close/>
                </a:path>
                <a:path w="6268084" h="5288915">
                  <a:moveTo>
                    <a:pt x="19050" y="1469110"/>
                  </a:moveTo>
                  <a:lnTo>
                    <a:pt x="0" y="1469110"/>
                  </a:lnTo>
                  <a:lnTo>
                    <a:pt x="0" y="1411960"/>
                  </a:lnTo>
                  <a:lnTo>
                    <a:pt x="19050" y="1411960"/>
                  </a:lnTo>
                  <a:lnTo>
                    <a:pt x="19050" y="1469110"/>
                  </a:lnTo>
                  <a:close/>
                </a:path>
                <a:path w="6268084" h="5288915">
                  <a:moveTo>
                    <a:pt x="19050" y="1392910"/>
                  </a:moveTo>
                  <a:lnTo>
                    <a:pt x="0" y="1392910"/>
                  </a:lnTo>
                  <a:lnTo>
                    <a:pt x="0" y="1335760"/>
                  </a:lnTo>
                  <a:lnTo>
                    <a:pt x="19050" y="1335760"/>
                  </a:lnTo>
                  <a:lnTo>
                    <a:pt x="19050" y="1392910"/>
                  </a:lnTo>
                  <a:close/>
                </a:path>
                <a:path w="6268084" h="5288915">
                  <a:moveTo>
                    <a:pt x="19050" y="1316710"/>
                  </a:moveTo>
                  <a:lnTo>
                    <a:pt x="0" y="1316710"/>
                  </a:lnTo>
                  <a:lnTo>
                    <a:pt x="0" y="1259560"/>
                  </a:lnTo>
                  <a:lnTo>
                    <a:pt x="19050" y="1259560"/>
                  </a:lnTo>
                  <a:lnTo>
                    <a:pt x="19050" y="1316710"/>
                  </a:lnTo>
                  <a:close/>
                </a:path>
                <a:path w="6268084" h="5288915">
                  <a:moveTo>
                    <a:pt x="19050" y="1240510"/>
                  </a:moveTo>
                  <a:lnTo>
                    <a:pt x="0" y="1240510"/>
                  </a:lnTo>
                  <a:lnTo>
                    <a:pt x="0" y="1183360"/>
                  </a:lnTo>
                  <a:lnTo>
                    <a:pt x="19050" y="1183360"/>
                  </a:lnTo>
                  <a:lnTo>
                    <a:pt x="19050" y="1240510"/>
                  </a:lnTo>
                  <a:close/>
                </a:path>
                <a:path w="6268084" h="5288915">
                  <a:moveTo>
                    <a:pt x="19050" y="1164310"/>
                  </a:moveTo>
                  <a:lnTo>
                    <a:pt x="0" y="1164310"/>
                  </a:lnTo>
                  <a:lnTo>
                    <a:pt x="0" y="1107160"/>
                  </a:lnTo>
                  <a:lnTo>
                    <a:pt x="19050" y="1107160"/>
                  </a:lnTo>
                  <a:lnTo>
                    <a:pt x="19050" y="1164310"/>
                  </a:lnTo>
                  <a:close/>
                </a:path>
                <a:path w="6268084" h="5288915">
                  <a:moveTo>
                    <a:pt x="19050" y="1088110"/>
                  </a:moveTo>
                  <a:lnTo>
                    <a:pt x="0" y="1088110"/>
                  </a:lnTo>
                  <a:lnTo>
                    <a:pt x="0" y="1030960"/>
                  </a:lnTo>
                  <a:lnTo>
                    <a:pt x="19050" y="1030960"/>
                  </a:lnTo>
                  <a:lnTo>
                    <a:pt x="19050" y="1088110"/>
                  </a:lnTo>
                  <a:close/>
                </a:path>
                <a:path w="6268084" h="5288915">
                  <a:moveTo>
                    <a:pt x="19050" y="1011910"/>
                  </a:moveTo>
                  <a:lnTo>
                    <a:pt x="0" y="1011910"/>
                  </a:lnTo>
                  <a:lnTo>
                    <a:pt x="0" y="954760"/>
                  </a:lnTo>
                  <a:lnTo>
                    <a:pt x="19050" y="954760"/>
                  </a:lnTo>
                  <a:lnTo>
                    <a:pt x="19050" y="1011910"/>
                  </a:lnTo>
                  <a:close/>
                </a:path>
                <a:path w="6268084" h="5288915">
                  <a:moveTo>
                    <a:pt x="19050" y="935710"/>
                  </a:moveTo>
                  <a:lnTo>
                    <a:pt x="0" y="935710"/>
                  </a:lnTo>
                  <a:lnTo>
                    <a:pt x="0" y="878560"/>
                  </a:lnTo>
                  <a:lnTo>
                    <a:pt x="19050" y="878560"/>
                  </a:lnTo>
                  <a:lnTo>
                    <a:pt x="19050" y="935710"/>
                  </a:lnTo>
                  <a:close/>
                </a:path>
                <a:path w="6268084" h="5288915">
                  <a:moveTo>
                    <a:pt x="19050" y="859510"/>
                  </a:moveTo>
                  <a:lnTo>
                    <a:pt x="0" y="859510"/>
                  </a:lnTo>
                  <a:lnTo>
                    <a:pt x="0" y="802360"/>
                  </a:lnTo>
                  <a:lnTo>
                    <a:pt x="19050" y="802360"/>
                  </a:lnTo>
                  <a:lnTo>
                    <a:pt x="19050" y="859510"/>
                  </a:lnTo>
                  <a:close/>
                </a:path>
                <a:path w="6268084" h="5288915">
                  <a:moveTo>
                    <a:pt x="19050" y="783310"/>
                  </a:moveTo>
                  <a:lnTo>
                    <a:pt x="0" y="783310"/>
                  </a:lnTo>
                  <a:lnTo>
                    <a:pt x="0" y="726160"/>
                  </a:lnTo>
                  <a:lnTo>
                    <a:pt x="19050" y="726160"/>
                  </a:lnTo>
                  <a:lnTo>
                    <a:pt x="19050" y="783310"/>
                  </a:lnTo>
                  <a:close/>
                </a:path>
                <a:path w="6268084" h="5288915">
                  <a:moveTo>
                    <a:pt x="19050" y="707110"/>
                  </a:moveTo>
                  <a:lnTo>
                    <a:pt x="0" y="707110"/>
                  </a:lnTo>
                  <a:lnTo>
                    <a:pt x="0" y="649960"/>
                  </a:lnTo>
                  <a:lnTo>
                    <a:pt x="19050" y="649960"/>
                  </a:lnTo>
                  <a:lnTo>
                    <a:pt x="19050" y="707110"/>
                  </a:lnTo>
                  <a:close/>
                </a:path>
                <a:path w="6268084" h="5288915">
                  <a:moveTo>
                    <a:pt x="19050" y="630910"/>
                  </a:moveTo>
                  <a:lnTo>
                    <a:pt x="0" y="630910"/>
                  </a:lnTo>
                  <a:lnTo>
                    <a:pt x="0" y="573760"/>
                  </a:lnTo>
                  <a:lnTo>
                    <a:pt x="19050" y="573760"/>
                  </a:lnTo>
                  <a:lnTo>
                    <a:pt x="19050" y="630910"/>
                  </a:lnTo>
                  <a:close/>
                </a:path>
                <a:path w="6268084" h="5288915">
                  <a:moveTo>
                    <a:pt x="19050" y="554710"/>
                  </a:moveTo>
                  <a:lnTo>
                    <a:pt x="0" y="554710"/>
                  </a:lnTo>
                  <a:lnTo>
                    <a:pt x="0" y="497560"/>
                  </a:lnTo>
                  <a:lnTo>
                    <a:pt x="19050" y="497560"/>
                  </a:lnTo>
                  <a:lnTo>
                    <a:pt x="19050" y="554710"/>
                  </a:lnTo>
                  <a:close/>
                </a:path>
                <a:path w="6268084" h="5288915">
                  <a:moveTo>
                    <a:pt x="19050" y="478510"/>
                  </a:moveTo>
                  <a:lnTo>
                    <a:pt x="0" y="478510"/>
                  </a:lnTo>
                  <a:lnTo>
                    <a:pt x="0" y="421360"/>
                  </a:lnTo>
                  <a:lnTo>
                    <a:pt x="19050" y="421360"/>
                  </a:lnTo>
                  <a:lnTo>
                    <a:pt x="19050" y="478510"/>
                  </a:lnTo>
                  <a:close/>
                </a:path>
                <a:path w="6268084" h="5288915">
                  <a:moveTo>
                    <a:pt x="19050" y="402310"/>
                  </a:moveTo>
                  <a:lnTo>
                    <a:pt x="0" y="402310"/>
                  </a:lnTo>
                  <a:lnTo>
                    <a:pt x="0" y="345160"/>
                  </a:lnTo>
                  <a:lnTo>
                    <a:pt x="19050" y="345160"/>
                  </a:lnTo>
                  <a:lnTo>
                    <a:pt x="19050" y="402310"/>
                  </a:lnTo>
                  <a:close/>
                </a:path>
                <a:path w="6268084" h="5288915">
                  <a:moveTo>
                    <a:pt x="19050" y="326110"/>
                  </a:moveTo>
                  <a:lnTo>
                    <a:pt x="0" y="326110"/>
                  </a:lnTo>
                  <a:lnTo>
                    <a:pt x="0" y="268960"/>
                  </a:lnTo>
                  <a:lnTo>
                    <a:pt x="19050" y="268960"/>
                  </a:lnTo>
                  <a:lnTo>
                    <a:pt x="19050" y="326110"/>
                  </a:lnTo>
                  <a:close/>
                </a:path>
                <a:path w="6268084" h="5288915">
                  <a:moveTo>
                    <a:pt x="19050" y="249910"/>
                  </a:moveTo>
                  <a:lnTo>
                    <a:pt x="0" y="249910"/>
                  </a:lnTo>
                  <a:lnTo>
                    <a:pt x="0" y="192760"/>
                  </a:lnTo>
                  <a:lnTo>
                    <a:pt x="19050" y="192760"/>
                  </a:lnTo>
                  <a:lnTo>
                    <a:pt x="19050" y="249910"/>
                  </a:lnTo>
                  <a:close/>
                </a:path>
                <a:path w="6268084" h="5288915">
                  <a:moveTo>
                    <a:pt x="19050" y="173710"/>
                  </a:moveTo>
                  <a:lnTo>
                    <a:pt x="0" y="173710"/>
                  </a:lnTo>
                  <a:lnTo>
                    <a:pt x="0" y="116560"/>
                  </a:lnTo>
                  <a:lnTo>
                    <a:pt x="19050" y="116560"/>
                  </a:lnTo>
                  <a:lnTo>
                    <a:pt x="19050" y="173710"/>
                  </a:lnTo>
                  <a:close/>
                </a:path>
                <a:path w="6268084" h="5288915">
                  <a:moveTo>
                    <a:pt x="19050" y="97510"/>
                  </a:moveTo>
                  <a:lnTo>
                    <a:pt x="0" y="97510"/>
                  </a:lnTo>
                  <a:lnTo>
                    <a:pt x="0" y="40360"/>
                  </a:lnTo>
                  <a:lnTo>
                    <a:pt x="19050" y="40360"/>
                  </a:lnTo>
                  <a:lnTo>
                    <a:pt x="19050" y="97510"/>
                  </a:lnTo>
                  <a:close/>
                </a:path>
                <a:path w="6268084" h="5288915">
                  <a:moveTo>
                    <a:pt x="19050" y="21310"/>
                  </a:moveTo>
                  <a:lnTo>
                    <a:pt x="0" y="21310"/>
                  </a:lnTo>
                  <a:lnTo>
                    <a:pt x="0" y="0"/>
                  </a:lnTo>
                  <a:lnTo>
                    <a:pt x="54889" y="0"/>
                  </a:lnTo>
                  <a:lnTo>
                    <a:pt x="54889" y="9524"/>
                  </a:lnTo>
                  <a:lnTo>
                    <a:pt x="19050" y="9524"/>
                  </a:lnTo>
                  <a:lnTo>
                    <a:pt x="9525" y="19049"/>
                  </a:lnTo>
                  <a:lnTo>
                    <a:pt x="19050" y="19049"/>
                  </a:lnTo>
                  <a:lnTo>
                    <a:pt x="19050" y="21310"/>
                  </a:lnTo>
                  <a:close/>
                </a:path>
                <a:path w="6268084" h="5288915">
                  <a:moveTo>
                    <a:pt x="19050" y="19049"/>
                  </a:moveTo>
                  <a:lnTo>
                    <a:pt x="9525" y="19049"/>
                  </a:lnTo>
                  <a:lnTo>
                    <a:pt x="19050" y="9524"/>
                  </a:lnTo>
                  <a:lnTo>
                    <a:pt x="19050" y="19049"/>
                  </a:lnTo>
                  <a:close/>
                </a:path>
                <a:path w="6268084" h="5288915">
                  <a:moveTo>
                    <a:pt x="54889" y="19049"/>
                  </a:moveTo>
                  <a:lnTo>
                    <a:pt x="19050" y="19049"/>
                  </a:lnTo>
                  <a:lnTo>
                    <a:pt x="19050" y="9524"/>
                  </a:lnTo>
                  <a:lnTo>
                    <a:pt x="54889" y="9524"/>
                  </a:lnTo>
                  <a:lnTo>
                    <a:pt x="54889" y="19049"/>
                  </a:lnTo>
                  <a:close/>
                </a:path>
                <a:path w="6268084" h="5288915">
                  <a:moveTo>
                    <a:pt x="131089" y="19049"/>
                  </a:moveTo>
                  <a:lnTo>
                    <a:pt x="73939" y="19049"/>
                  </a:lnTo>
                  <a:lnTo>
                    <a:pt x="73939" y="0"/>
                  </a:lnTo>
                  <a:lnTo>
                    <a:pt x="131089" y="0"/>
                  </a:lnTo>
                  <a:lnTo>
                    <a:pt x="131089" y="19049"/>
                  </a:lnTo>
                  <a:close/>
                </a:path>
                <a:path w="6268084" h="5288915">
                  <a:moveTo>
                    <a:pt x="207289" y="19049"/>
                  </a:moveTo>
                  <a:lnTo>
                    <a:pt x="150139" y="19049"/>
                  </a:lnTo>
                  <a:lnTo>
                    <a:pt x="150139" y="0"/>
                  </a:lnTo>
                  <a:lnTo>
                    <a:pt x="207289" y="0"/>
                  </a:lnTo>
                  <a:lnTo>
                    <a:pt x="207289" y="19049"/>
                  </a:lnTo>
                  <a:close/>
                </a:path>
                <a:path w="6268084" h="5288915">
                  <a:moveTo>
                    <a:pt x="283489" y="19049"/>
                  </a:moveTo>
                  <a:lnTo>
                    <a:pt x="226339" y="19049"/>
                  </a:lnTo>
                  <a:lnTo>
                    <a:pt x="226339" y="0"/>
                  </a:lnTo>
                  <a:lnTo>
                    <a:pt x="283489" y="0"/>
                  </a:lnTo>
                  <a:lnTo>
                    <a:pt x="283489" y="19049"/>
                  </a:lnTo>
                  <a:close/>
                </a:path>
                <a:path w="6268084" h="5288915">
                  <a:moveTo>
                    <a:pt x="359689" y="19049"/>
                  </a:moveTo>
                  <a:lnTo>
                    <a:pt x="302539" y="19049"/>
                  </a:lnTo>
                  <a:lnTo>
                    <a:pt x="302539" y="0"/>
                  </a:lnTo>
                  <a:lnTo>
                    <a:pt x="359689" y="0"/>
                  </a:lnTo>
                  <a:lnTo>
                    <a:pt x="359689" y="19049"/>
                  </a:lnTo>
                  <a:close/>
                </a:path>
                <a:path w="6268084" h="5288915">
                  <a:moveTo>
                    <a:pt x="435889" y="19049"/>
                  </a:moveTo>
                  <a:lnTo>
                    <a:pt x="378739" y="19049"/>
                  </a:lnTo>
                  <a:lnTo>
                    <a:pt x="378739" y="0"/>
                  </a:lnTo>
                  <a:lnTo>
                    <a:pt x="435889" y="0"/>
                  </a:lnTo>
                  <a:lnTo>
                    <a:pt x="435889" y="19049"/>
                  </a:lnTo>
                  <a:close/>
                </a:path>
                <a:path w="6268084" h="5288915">
                  <a:moveTo>
                    <a:pt x="512089" y="19049"/>
                  </a:moveTo>
                  <a:lnTo>
                    <a:pt x="454939" y="19049"/>
                  </a:lnTo>
                  <a:lnTo>
                    <a:pt x="454939" y="0"/>
                  </a:lnTo>
                  <a:lnTo>
                    <a:pt x="512089" y="0"/>
                  </a:lnTo>
                  <a:lnTo>
                    <a:pt x="512089" y="19049"/>
                  </a:lnTo>
                  <a:close/>
                </a:path>
                <a:path w="6268084" h="5288915">
                  <a:moveTo>
                    <a:pt x="588289" y="19049"/>
                  </a:moveTo>
                  <a:lnTo>
                    <a:pt x="531139" y="19049"/>
                  </a:lnTo>
                  <a:lnTo>
                    <a:pt x="531139" y="0"/>
                  </a:lnTo>
                  <a:lnTo>
                    <a:pt x="588289" y="0"/>
                  </a:lnTo>
                  <a:lnTo>
                    <a:pt x="588289" y="19049"/>
                  </a:lnTo>
                  <a:close/>
                </a:path>
                <a:path w="6268084" h="5288915">
                  <a:moveTo>
                    <a:pt x="664489" y="19049"/>
                  </a:moveTo>
                  <a:lnTo>
                    <a:pt x="607339" y="19049"/>
                  </a:lnTo>
                  <a:lnTo>
                    <a:pt x="607339" y="0"/>
                  </a:lnTo>
                  <a:lnTo>
                    <a:pt x="664489" y="0"/>
                  </a:lnTo>
                  <a:lnTo>
                    <a:pt x="664489" y="19049"/>
                  </a:lnTo>
                  <a:close/>
                </a:path>
                <a:path w="6268084" h="5288915">
                  <a:moveTo>
                    <a:pt x="740689" y="19049"/>
                  </a:moveTo>
                  <a:lnTo>
                    <a:pt x="683539" y="19049"/>
                  </a:lnTo>
                  <a:lnTo>
                    <a:pt x="683539" y="0"/>
                  </a:lnTo>
                  <a:lnTo>
                    <a:pt x="740689" y="0"/>
                  </a:lnTo>
                  <a:lnTo>
                    <a:pt x="740689" y="19049"/>
                  </a:lnTo>
                  <a:close/>
                </a:path>
                <a:path w="6268084" h="5288915">
                  <a:moveTo>
                    <a:pt x="816889" y="19049"/>
                  </a:moveTo>
                  <a:lnTo>
                    <a:pt x="759739" y="19049"/>
                  </a:lnTo>
                  <a:lnTo>
                    <a:pt x="759739" y="0"/>
                  </a:lnTo>
                  <a:lnTo>
                    <a:pt x="816889" y="0"/>
                  </a:lnTo>
                  <a:lnTo>
                    <a:pt x="816889" y="19049"/>
                  </a:lnTo>
                  <a:close/>
                </a:path>
                <a:path w="6268084" h="5288915">
                  <a:moveTo>
                    <a:pt x="893089" y="19049"/>
                  </a:moveTo>
                  <a:lnTo>
                    <a:pt x="835939" y="19049"/>
                  </a:lnTo>
                  <a:lnTo>
                    <a:pt x="835939" y="0"/>
                  </a:lnTo>
                  <a:lnTo>
                    <a:pt x="893089" y="0"/>
                  </a:lnTo>
                  <a:lnTo>
                    <a:pt x="893089" y="19049"/>
                  </a:lnTo>
                  <a:close/>
                </a:path>
                <a:path w="6268084" h="5288915">
                  <a:moveTo>
                    <a:pt x="969289" y="19049"/>
                  </a:moveTo>
                  <a:lnTo>
                    <a:pt x="912139" y="19049"/>
                  </a:lnTo>
                  <a:lnTo>
                    <a:pt x="912139" y="0"/>
                  </a:lnTo>
                  <a:lnTo>
                    <a:pt x="969289" y="0"/>
                  </a:lnTo>
                  <a:lnTo>
                    <a:pt x="969289" y="19049"/>
                  </a:lnTo>
                  <a:close/>
                </a:path>
                <a:path w="6268084" h="5288915">
                  <a:moveTo>
                    <a:pt x="1045489" y="19049"/>
                  </a:moveTo>
                  <a:lnTo>
                    <a:pt x="988339" y="19049"/>
                  </a:lnTo>
                  <a:lnTo>
                    <a:pt x="988339" y="0"/>
                  </a:lnTo>
                  <a:lnTo>
                    <a:pt x="1045489" y="0"/>
                  </a:lnTo>
                  <a:lnTo>
                    <a:pt x="1045489" y="19049"/>
                  </a:lnTo>
                  <a:close/>
                </a:path>
                <a:path w="6268084" h="5288915">
                  <a:moveTo>
                    <a:pt x="1121689" y="19049"/>
                  </a:moveTo>
                  <a:lnTo>
                    <a:pt x="1064539" y="19049"/>
                  </a:lnTo>
                  <a:lnTo>
                    <a:pt x="1064539" y="0"/>
                  </a:lnTo>
                  <a:lnTo>
                    <a:pt x="1121689" y="0"/>
                  </a:lnTo>
                  <a:lnTo>
                    <a:pt x="1121689" y="19049"/>
                  </a:lnTo>
                  <a:close/>
                </a:path>
                <a:path w="6268084" h="5288915">
                  <a:moveTo>
                    <a:pt x="1197889" y="19049"/>
                  </a:moveTo>
                  <a:lnTo>
                    <a:pt x="1140739" y="19049"/>
                  </a:lnTo>
                  <a:lnTo>
                    <a:pt x="1140739" y="0"/>
                  </a:lnTo>
                  <a:lnTo>
                    <a:pt x="1197889" y="0"/>
                  </a:lnTo>
                  <a:lnTo>
                    <a:pt x="1197889" y="19049"/>
                  </a:lnTo>
                  <a:close/>
                </a:path>
                <a:path w="6268084" h="5288915">
                  <a:moveTo>
                    <a:pt x="1274089" y="19049"/>
                  </a:moveTo>
                  <a:lnTo>
                    <a:pt x="1216939" y="19049"/>
                  </a:lnTo>
                  <a:lnTo>
                    <a:pt x="1216939" y="0"/>
                  </a:lnTo>
                  <a:lnTo>
                    <a:pt x="1274089" y="0"/>
                  </a:lnTo>
                  <a:lnTo>
                    <a:pt x="1274089" y="19049"/>
                  </a:lnTo>
                  <a:close/>
                </a:path>
                <a:path w="6268084" h="5288915">
                  <a:moveTo>
                    <a:pt x="1350289" y="19049"/>
                  </a:moveTo>
                  <a:lnTo>
                    <a:pt x="1293139" y="19049"/>
                  </a:lnTo>
                  <a:lnTo>
                    <a:pt x="1293139" y="0"/>
                  </a:lnTo>
                  <a:lnTo>
                    <a:pt x="1350289" y="0"/>
                  </a:lnTo>
                  <a:lnTo>
                    <a:pt x="1350289" y="19049"/>
                  </a:lnTo>
                  <a:close/>
                </a:path>
                <a:path w="6268084" h="5288915">
                  <a:moveTo>
                    <a:pt x="1426489" y="19049"/>
                  </a:moveTo>
                  <a:lnTo>
                    <a:pt x="1369339" y="19049"/>
                  </a:lnTo>
                  <a:lnTo>
                    <a:pt x="1369339" y="0"/>
                  </a:lnTo>
                  <a:lnTo>
                    <a:pt x="1426489" y="0"/>
                  </a:lnTo>
                  <a:lnTo>
                    <a:pt x="1426489" y="19049"/>
                  </a:lnTo>
                  <a:close/>
                </a:path>
                <a:path w="6268084" h="5288915">
                  <a:moveTo>
                    <a:pt x="1502689" y="19049"/>
                  </a:moveTo>
                  <a:lnTo>
                    <a:pt x="1445539" y="19049"/>
                  </a:lnTo>
                  <a:lnTo>
                    <a:pt x="1445539" y="0"/>
                  </a:lnTo>
                  <a:lnTo>
                    <a:pt x="1502689" y="0"/>
                  </a:lnTo>
                  <a:lnTo>
                    <a:pt x="1502689" y="19049"/>
                  </a:lnTo>
                  <a:close/>
                </a:path>
                <a:path w="6268084" h="5288915">
                  <a:moveTo>
                    <a:pt x="1578889" y="19049"/>
                  </a:moveTo>
                  <a:lnTo>
                    <a:pt x="1521739" y="19049"/>
                  </a:lnTo>
                  <a:lnTo>
                    <a:pt x="1521739" y="0"/>
                  </a:lnTo>
                  <a:lnTo>
                    <a:pt x="1578889" y="0"/>
                  </a:lnTo>
                  <a:lnTo>
                    <a:pt x="1578889" y="19049"/>
                  </a:lnTo>
                  <a:close/>
                </a:path>
                <a:path w="6268084" h="5288915">
                  <a:moveTo>
                    <a:pt x="1655089" y="19049"/>
                  </a:moveTo>
                  <a:lnTo>
                    <a:pt x="1597939" y="19049"/>
                  </a:lnTo>
                  <a:lnTo>
                    <a:pt x="1597939" y="0"/>
                  </a:lnTo>
                  <a:lnTo>
                    <a:pt x="1655089" y="0"/>
                  </a:lnTo>
                  <a:lnTo>
                    <a:pt x="1655089" y="19049"/>
                  </a:lnTo>
                  <a:close/>
                </a:path>
                <a:path w="6268084" h="5288915">
                  <a:moveTo>
                    <a:pt x="1731289" y="19049"/>
                  </a:moveTo>
                  <a:lnTo>
                    <a:pt x="1674139" y="19049"/>
                  </a:lnTo>
                  <a:lnTo>
                    <a:pt x="1674139" y="0"/>
                  </a:lnTo>
                  <a:lnTo>
                    <a:pt x="1731289" y="0"/>
                  </a:lnTo>
                  <a:lnTo>
                    <a:pt x="1731289" y="19049"/>
                  </a:lnTo>
                  <a:close/>
                </a:path>
                <a:path w="6268084" h="5288915">
                  <a:moveTo>
                    <a:pt x="1807489" y="19049"/>
                  </a:moveTo>
                  <a:lnTo>
                    <a:pt x="1750339" y="19049"/>
                  </a:lnTo>
                  <a:lnTo>
                    <a:pt x="1750339" y="0"/>
                  </a:lnTo>
                  <a:lnTo>
                    <a:pt x="1807489" y="0"/>
                  </a:lnTo>
                  <a:lnTo>
                    <a:pt x="1807489" y="19049"/>
                  </a:lnTo>
                  <a:close/>
                </a:path>
                <a:path w="6268084" h="5288915">
                  <a:moveTo>
                    <a:pt x="1883689" y="19049"/>
                  </a:moveTo>
                  <a:lnTo>
                    <a:pt x="1826539" y="19049"/>
                  </a:lnTo>
                  <a:lnTo>
                    <a:pt x="1826539" y="0"/>
                  </a:lnTo>
                  <a:lnTo>
                    <a:pt x="1883689" y="0"/>
                  </a:lnTo>
                  <a:lnTo>
                    <a:pt x="1883689" y="19049"/>
                  </a:lnTo>
                  <a:close/>
                </a:path>
                <a:path w="6268084" h="5288915">
                  <a:moveTo>
                    <a:pt x="1959889" y="19049"/>
                  </a:moveTo>
                  <a:lnTo>
                    <a:pt x="1902739" y="19049"/>
                  </a:lnTo>
                  <a:lnTo>
                    <a:pt x="1902739" y="0"/>
                  </a:lnTo>
                  <a:lnTo>
                    <a:pt x="1959889" y="0"/>
                  </a:lnTo>
                  <a:lnTo>
                    <a:pt x="1959889" y="19049"/>
                  </a:lnTo>
                  <a:close/>
                </a:path>
                <a:path w="6268084" h="5288915">
                  <a:moveTo>
                    <a:pt x="2036089" y="19049"/>
                  </a:moveTo>
                  <a:lnTo>
                    <a:pt x="1978939" y="19049"/>
                  </a:lnTo>
                  <a:lnTo>
                    <a:pt x="1978939" y="0"/>
                  </a:lnTo>
                  <a:lnTo>
                    <a:pt x="2036089" y="0"/>
                  </a:lnTo>
                  <a:lnTo>
                    <a:pt x="2036089" y="19049"/>
                  </a:lnTo>
                  <a:close/>
                </a:path>
                <a:path w="6268084" h="5288915">
                  <a:moveTo>
                    <a:pt x="2112289" y="19049"/>
                  </a:moveTo>
                  <a:lnTo>
                    <a:pt x="2055139" y="19049"/>
                  </a:lnTo>
                  <a:lnTo>
                    <a:pt x="2055139" y="0"/>
                  </a:lnTo>
                  <a:lnTo>
                    <a:pt x="2112289" y="0"/>
                  </a:lnTo>
                  <a:lnTo>
                    <a:pt x="2112289" y="19049"/>
                  </a:lnTo>
                  <a:close/>
                </a:path>
                <a:path w="6268084" h="5288915">
                  <a:moveTo>
                    <a:pt x="2188489" y="19049"/>
                  </a:moveTo>
                  <a:lnTo>
                    <a:pt x="2131339" y="19049"/>
                  </a:lnTo>
                  <a:lnTo>
                    <a:pt x="2131339" y="0"/>
                  </a:lnTo>
                  <a:lnTo>
                    <a:pt x="2188489" y="0"/>
                  </a:lnTo>
                  <a:lnTo>
                    <a:pt x="2188489" y="19049"/>
                  </a:lnTo>
                  <a:close/>
                </a:path>
                <a:path w="6268084" h="5288915">
                  <a:moveTo>
                    <a:pt x="2264689" y="19049"/>
                  </a:moveTo>
                  <a:lnTo>
                    <a:pt x="2207539" y="19049"/>
                  </a:lnTo>
                  <a:lnTo>
                    <a:pt x="2207539" y="0"/>
                  </a:lnTo>
                  <a:lnTo>
                    <a:pt x="2264689" y="0"/>
                  </a:lnTo>
                  <a:lnTo>
                    <a:pt x="2264689" y="19049"/>
                  </a:lnTo>
                  <a:close/>
                </a:path>
                <a:path w="6268084" h="5288915">
                  <a:moveTo>
                    <a:pt x="2340889" y="19049"/>
                  </a:moveTo>
                  <a:lnTo>
                    <a:pt x="2283739" y="19049"/>
                  </a:lnTo>
                  <a:lnTo>
                    <a:pt x="2283739" y="0"/>
                  </a:lnTo>
                  <a:lnTo>
                    <a:pt x="2340889" y="0"/>
                  </a:lnTo>
                  <a:lnTo>
                    <a:pt x="2340889" y="19049"/>
                  </a:lnTo>
                  <a:close/>
                </a:path>
                <a:path w="6268084" h="5288915">
                  <a:moveTo>
                    <a:pt x="2417089" y="19049"/>
                  </a:moveTo>
                  <a:lnTo>
                    <a:pt x="2359939" y="19049"/>
                  </a:lnTo>
                  <a:lnTo>
                    <a:pt x="2359939" y="0"/>
                  </a:lnTo>
                  <a:lnTo>
                    <a:pt x="2417089" y="0"/>
                  </a:lnTo>
                  <a:lnTo>
                    <a:pt x="2417089" y="19049"/>
                  </a:lnTo>
                  <a:close/>
                </a:path>
                <a:path w="6268084" h="5288915">
                  <a:moveTo>
                    <a:pt x="2493289" y="19049"/>
                  </a:moveTo>
                  <a:lnTo>
                    <a:pt x="2436139" y="19049"/>
                  </a:lnTo>
                  <a:lnTo>
                    <a:pt x="2436139" y="0"/>
                  </a:lnTo>
                  <a:lnTo>
                    <a:pt x="2493289" y="0"/>
                  </a:lnTo>
                  <a:lnTo>
                    <a:pt x="2493289" y="19049"/>
                  </a:lnTo>
                  <a:close/>
                </a:path>
                <a:path w="6268084" h="5288915">
                  <a:moveTo>
                    <a:pt x="2569489" y="19049"/>
                  </a:moveTo>
                  <a:lnTo>
                    <a:pt x="2512339" y="19049"/>
                  </a:lnTo>
                  <a:lnTo>
                    <a:pt x="2512339" y="0"/>
                  </a:lnTo>
                  <a:lnTo>
                    <a:pt x="2569489" y="0"/>
                  </a:lnTo>
                  <a:lnTo>
                    <a:pt x="2569489" y="19049"/>
                  </a:lnTo>
                  <a:close/>
                </a:path>
                <a:path w="6268084" h="5288915">
                  <a:moveTo>
                    <a:pt x="2645689" y="19049"/>
                  </a:moveTo>
                  <a:lnTo>
                    <a:pt x="2588539" y="19049"/>
                  </a:lnTo>
                  <a:lnTo>
                    <a:pt x="2588539" y="0"/>
                  </a:lnTo>
                  <a:lnTo>
                    <a:pt x="2645689" y="0"/>
                  </a:lnTo>
                  <a:lnTo>
                    <a:pt x="2645689" y="19049"/>
                  </a:lnTo>
                  <a:close/>
                </a:path>
                <a:path w="6268084" h="5288915">
                  <a:moveTo>
                    <a:pt x="2721889" y="19049"/>
                  </a:moveTo>
                  <a:lnTo>
                    <a:pt x="2664739" y="19049"/>
                  </a:lnTo>
                  <a:lnTo>
                    <a:pt x="2664739" y="0"/>
                  </a:lnTo>
                  <a:lnTo>
                    <a:pt x="2721889" y="0"/>
                  </a:lnTo>
                  <a:lnTo>
                    <a:pt x="2721889" y="19049"/>
                  </a:lnTo>
                  <a:close/>
                </a:path>
                <a:path w="6268084" h="5288915">
                  <a:moveTo>
                    <a:pt x="2798089" y="19049"/>
                  </a:moveTo>
                  <a:lnTo>
                    <a:pt x="2740939" y="19049"/>
                  </a:lnTo>
                  <a:lnTo>
                    <a:pt x="2740939" y="0"/>
                  </a:lnTo>
                  <a:lnTo>
                    <a:pt x="2798089" y="0"/>
                  </a:lnTo>
                  <a:lnTo>
                    <a:pt x="2798089" y="19049"/>
                  </a:lnTo>
                  <a:close/>
                </a:path>
                <a:path w="6268084" h="5288915">
                  <a:moveTo>
                    <a:pt x="2874289" y="19049"/>
                  </a:moveTo>
                  <a:lnTo>
                    <a:pt x="2817139" y="19049"/>
                  </a:lnTo>
                  <a:lnTo>
                    <a:pt x="2817139" y="0"/>
                  </a:lnTo>
                  <a:lnTo>
                    <a:pt x="2874289" y="0"/>
                  </a:lnTo>
                  <a:lnTo>
                    <a:pt x="2874289" y="19049"/>
                  </a:lnTo>
                  <a:close/>
                </a:path>
                <a:path w="6268084" h="5288915">
                  <a:moveTo>
                    <a:pt x="2950489" y="19049"/>
                  </a:moveTo>
                  <a:lnTo>
                    <a:pt x="2893339" y="19049"/>
                  </a:lnTo>
                  <a:lnTo>
                    <a:pt x="2893339" y="0"/>
                  </a:lnTo>
                  <a:lnTo>
                    <a:pt x="2950489" y="0"/>
                  </a:lnTo>
                  <a:lnTo>
                    <a:pt x="2950489" y="19049"/>
                  </a:lnTo>
                  <a:close/>
                </a:path>
                <a:path w="6268084" h="5288915">
                  <a:moveTo>
                    <a:pt x="3026689" y="19049"/>
                  </a:moveTo>
                  <a:lnTo>
                    <a:pt x="2969539" y="19049"/>
                  </a:lnTo>
                  <a:lnTo>
                    <a:pt x="2969539" y="0"/>
                  </a:lnTo>
                  <a:lnTo>
                    <a:pt x="3026689" y="0"/>
                  </a:lnTo>
                  <a:lnTo>
                    <a:pt x="3026689" y="19049"/>
                  </a:lnTo>
                  <a:close/>
                </a:path>
                <a:path w="6268084" h="5288915">
                  <a:moveTo>
                    <a:pt x="3102889" y="19049"/>
                  </a:moveTo>
                  <a:lnTo>
                    <a:pt x="3045739" y="19049"/>
                  </a:lnTo>
                  <a:lnTo>
                    <a:pt x="3045739" y="0"/>
                  </a:lnTo>
                  <a:lnTo>
                    <a:pt x="3102889" y="0"/>
                  </a:lnTo>
                  <a:lnTo>
                    <a:pt x="3102889" y="19049"/>
                  </a:lnTo>
                  <a:close/>
                </a:path>
                <a:path w="6268084" h="5288915">
                  <a:moveTo>
                    <a:pt x="3179089" y="19049"/>
                  </a:moveTo>
                  <a:lnTo>
                    <a:pt x="3121939" y="19049"/>
                  </a:lnTo>
                  <a:lnTo>
                    <a:pt x="3121939" y="0"/>
                  </a:lnTo>
                  <a:lnTo>
                    <a:pt x="3179089" y="0"/>
                  </a:lnTo>
                  <a:lnTo>
                    <a:pt x="3179089" y="19049"/>
                  </a:lnTo>
                  <a:close/>
                </a:path>
                <a:path w="6268084" h="5288915">
                  <a:moveTo>
                    <a:pt x="3255289" y="19049"/>
                  </a:moveTo>
                  <a:lnTo>
                    <a:pt x="3198139" y="19049"/>
                  </a:lnTo>
                  <a:lnTo>
                    <a:pt x="3198139" y="0"/>
                  </a:lnTo>
                  <a:lnTo>
                    <a:pt x="3255289" y="0"/>
                  </a:lnTo>
                  <a:lnTo>
                    <a:pt x="3255289" y="19049"/>
                  </a:lnTo>
                  <a:close/>
                </a:path>
                <a:path w="6268084" h="5288915">
                  <a:moveTo>
                    <a:pt x="3331489" y="19049"/>
                  </a:moveTo>
                  <a:lnTo>
                    <a:pt x="3274339" y="19049"/>
                  </a:lnTo>
                  <a:lnTo>
                    <a:pt x="3274339" y="0"/>
                  </a:lnTo>
                  <a:lnTo>
                    <a:pt x="3331489" y="0"/>
                  </a:lnTo>
                  <a:lnTo>
                    <a:pt x="3331489" y="19049"/>
                  </a:lnTo>
                  <a:close/>
                </a:path>
                <a:path w="6268084" h="5288915">
                  <a:moveTo>
                    <a:pt x="3407689" y="19049"/>
                  </a:moveTo>
                  <a:lnTo>
                    <a:pt x="3350539" y="19049"/>
                  </a:lnTo>
                  <a:lnTo>
                    <a:pt x="3350539" y="0"/>
                  </a:lnTo>
                  <a:lnTo>
                    <a:pt x="3407689" y="0"/>
                  </a:lnTo>
                  <a:lnTo>
                    <a:pt x="3407689" y="19049"/>
                  </a:lnTo>
                  <a:close/>
                </a:path>
                <a:path w="6268084" h="5288915">
                  <a:moveTo>
                    <a:pt x="3483889" y="19049"/>
                  </a:moveTo>
                  <a:lnTo>
                    <a:pt x="3426739" y="19049"/>
                  </a:lnTo>
                  <a:lnTo>
                    <a:pt x="3426739" y="0"/>
                  </a:lnTo>
                  <a:lnTo>
                    <a:pt x="3483889" y="0"/>
                  </a:lnTo>
                  <a:lnTo>
                    <a:pt x="3483889" y="19049"/>
                  </a:lnTo>
                  <a:close/>
                </a:path>
                <a:path w="6268084" h="5288915">
                  <a:moveTo>
                    <a:pt x="3560089" y="19049"/>
                  </a:moveTo>
                  <a:lnTo>
                    <a:pt x="3502939" y="19049"/>
                  </a:lnTo>
                  <a:lnTo>
                    <a:pt x="3502939" y="0"/>
                  </a:lnTo>
                  <a:lnTo>
                    <a:pt x="3560089" y="0"/>
                  </a:lnTo>
                  <a:lnTo>
                    <a:pt x="3560089" y="19049"/>
                  </a:lnTo>
                  <a:close/>
                </a:path>
                <a:path w="6268084" h="5288915">
                  <a:moveTo>
                    <a:pt x="3636289" y="19049"/>
                  </a:moveTo>
                  <a:lnTo>
                    <a:pt x="3579139" y="19049"/>
                  </a:lnTo>
                  <a:lnTo>
                    <a:pt x="3579139" y="0"/>
                  </a:lnTo>
                  <a:lnTo>
                    <a:pt x="3636289" y="0"/>
                  </a:lnTo>
                  <a:lnTo>
                    <a:pt x="3636289" y="19049"/>
                  </a:lnTo>
                  <a:close/>
                </a:path>
                <a:path w="6268084" h="5288915">
                  <a:moveTo>
                    <a:pt x="3712489" y="19049"/>
                  </a:moveTo>
                  <a:lnTo>
                    <a:pt x="3655339" y="19049"/>
                  </a:lnTo>
                  <a:lnTo>
                    <a:pt x="3655339" y="0"/>
                  </a:lnTo>
                  <a:lnTo>
                    <a:pt x="3712489" y="0"/>
                  </a:lnTo>
                  <a:lnTo>
                    <a:pt x="3712489" y="19049"/>
                  </a:lnTo>
                  <a:close/>
                </a:path>
                <a:path w="6268084" h="5288915">
                  <a:moveTo>
                    <a:pt x="3788689" y="19049"/>
                  </a:moveTo>
                  <a:lnTo>
                    <a:pt x="3731539" y="19049"/>
                  </a:lnTo>
                  <a:lnTo>
                    <a:pt x="3731539" y="0"/>
                  </a:lnTo>
                  <a:lnTo>
                    <a:pt x="3788689" y="0"/>
                  </a:lnTo>
                  <a:lnTo>
                    <a:pt x="3788689" y="19049"/>
                  </a:lnTo>
                  <a:close/>
                </a:path>
                <a:path w="6268084" h="5288915">
                  <a:moveTo>
                    <a:pt x="3864889" y="19049"/>
                  </a:moveTo>
                  <a:lnTo>
                    <a:pt x="3807739" y="19049"/>
                  </a:lnTo>
                  <a:lnTo>
                    <a:pt x="3807739" y="0"/>
                  </a:lnTo>
                  <a:lnTo>
                    <a:pt x="3864889" y="0"/>
                  </a:lnTo>
                  <a:lnTo>
                    <a:pt x="3864889" y="19049"/>
                  </a:lnTo>
                  <a:close/>
                </a:path>
                <a:path w="6268084" h="5288915">
                  <a:moveTo>
                    <a:pt x="3941089" y="19049"/>
                  </a:moveTo>
                  <a:lnTo>
                    <a:pt x="3883939" y="19049"/>
                  </a:lnTo>
                  <a:lnTo>
                    <a:pt x="3883939" y="0"/>
                  </a:lnTo>
                  <a:lnTo>
                    <a:pt x="3941089" y="0"/>
                  </a:lnTo>
                  <a:lnTo>
                    <a:pt x="3941089" y="19049"/>
                  </a:lnTo>
                  <a:close/>
                </a:path>
                <a:path w="6268084" h="5288915">
                  <a:moveTo>
                    <a:pt x="4017289" y="19049"/>
                  </a:moveTo>
                  <a:lnTo>
                    <a:pt x="3960139" y="19049"/>
                  </a:lnTo>
                  <a:lnTo>
                    <a:pt x="3960139" y="0"/>
                  </a:lnTo>
                  <a:lnTo>
                    <a:pt x="4017289" y="0"/>
                  </a:lnTo>
                  <a:lnTo>
                    <a:pt x="4017289" y="19049"/>
                  </a:lnTo>
                  <a:close/>
                </a:path>
                <a:path w="6268084" h="5288915">
                  <a:moveTo>
                    <a:pt x="4093489" y="19049"/>
                  </a:moveTo>
                  <a:lnTo>
                    <a:pt x="4036339" y="19049"/>
                  </a:lnTo>
                  <a:lnTo>
                    <a:pt x="4036339" y="0"/>
                  </a:lnTo>
                  <a:lnTo>
                    <a:pt x="4093489" y="0"/>
                  </a:lnTo>
                  <a:lnTo>
                    <a:pt x="4093489" y="19049"/>
                  </a:lnTo>
                  <a:close/>
                </a:path>
                <a:path w="6268084" h="5288915">
                  <a:moveTo>
                    <a:pt x="4169689" y="19049"/>
                  </a:moveTo>
                  <a:lnTo>
                    <a:pt x="4112539" y="19049"/>
                  </a:lnTo>
                  <a:lnTo>
                    <a:pt x="4112539" y="0"/>
                  </a:lnTo>
                  <a:lnTo>
                    <a:pt x="4169689" y="0"/>
                  </a:lnTo>
                  <a:lnTo>
                    <a:pt x="4169689" y="19049"/>
                  </a:lnTo>
                  <a:close/>
                </a:path>
                <a:path w="6268084" h="5288915">
                  <a:moveTo>
                    <a:pt x="4245889" y="19049"/>
                  </a:moveTo>
                  <a:lnTo>
                    <a:pt x="4188739" y="19049"/>
                  </a:lnTo>
                  <a:lnTo>
                    <a:pt x="4188739" y="0"/>
                  </a:lnTo>
                  <a:lnTo>
                    <a:pt x="4245889" y="0"/>
                  </a:lnTo>
                  <a:lnTo>
                    <a:pt x="4245889" y="19049"/>
                  </a:lnTo>
                  <a:close/>
                </a:path>
                <a:path w="6268084" h="5288915">
                  <a:moveTo>
                    <a:pt x="4322089" y="19049"/>
                  </a:moveTo>
                  <a:lnTo>
                    <a:pt x="4264939" y="19049"/>
                  </a:lnTo>
                  <a:lnTo>
                    <a:pt x="4264939" y="0"/>
                  </a:lnTo>
                  <a:lnTo>
                    <a:pt x="4322089" y="0"/>
                  </a:lnTo>
                  <a:lnTo>
                    <a:pt x="4322089" y="19049"/>
                  </a:lnTo>
                  <a:close/>
                </a:path>
                <a:path w="6268084" h="5288915">
                  <a:moveTo>
                    <a:pt x="4398289" y="19049"/>
                  </a:moveTo>
                  <a:lnTo>
                    <a:pt x="4341139" y="19049"/>
                  </a:lnTo>
                  <a:lnTo>
                    <a:pt x="4341139" y="0"/>
                  </a:lnTo>
                  <a:lnTo>
                    <a:pt x="4398289" y="0"/>
                  </a:lnTo>
                  <a:lnTo>
                    <a:pt x="4398289" y="19049"/>
                  </a:lnTo>
                  <a:close/>
                </a:path>
                <a:path w="6268084" h="5288915">
                  <a:moveTo>
                    <a:pt x="4474489" y="19049"/>
                  </a:moveTo>
                  <a:lnTo>
                    <a:pt x="4417339" y="19049"/>
                  </a:lnTo>
                  <a:lnTo>
                    <a:pt x="4417339" y="0"/>
                  </a:lnTo>
                  <a:lnTo>
                    <a:pt x="4474489" y="0"/>
                  </a:lnTo>
                  <a:lnTo>
                    <a:pt x="4474489" y="19049"/>
                  </a:lnTo>
                  <a:close/>
                </a:path>
                <a:path w="6268084" h="5288915">
                  <a:moveTo>
                    <a:pt x="4550689" y="19049"/>
                  </a:moveTo>
                  <a:lnTo>
                    <a:pt x="4493539" y="19049"/>
                  </a:lnTo>
                  <a:lnTo>
                    <a:pt x="4493539" y="0"/>
                  </a:lnTo>
                  <a:lnTo>
                    <a:pt x="4550689" y="0"/>
                  </a:lnTo>
                  <a:lnTo>
                    <a:pt x="4550689" y="19049"/>
                  </a:lnTo>
                  <a:close/>
                </a:path>
                <a:path w="6268084" h="5288915">
                  <a:moveTo>
                    <a:pt x="4626889" y="19049"/>
                  </a:moveTo>
                  <a:lnTo>
                    <a:pt x="4569739" y="19049"/>
                  </a:lnTo>
                  <a:lnTo>
                    <a:pt x="4569739" y="0"/>
                  </a:lnTo>
                  <a:lnTo>
                    <a:pt x="4626889" y="0"/>
                  </a:lnTo>
                  <a:lnTo>
                    <a:pt x="4626889" y="19049"/>
                  </a:lnTo>
                  <a:close/>
                </a:path>
                <a:path w="6268084" h="5288915">
                  <a:moveTo>
                    <a:pt x="4703089" y="19049"/>
                  </a:moveTo>
                  <a:lnTo>
                    <a:pt x="4645939" y="19049"/>
                  </a:lnTo>
                  <a:lnTo>
                    <a:pt x="4645939" y="0"/>
                  </a:lnTo>
                  <a:lnTo>
                    <a:pt x="4703089" y="0"/>
                  </a:lnTo>
                  <a:lnTo>
                    <a:pt x="4703089" y="19049"/>
                  </a:lnTo>
                  <a:close/>
                </a:path>
                <a:path w="6268084" h="5288915">
                  <a:moveTo>
                    <a:pt x="4779289" y="19049"/>
                  </a:moveTo>
                  <a:lnTo>
                    <a:pt x="4722139" y="19049"/>
                  </a:lnTo>
                  <a:lnTo>
                    <a:pt x="4722139" y="0"/>
                  </a:lnTo>
                  <a:lnTo>
                    <a:pt x="4779289" y="0"/>
                  </a:lnTo>
                  <a:lnTo>
                    <a:pt x="4779289" y="19049"/>
                  </a:lnTo>
                  <a:close/>
                </a:path>
                <a:path w="6268084" h="5288915">
                  <a:moveTo>
                    <a:pt x="4855489" y="19049"/>
                  </a:moveTo>
                  <a:lnTo>
                    <a:pt x="4798339" y="19049"/>
                  </a:lnTo>
                  <a:lnTo>
                    <a:pt x="4798339" y="0"/>
                  </a:lnTo>
                  <a:lnTo>
                    <a:pt x="4855489" y="0"/>
                  </a:lnTo>
                  <a:lnTo>
                    <a:pt x="4855489" y="19049"/>
                  </a:lnTo>
                  <a:close/>
                </a:path>
                <a:path w="6268084" h="5288915">
                  <a:moveTo>
                    <a:pt x="4931689" y="19049"/>
                  </a:moveTo>
                  <a:lnTo>
                    <a:pt x="4874539" y="19049"/>
                  </a:lnTo>
                  <a:lnTo>
                    <a:pt x="4874539" y="0"/>
                  </a:lnTo>
                  <a:lnTo>
                    <a:pt x="4931689" y="0"/>
                  </a:lnTo>
                  <a:lnTo>
                    <a:pt x="4931689" y="19049"/>
                  </a:lnTo>
                  <a:close/>
                </a:path>
                <a:path w="6268084" h="5288915">
                  <a:moveTo>
                    <a:pt x="5007889" y="19049"/>
                  </a:moveTo>
                  <a:lnTo>
                    <a:pt x="4950739" y="19049"/>
                  </a:lnTo>
                  <a:lnTo>
                    <a:pt x="4950739" y="0"/>
                  </a:lnTo>
                  <a:lnTo>
                    <a:pt x="5007889" y="0"/>
                  </a:lnTo>
                  <a:lnTo>
                    <a:pt x="5007889" y="19049"/>
                  </a:lnTo>
                  <a:close/>
                </a:path>
                <a:path w="6268084" h="5288915">
                  <a:moveTo>
                    <a:pt x="5084089" y="19049"/>
                  </a:moveTo>
                  <a:lnTo>
                    <a:pt x="5026939" y="19049"/>
                  </a:lnTo>
                  <a:lnTo>
                    <a:pt x="5026939" y="0"/>
                  </a:lnTo>
                  <a:lnTo>
                    <a:pt x="5084089" y="0"/>
                  </a:lnTo>
                  <a:lnTo>
                    <a:pt x="5084089" y="19049"/>
                  </a:lnTo>
                  <a:close/>
                </a:path>
                <a:path w="6268084" h="5288915">
                  <a:moveTo>
                    <a:pt x="5160289" y="19049"/>
                  </a:moveTo>
                  <a:lnTo>
                    <a:pt x="5103139" y="19049"/>
                  </a:lnTo>
                  <a:lnTo>
                    <a:pt x="5103139" y="0"/>
                  </a:lnTo>
                  <a:lnTo>
                    <a:pt x="5160289" y="0"/>
                  </a:lnTo>
                  <a:lnTo>
                    <a:pt x="5160289" y="19049"/>
                  </a:lnTo>
                  <a:close/>
                </a:path>
                <a:path w="6268084" h="5288915">
                  <a:moveTo>
                    <a:pt x="5236489" y="19049"/>
                  </a:moveTo>
                  <a:lnTo>
                    <a:pt x="5179339" y="19049"/>
                  </a:lnTo>
                  <a:lnTo>
                    <a:pt x="5179339" y="0"/>
                  </a:lnTo>
                  <a:lnTo>
                    <a:pt x="5236489" y="0"/>
                  </a:lnTo>
                  <a:lnTo>
                    <a:pt x="5236489" y="19049"/>
                  </a:lnTo>
                  <a:close/>
                </a:path>
                <a:path w="6268084" h="5288915">
                  <a:moveTo>
                    <a:pt x="5312689" y="19049"/>
                  </a:moveTo>
                  <a:lnTo>
                    <a:pt x="5255539" y="19049"/>
                  </a:lnTo>
                  <a:lnTo>
                    <a:pt x="5255539" y="0"/>
                  </a:lnTo>
                  <a:lnTo>
                    <a:pt x="5312689" y="0"/>
                  </a:lnTo>
                  <a:lnTo>
                    <a:pt x="5312689" y="19049"/>
                  </a:lnTo>
                  <a:close/>
                </a:path>
                <a:path w="6268084" h="5288915">
                  <a:moveTo>
                    <a:pt x="5388889" y="19049"/>
                  </a:moveTo>
                  <a:lnTo>
                    <a:pt x="5331739" y="19049"/>
                  </a:lnTo>
                  <a:lnTo>
                    <a:pt x="5331739" y="0"/>
                  </a:lnTo>
                  <a:lnTo>
                    <a:pt x="5388889" y="0"/>
                  </a:lnTo>
                  <a:lnTo>
                    <a:pt x="5388889" y="19049"/>
                  </a:lnTo>
                  <a:close/>
                </a:path>
                <a:path w="6268084" h="5288915">
                  <a:moveTo>
                    <a:pt x="5465089" y="19049"/>
                  </a:moveTo>
                  <a:lnTo>
                    <a:pt x="5407939" y="19049"/>
                  </a:lnTo>
                  <a:lnTo>
                    <a:pt x="5407939" y="0"/>
                  </a:lnTo>
                  <a:lnTo>
                    <a:pt x="5465089" y="0"/>
                  </a:lnTo>
                  <a:lnTo>
                    <a:pt x="5465089" y="19049"/>
                  </a:lnTo>
                  <a:close/>
                </a:path>
                <a:path w="6268084" h="5288915">
                  <a:moveTo>
                    <a:pt x="5541289" y="19049"/>
                  </a:moveTo>
                  <a:lnTo>
                    <a:pt x="5484139" y="19049"/>
                  </a:lnTo>
                  <a:lnTo>
                    <a:pt x="5484139" y="0"/>
                  </a:lnTo>
                  <a:lnTo>
                    <a:pt x="5541289" y="0"/>
                  </a:lnTo>
                  <a:lnTo>
                    <a:pt x="5541289" y="19049"/>
                  </a:lnTo>
                  <a:close/>
                </a:path>
                <a:path w="6268084" h="5288915">
                  <a:moveTo>
                    <a:pt x="5617489" y="19049"/>
                  </a:moveTo>
                  <a:lnTo>
                    <a:pt x="5560339" y="19049"/>
                  </a:lnTo>
                  <a:lnTo>
                    <a:pt x="5560339" y="0"/>
                  </a:lnTo>
                  <a:lnTo>
                    <a:pt x="5617489" y="0"/>
                  </a:lnTo>
                  <a:lnTo>
                    <a:pt x="5617489" y="19049"/>
                  </a:lnTo>
                  <a:close/>
                </a:path>
                <a:path w="6268084" h="5288915">
                  <a:moveTo>
                    <a:pt x="5693689" y="19049"/>
                  </a:moveTo>
                  <a:lnTo>
                    <a:pt x="5636539" y="19049"/>
                  </a:lnTo>
                  <a:lnTo>
                    <a:pt x="5636539" y="0"/>
                  </a:lnTo>
                  <a:lnTo>
                    <a:pt x="5693689" y="0"/>
                  </a:lnTo>
                  <a:lnTo>
                    <a:pt x="5693689" y="19049"/>
                  </a:lnTo>
                  <a:close/>
                </a:path>
                <a:path w="6268084" h="5288915">
                  <a:moveTo>
                    <a:pt x="5769889" y="19049"/>
                  </a:moveTo>
                  <a:lnTo>
                    <a:pt x="5712739" y="19049"/>
                  </a:lnTo>
                  <a:lnTo>
                    <a:pt x="5712739" y="0"/>
                  </a:lnTo>
                  <a:lnTo>
                    <a:pt x="5769889" y="0"/>
                  </a:lnTo>
                  <a:lnTo>
                    <a:pt x="5769889" y="19049"/>
                  </a:lnTo>
                  <a:close/>
                </a:path>
                <a:path w="6268084" h="5288915">
                  <a:moveTo>
                    <a:pt x="5846089" y="19049"/>
                  </a:moveTo>
                  <a:lnTo>
                    <a:pt x="5788939" y="19049"/>
                  </a:lnTo>
                  <a:lnTo>
                    <a:pt x="5788939" y="0"/>
                  </a:lnTo>
                  <a:lnTo>
                    <a:pt x="5846089" y="0"/>
                  </a:lnTo>
                  <a:lnTo>
                    <a:pt x="5846089" y="19049"/>
                  </a:lnTo>
                  <a:close/>
                </a:path>
                <a:path w="6268084" h="5288915">
                  <a:moveTo>
                    <a:pt x="5922289" y="19049"/>
                  </a:moveTo>
                  <a:lnTo>
                    <a:pt x="5865139" y="19049"/>
                  </a:lnTo>
                  <a:lnTo>
                    <a:pt x="5865139" y="0"/>
                  </a:lnTo>
                  <a:lnTo>
                    <a:pt x="5922289" y="0"/>
                  </a:lnTo>
                  <a:lnTo>
                    <a:pt x="5922289" y="19049"/>
                  </a:lnTo>
                  <a:close/>
                </a:path>
                <a:path w="6268084" h="5288915">
                  <a:moveTo>
                    <a:pt x="5998489" y="19049"/>
                  </a:moveTo>
                  <a:lnTo>
                    <a:pt x="5941339" y="19049"/>
                  </a:lnTo>
                  <a:lnTo>
                    <a:pt x="5941339" y="0"/>
                  </a:lnTo>
                  <a:lnTo>
                    <a:pt x="5998489" y="0"/>
                  </a:lnTo>
                  <a:lnTo>
                    <a:pt x="5998489" y="19049"/>
                  </a:lnTo>
                  <a:close/>
                </a:path>
                <a:path w="6268084" h="5288915">
                  <a:moveTo>
                    <a:pt x="6074689" y="19049"/>
                  </a:moveTo>
                  <a:lnTo>
                    <a:pt x="6017539" y="19049"/>
                  </a:lnTo>
                  <a:lnTo>
                    <a:pt x="6017539" y="0"/>
                  </a:lnTo>
                  <a:lnTo>
                    <a:pt x="6074689" y="0"/>
                  </a:lnTo>
                  <a:lnTo>
                    <a:pt x="6074689" y="19049"/>
                  </a:lnTo>
                  <a:close/>
                </a:path>
                <a:path w="6268084" h="5288915">
                  <a:moveTo>
                    <a:pt x="6150889" y="19049"/>
                  </a:moveTo>
                  <a:lnTo>
                    <a:pt x="6093739" y="19049"/>
                  </a:lnTo>
                  <a:lnTo>
                    <a:pt x="6093739" y="0"/>
                  </a:lnTo>
                  <a:lnTo>
                    <a:pt x="6150889" y="0"/>
                  </a:lnTo>
                  <a:lnTo>
                    <a:pt x="6150889" y="19049"/>
                  </a:lnTo>
                  <a:close/>
                </a:path>
                <a:path w="6268084" h="5288915">
                  <a:moveTo>
                    <a:pt x="6227089" y="19049"/>
                  </a:moveTo>
                  <a:lnTo>
                    <a:pt x="6169939" y="19049"/>
                  </a:lnTo>
                  <a:lnTo>
                    <a:pt x="6169939" y="0"/>
                  </a:lnTo>
                  <a:lnTo>
                    <a:pt x="6227089" y="0"/>
                  </a:lnTo>
                  <a:lnTo>
                    <a:pt x="6227089" y="19049"/>
                  </a:lnTo>
                  <a:close/>
                </a:path>
                <a:path w="6268084" h="5288915">
                  <a:moveTo>
                    <a:pt x="6248615" y="19049"/>
                  </a:moveTo>
                  <a:lnTo>
                    <a:pt x="6246139" y="19049"/>
                  </a:lnTo>
                  <a:lnTo>
                    <a:pt x="6246139" y="0"/>
                  </a:lnTo>
                  <a:lnTo>
                    <a:pt x="6267665" y="0"/>
                  </a:lnTo>
                  <a:lnTo>
                    <a:pt x="6267665" y="9524"/>
                  </a:lnTo>
                  <a:lnTo>
                    <a:pt x="6248615" y="9524"/>
                  </a:lnTo>
                  <a:lnTo>
                    <a:pt x="6248615" y="19049"/>
                  </a:lnTo>
                  <a:close/>
                </a:path>
                <a:path w="6268084" h="5288915">
                  <a:moveTo>
                    <a:pt x="6267665" y="54673"/>
                  </a:moveTo>
                  <a:lnTo>
                    <a:pt x="6248615" y="54673"/>
                  </a:lnTo>
                  <a:lnTo>
                    <a:pt x="6248615" y="9524"/>
                  </a:lnTo>
                  <a:lnTo>
                    <a:pt x="6258140" y="19049"/>
                  </a:lnTo>
                  <a:lnTo>
                    <a:pt x="6267665" y="19049"/>
                  </a:lnTo>
                  <a:lnTo>
                    <a:pt x="6267665" y="54673"/>
                  </a:lnTo>
                  <a:close/>
                </a:path>
                <a:path w="6268084" h="5288915">
                  <a:moveTo>
                    <a:pt x="6267665" y="19049"/>
                  </a:moveTo>
                  <a:lnTo>
                    <a:pt x="6258140" y="19049"/>
                  </a:lnTo>
                  <a:lnTo>
                    <a:pt x="6248615" y="9524"/>
                  </a:lnTo>
                  <a:lnTo>
                    <a:pt x="6267665" y="9524"/>
                  </a:lnTo>
                  <a:lnTo>
                    <a:pt x="6267665" y="19049"/>
                  </a:lnTo>
                  <a:close/>
                </a:path>
                <a:path w="6268084" h="5288915">
                  <a:moveTo>
                    <a:pt x="6267665" y="130873"/>
                  </a:moveTo>
                  <a:lnTo>
                    <a:pt x="6248615" y="130873"/>
                  </a:lnTo>
                  <a:lnTo>
                    <a:pt x="6248615" y="73723"/>
                  </a:lnTo>
                  <a:lnTo>
                    <a:pt x="6267665" y="73723"/>
                  </a:lnTo>
                  <a:lnTo>
                    <a:pt x="6267665" y="130873"/>
                  </a:lnTo>
                  <a:close/>
                </a:path>
                <a:path w="6268084" h="5288915">
                  <a:moveTo>
                    <a:pt x="6267665" y="207073"/>
                  </a:moveTo>
                  <a:lnTo>
                    <a:pt x="6248615" y="207073"/>
                  </a:lnTo>
                  <a:lnTo>
                    <a:pt x="6248615" y="149923"/>
                  </a:lnTo>
                  <a:lnTo>
                    <a:pt x="6267665" y="149923"/>
                  </a:lnTo>
                  <a:lnTo>
                    <a:pt x="6267665" y="207073"/>
                  </a:lnTo>
                  <a:close/>
                </a:path>
                <a:path w="6268084" h="5288915">
                  <a:moveTo>
                    <a:pt x="6267665" y="283273"/>
                  </a:moveTo>
                  <a:lnTo>
                    <a:pt x="6248615" y="283273"/>
                  </a:lnTo>
                  <a:lnTo>
                    <a:pt x="6248615" y="226123"/>
                  </a:lnTo>
                  <a:lnTo>
                    <a:pt x="6267665" y="226123"/>
                  </a:lnTo>
                  <a:lnTo>
                    <a:pt x="6267665" y="283273"/>
                  </a:lnTo>
                  <a:close/>
                </a:path>
                <a:path w="6268084" h="5288915">
                  <a:moveTo>
                    <a:pt x="6267665" y="359473"/>
                  </a:moveTo>
                  <a:lnTo>
                    <a:pt x="6248615" y="359473"/>
                  </a:lnTo>
                  <a:lnTo>
                    <a:pt x="6248615" y="302323"/>
                  </a:lnTo>
                  <a:lnTo>
                    <a:pt x="6267665" y="302323"/>
                  </a:lnTo>
                  <a:lnTo>
                    <a:pt x="6267665" y="359473"/>
                  </a:lnTo>
                  <a:close/>
                </a:path>
                <a:path w="6268084" h="5288915">
                  <a:moveTo>
                    <a:pt x="6267665" y="435673"/>
                  </a:moveTo>
                  <a:lnTo>
                    <a:pt x="6248615" y="435673"/>
                  </a:lnTo>
                  <a:lnTo>
                    <a:pt x="6248615" y="378523"/>
                  </a:lnTo>
                  <a:lnTo>
                    <a:pt x="6267665" y="378523"/>
                  </a:lnTo>
                  <a:lnTo>
                    <a:pt x="6267665" y="435673"/>
                  </a:lnTo>
                  <a:close/>
                </a:path>
                <a:path w="6268084" h="5288915">
                  <a:moveTo>
                    <a:pt x="6267665" y="511873"/>
                  </a:moveTo>
                  <a:lnTo>
                    <a:pt x="6248615" y="511873"/>
                  </a:lnTo>
                  <a:lnTo>
                    <a:pt x="6248615" y="454723"/>
                  </a:lnTo>
                  <a:lnTo>
                    <a:pt x="6267665" y="454723"/>
                  </a:lnTo>
                  <a:lnTo>
                    <a:pt x="6267665" y="511873"/>
                  </a:lnTo>
                  <a:close/>
                </a:path>
                <a:path w="6268084" h="5288915">
                  <a:moveTo>
                    <a:pt x="6267665" y="588073"/>
                  </a:moveTo>
                  <a:lnTo>
                    <a:pt x="6248615" y="588073"/>
                  </a:lnTo>
                  <a:lnTo>
                    <a:pt x="6248615" y="530923"/>
                  </a:lnTo>
                  <a:lnTo>
                    <a:pt x="6267665" y="530923"/>
                  </a:lnTo>
                  <a:lnTo>
                    <a:pt x="6267665" y="588073"/>
                  </a:lnTo>
                  <a:close/>
                </a:path>
                <a:path w="6268084" h="5288915">
                  <a:moveTo>
                    <a:pt x="6267665" y="664273"/>
                  </a:moveTo>
                  <a:lnTo>
                    <a:pt x="6248615" y="664273"/>
                  </a:lnTo>
                  <a:lnTo>
                    <a:pt x="6248615" y="607123"/>
                  </a:lnTo>
                  <a:lnTo>
                    <a:pt x="6267665" y="607123"/>
                  </a:lnTo>
                  <a:lnTo>
                    <a:pt x="6267665" y="664273"/>
                  </a:lnTo>
                  <a:close/>
                </a:path>
                <a:path w="6268084" h="5288915">
                  <a:moveTo>
                    <a:pt x="6267665" y="740473"/>
                  </a:moveTo>
                  <a:lnTo>
                    <a:pt x="6248615" y="740473"/>
                  </a:lnTo>
                  <a:lnTo>
                    <a:pt x="6248615" y="683323"/>
                  </a:lnTo>
                  <a:lnTo>
                    <a:pt x="6267665" y="683323"/>
                  </a:lnTo>
                  <a:lnTo>
                    <a:pt x="6267665" y="740473"/>
                  </a:lnTo>
                  <a:close/>
                </a:path>
                <a:path w="6268084" h="5288915">
                  <a:moveTo>
                    <a:pt x="6267665" y="816673"/>
                  </a:moveTo>
                  <a:lnTo>
                    <a:pt x="6248615" y="816673"/>
                  </a:lnTo>
                  <a:lnTo>
                    <a:pt x="6248615" y="759523"/>
                  </a:lnTo>
                  <a:lnTo>
                    <a:pt x="6267665" y="759523"/>
                  </a:lnTo>
                  <a:lnTo>
                    <a:pt x="6267665" y="816673"/>
                  </a:lnTo>
                  <a:close/>
                </a:path>
                <a:path w="6268084" h="5288915">
                  <a:moveTo>
                    <a:pt x="6267665" y="892873"/>
                  </a:moveTo>
                  <a:lnTo>
                    <a:pt x="6248615" y="892873"/>
                  </a:lnTo>
                  <a:lnTo>
                    <a:pt x="6248615" y="835723"/>
                  </a:lnTo>
                  <a:lnTo>
                    <a:pt x="6267665" y="835723"/>
                  </a:lnTo>
                  <a:lnTo>
                    <a:pt x="6267665" y="892873"/>
                  </a:lnTo>
                  <a:close/>
                </a:path>
                <a:path w="6268084" h="5288915">
                  <a:moveTo>
                    <a:pt x="6267665" y="969073"/>
                  </a:moveTo>
                  <a:lnTo>
                    <a:pt x="6248615" y="969073"/>
                  </a:lnTo>
                  <a:lnTo>
                    <a:pt x="6248615" y="911923"/>
                  </a:lnTo>
                  <a:lnTo>
                    <a:pt x="6267665" y="911923"/>
                  </a:lnTo>
                  <a:lnTo>
                    <a:pt x="6267665" y="969073"/>
                  </a:lnTo>
                  <a:close/>
                </a:path>
                <a:path w="6268084" h="5288915">
                  <a:moveTo>
                    <a:pt x="6267665" y="1045273"/>
                  </a:moveTo>
                  <a:lnTo>
                    <a:pt x="6248615" y="1045273"/>
                  </a:lnTo>
                  <a:lnTo>
                    <a:pt x="6248615" y="988123"/>
                  </a:lnTo>
                  <a:lnTo>
                    <a:pt x="6267665" y="988123"/>
                  </a:lnTo>
                  <a:lnTo>
                    <a:pt x="6267665" y="1045273"/>
                  </a:lnTo>
                  <a:close/>
                </a:path>
                <a:path w="6268084" h="5288915">
                  <a:moveTo>
                    <a:pt x="6267665" y="1121473"/>
                  </a:moveTo>
                  <a:lnTo>
                    <a:pt x="6248615" y="1121473"/>
                  </a:lnTo>
                  <a:lnTo>
                    <a:pt x="6248615" y="1064323"/>
                  </a:lnTo>
                  <a:lnTo>
                    <a:pt x="6267665" y="1064323"/>
                  </a:lnTo>
                  <a:lnTo>
                    <a:pt x="6267665" y="1121473"/>
                  </a:lnTo>
                  <a:close/>
                </a:path>
                <a:path w="6268084" h="5288915">
                  <a:moveTo>
                    <a:pt x="6267665" y="1197673"/>
                  </a:moveTo>
                  <a:lnTo>
                    <a:pt x="6248615" y="1197673"/>
                  </a:lnTo>
                  <a:lnTo>
                    <a:pt x="6248615" y="1140523"/>
                  </a:lnTo>
                  <a:lnTo>
                    <a:pt x="6267665" y="1140523"/>
                  </a:lnTo>
                  <a:lnTo>
                    <a:pt x="6267665" y="1197673"/>
                  </a:lnTo>
                  <a:close/>
                </a:path>
                <a:path w="6268084" h="5288915">
                  <a:moveTo>
                    <a:pt x="6267665" y="1273873"/>
                  </a:moveTo>
                  <a:lnTo>
                    <a:pt x="6248615" y="1273873"/>
                  </a:lnTo>
                  <a:lnTo>
                    <a:pt x="6248615" y="1216723"/>
                  </a:lnTo>
                  <a:lnTo>
                    <a:pt x="6267665" y="1216723"/>
                  </a:lnTo>
                  <a:lnTo>
                    <a:pt x="6267665" y="1273873"/>
                  </a:lnTo>
                  <a:close/>
                </a:path>
                <a:path w="6268084" h="5288915">
                  <a:moveTo>
                    <a:pt x="6267665" y="1350073"/>
                  </a:moveTo>
                  <a:lnTo>
                    <a:pt x="6248615" y="1350073"/>
                  </a:lnTo>
                  <a:lnTo>
                    <a:pt x="6248615" y="1292923"/>
                  </a:lnTo>
                  <a:lnTo>
                    <a:pt x="6267665" y="1292923"/>
                  </a:lnTo>
                  <a:lnTo>
                    <a:pt x="6267665" y="1350073"/>
                  </a:lnTo>
                  <a:close/>
                </a:path>
                <a:path w="6268084" h="5288915">
                  <a:moveTo>
                    <a:pt x="6267665" y="1426273"/>
                  </a:moveTo>
                  <a:lnTo>
                    <a:pt x="6248615" y="1426273"/>
                  </a:lnTo>
                  <a:lnTo>
                    <a:pt x="6248615" y="1369123"/>
                  </a:lnTo>
                  <a:lnTo>
                    <a:pt x="6267665" y="1369123"/>
                  </a:lnTo>
                  <a:lnTo>
                    <a:pt x="6267665" y="1426273"/>
                  </a:lnTo>
                  <a:close/>
                </a:path>
                <a:path w="6268084" h="5288915">
                  <a:moveTo>
                    <a:pt x="6267665" y="1502473"/>
                  </a:moveTo>
                  <a:lnTo>
                    <a:pt x="6248615" y="1502473"/>
                  </a:lnTo>
                  <a:lnTo>
                    <a:pt x="6248615" y="1445323"/>
                  </a:lnTo>
                  <a:lnTo>
                    <a:pt x="6267665" y="1445323"/>
                  </a:lnTo>
                  <a:lnTo>
                    <a:pt x="6267665" y="1502473"/>
                  </a:lnTo>
                  <a:close/>
                </a:path>
                <a:path w="6268084" h="5288915">
                  <a:moveTo>
                    <a:pt x="6267665" y="1578673"/>
                  </a:moveTo>
                  <a:lnTo>
                    <a:pt x="6248615" y="1578673"/>
                  </a:lnTo>
                  <a:lnTo>
                    <a:pt x="6248615" y="1521523"/>
                  </a:lnTo>
                  <a:lnTo>
                    <a:pt x="6267665" y="1521523"/>
                  </a:lnTo>
                  <a:lnTo>
                    <a:pt x="6267665" y="1578673"/>
                  </a:lnTo>
                  <a:close/>
                </a:path>
                <a:path w="6268084" h="5288915">
                  <a:moveTo>
                    <a:pt x="6267665" y="1654873"/>
                  </a:moveTo>
                  <a:lnTo>
                    <a:pt x="6248615" y="1654873"/>
                  </a:lnTo>
                  <a:lnTo>
                    <a:pt x="6248615" y="1597723"/>
                  </a:lnTo>
                  <a:lnTo>
                    <a:pt x="6267665" y="1597723"/>
                  </a:lnTo>
                  <a:lnTo>
                    <a:pt x="6267665" y="1654873"/>
                  </a:lnTo>
                  <a:close/>
                </a:path>
                <a:path w="6268084" h="5288915">
                  <a:moveTo>
                    <a:pt x="6267665" y="1731073"/>
                  </a:moveTo>
                  <a:lnTo>
                    <a:pt x="6248615" y="1731073"/>
                  </a:lnTo>
                  <a:lnTo>
                    <a:pt x="6248615" y="1673923"/>
                  </a:lnTo>
                  <a:lnTo>
                    <a:pt x="6267665" y="1673923"/>
                  </a:lnTo>
                  <a:lnTo>
                    <a:pt x="6267665" y="1731073"/>
                  </a:lnTo>
                  <a:close/>
                </a:path>
                <a:path w="6268084" h="5288915">
                  <a:moveTo>
                    <a:pt x="6267665" y="1807273"/>
                  </a:moveTo>
                  <a:lnTo>
                    <a:pt x="6248615" y="1807273"/>
                  </a:lnTo>
                  <a:lnTo>
                    <a:pt x="6248615" y="1750123"/>
                  </a:lnTo>
                  <a:lnTo>
                    <a:pt x="6267665" y="1750123"/>
                  </a:lnTo>
                  <a:lnTo>
                    <a:pt x="6267665" y="1807273"/>
                  </a:lnTo>
                  <a:close/>
                </a:path>
                <a:path w="6268084" h="5288915">
                  <a:moveTo>
                    <a:pt x="6267665" y="1883473"/>
                  </a:moveTo>
                  <a:lnTo>
                    <a:pt x="6248615" y="1883473"/>
                  </a:lnTo>
                  <a:lnTo>
                    <a:pt x="6248615" y="1826323"/>
                  </a:lnTo>
                  <a:lnTo>
                    <a:pt x="6267665" y="1826323"/>
                  </a:lnTo>
                  <a:lnTo>
                    <a:pt x="6267665" y="1883473"/>
                  </a:lnTo>
                  <a:close/>
                </a:path>
                <a:path w="6268084" h="5288915">
                  <a:moveTo>
                    <a:pt x="6267665" y="1959673"/>
                  </a:moveTo>
                  <a:lnTo>
                    <a:pt x="6248615" y="1959673"/>
                  </a:lnTo>
                  <a:lnTo>
                    <a:pt x="6248615" y="1902523"/>
                  </a:lnTo>
                  <a:lnTo>
                    <a:pt x="6267665" y="1902523"/>
                  </a:lnTo>
                  <a:lnTo>
                    <a:pt x="6267665" y="1959673"/>
                  </a:lnTo>
                  <a:close/>
                </a:path>
                <a:path w="6268084" h="5288915">
                  <a:moveTo>
                    <a:pt x="6267665" y="2035873"/>
                  </a:moveTo>
                  <a:lnTo>
                    <a:pt x="6248615" y="2035873"/>
                  </a:lnTo>
                  <a:lnTo>
                    <a:pt x="6248615" y="1978723"/>
                  </a:lnTo>
                  <a:lnTo>
                    <a:pt x="6267665" y="1978723"/>
                  </a:lnTo>
                  <a:lnTo>
                    <a:pt x="6267665" y="2035873"/>
                  </a:lnTo>
                  <a:close/>
                </a:path>
                <a:path w="6268084" h="5288915">
                  <a:moveTo>
                    <a:pt x="6267665" y="2112073"/>
                  </a:moveTo>
                  <a:lnTo>
                    <a:pt x="6248615" y="2112073"/>
                  </a:lnTo>
                  <a:lnTo>
                    <a:pt x="6248615" y="2054923"/>
                  </a:lnTo>
                  <a:lnTo>
                    <a:pt x="6267665" y="2054923"/>
                  </a:lnTo>
                  <a:lnTo>
                    <a:pt x="6267665" y="2112073"/>
                  </a:lnTo>
                  <a:close/>
                </a:path>
                <a:path w="6268084" h="5288915">
                  <a:moveTo>
                    <a:pt x="6267665" y="2188273"/>
                  </a:moveTo>
                  <a:lnTo>
                    <a:pt x="6248615" y="2188273"/>
                  </a:lnTo>
                  <a:lnTo>
                    <a:pt x="6248615" y="2131123"/>
                  </a:lnTo>
                  <a:lnTo>
                    <a:pt x="6267665" y="2131123"/>
                  </a:lnTo>
                  <a:lnTo>
                    <a:pt x="6267665" y="2188273"/>
                  </a:lnTo>
                  <a:close/>
                </a:path>
                <a:path w="6268084" h="5288915">
                  <a:moveTo>
                    <a:pt x="6267665" y="2264473"/>
                  </a:moveTo>
                  <a:lnTo>
                    <a:pt x="6248615" y="2264473"/>
                  </a:lnTo>
                  <a:lnTo>
                    <a:pt x="6248615" y="2207323"/>
                  </a:lnTo>
                  <a:lnTo>
                    <a:pt x="6267665" y="2207323"/>
                  </a:lnTo>
                  <a:lnTo>
                    <a:pt x="6267665" y="2264473"/>
                  </a:lnTo>
                  <a:close/>
                </a:path>
                <a:path w="6268084" h="5288915">
                  <a:moveTo>
                    <a:pt x="6267665" y="2340673"/>
                  </a:moveTo>
                  <a:lnTo>
                    <a:pt x="6248615" y="2340673"/>
                  </a:lnTo>
                  <a:lnTo>
                    <a:pt x="6248615" y="2283523"/>
                  </a:lnTo>
                  <a:lnTo>
                    <a:pt x="6267665" y="2283523"/>
                  </a:lnTo>
                  <a:lnTo>
                    <a:pt x="6267665" y="2340673"/>
                  </a:lnTo>
                  <a:close/>
                </a:path>
                <a:path w="6268084" h="5288915">
                  <a:moveTo>
                    <a:pt x="6267665" y="2416873"/>
                  </a:moveTo>
                  <a:lnTo>
                    <a:pt x="6248615" y="2416873"/>
                  </a:lnTo>
                  <a:lnTo>
                    <a:pt x="6248615" y="2359723"/>
                  </a:lnTo>
                  <a:lnTo>
                    <a:pt x="6267665" y="2359723"/>
                  </a:lnTo>
                  <a:lnTo>
                    <a:pt x="6267665" y="2416873"/>
                  </a:lnTo>
                  <a:close/>
                </a:path>
                <a:path w="6268084" h="5288915">
                  <a:moveTo>
                    <a:pt x="6267665" y="2493073"/>
                  </a:moveTo>
                  <a:lnTo>
                    <a:pt x="6248615" y="2493073"/>
                  </a:lnTo>
                  <a:lnTo>
                    <a:pt x="6248615" y="2435923"/>
                  </a:lnTo>
                  <a:lnTo>
                    <a:pt x="6267665" y="2435923"/>
                  </a:lnTo>
                  <a:lnTo>
                    <a:pt x="6267665" y="2493073"/>
                  </a:lnTo>
                  <a:close/>
                </a:path>
                <a:path w="6268084" h="5288915">
                  <a:moveTo>
                    <a:pt x="6267665" y="2569273"/>
                  </a:moveTo>
                  <a:lnTo>
                    <a:pt x="6248615" y="2569273"/>
                  </a:lnTo>
                  <a:lnTo>
                    <a:pt x="6248615" y="2512123"/>
                  </a:lnTo>
                  <a:lnTo>
                    <a:pt x="6267665" y="2512123"/>
                  </a:lnTo>
                  <a:lnTo>
                    <a:pt x="6267665" y="2569273"/>
                  </a:lnTo>
                  <a:close/>
                </a:path>
                <a:path w="6268084" h="5288915">
                  <a:moveTo>
                    <a:pt x="6267665" y="2645473"/>
                  </a:moveTo>
                  <a:lnTo>
                    <a:pt x="6248615" y="2645473"/>
                  </a:lnTo>
                  <a:lnTo>
                    <a:pt x="6248615" y="2588323"/>
                  </a:lnTo>
                  <a:lnTo>
                    <a:pt x="6267665" y="2588323"/>
                  </a:lnTo>
                  <a:lnTo>
                    <a:pt x="6267665" y="2645473"/>
                  </a:lnTo>
                  <a:close/>
                </a:path>
                <a:path w="6268084" h="5288915">
                  <a:moveTo>
                    <a:pt x="6267665" y="2721673"/>
                  </a:moveTo>
                  <a:lnTo>
                    <a:pt x="6248615" y="2721673"/>
                  </a:lnTo>
                  <a:lnTo>
                    <a:pt x="6248615" y="2664523"/>
                  </a:lnTo>
                  <a:lnTo>
                    <a:pt x="6267665" y="2664523"/>
                  </a:lnTo>
                  <a:lnTo>
                    <a:pt x="6267665" y="2721673"/>
                  </a:lnTo>
                  <a:close/>
                </a:path>
                <a:path w="6268084" h="5288915">
                  <a:moveTo>
                    <a:pt x="6267665" y="2797873"/>
                  </a:moveTo>
                  <a:lnTo>
                    <a:pt x="6248615" y="2797873"/>
                  </a:lnTo>
                  <a:lnTo>
                    <a:pt x="6248615" y="2740723"/>
                  </a:lnTo>
                  <a:lnTo>
                    <a:pt x="6267665" y="2740723"/>
                  </a:lnTo>
                  <a:lnTo>
                    <a:pt x="6267665" y="2797873"/>
                  </a:lnTo>
                  <a:close/>
                </a:path>
                <a:path w="6268084" h="5288915">
                  <a:moveTo>
                    <a:pt x="6267665" y="2874073"/>
                  </a:moveTo>
                  <a:lnTo>
                    <a:pt x="6248615" y="2874073"/>
                  </a:lnTo>
                  <a:lnTo>
                    <a:pt x="6248615" y="2816923"/>
                  </a:lnTo>
                  <a:lnTo>
                    <a:pt x="6267665" y="2816923"/>
                  </a:lnTo>
                  <a:lnTo>
                    <a:pt x="6267665" y="2874073"/>
                  </a:lnTo>
                  <a:close/>
                </a:path>
                <a:path w="6268084" h="5288915">
                  <a:moveTo>
                    <a:pt x="6267665" y="2950273"/>
                  </a:moveTo>
                  <a:lnTo>
                    <a:pt x="6248615" y="2950273"/>
                  </a:lnTo>
                  <a:lnTo>
                    <a:pt x="6248615" y="2893123"/>
                  </a:lnTo>
                  <a:lnTo>
                    <a:pt x="6267665" y="2893123"/>
                  </a:lnTo>
                  <a:lnTo>
                    <a:pt x="6267665" y="2950273"/>
                  </a:lnTo>
                  <a:close/>
                </a:path>
                <a:path w="6268084" h="5288915">
                  <a:moveTo>
                    <a:pt x="6267665" y="3026473"/>
                  </a:moveTo>
                  <a:lnTo>
                    <a:pt x="6248615" y="3026473"/>
                  </a:lnTo>
                  <a:lnTo>
                    <a:pt x="6248615" y="2969323"/>
                  </a:lnTo>
                  <a:lnTo>
                    <a:pt x="6267665" y="2969323"/>
                  </a:lnTo>
                  <a:lnTo>
                    <a:pt x="6267665" y="3026473"/>
                  </a:lnTo>
                  <a:close/>
                </a:path>
                <a:path w="6268084" h="5288915">
                  <a:moveTo>
                    <a:pt x="6267665" y="3102673"/>
                  </a:moveTo>
                  <a:lnTo>
                    <a:pt x="6248615" y="3102673"/>
                  </a:lnTo>
                  <a:lnTo>
                    <a:pt x="6248615" y="3045523"/>
                  </a:lnTo>
                  <a:lnTo>
                    <a:pt x="6267665" y="3045523"/>
                  </a:lnTo>
                  <a:lnTo>
                    <a:pt x="6267665" y="3102673"/>
                  </a:lnTo>
                  <a:close/>
                </a:path>
                <a:path w="6268084" h="5288915">
                  <a:moveTo>
                    <a:pt x="6267665" y="3178873"/>
                  </a:moveTo>
                  <a:lnTo>
                    <a:pt x="6248615" y="3178873"/>
                  </a:lnTo>
                  <a:lnTo>
                    <a:pt x="6248615" y="3121723"/>
                  </a:lnTo>
                  <a:lnTo>
                    <a:pt x="6267665" y="3121723"/>
                  </a:lnTo>
                  <a:lnTo>
                    <a:pt x="6267665" y="3178873"/>
                  </a:lnTo>
                  <a:close/>
                </a:path>
                <a:path w="6268084" h="5288915">
                  <a:moveTo>
                    <a:pt x="6267665" y="3255073"/>
                  </a:moveTo>
                  <a:lnTo>
                    <a:pt x="6248615" y="3255073"/>
                  </a:lnTo>
                  <a:lnTo>
                    <a:pt x="6248615" y="3197923"/>
                  </a:lnTo>
                  <a:lnTo>
                    <a:pt x="6267665" y="3197923"/>
                  </a:lnTo>
                  <a:lnTo>
                    <a:pt x="6267665" y="3255073"/>
                  </a:lnTo>
                  <a:close/>
                </a:path>
                <a:path w="6268084" h="5288915">
                  <a:moveTo>
                    <a:pt x="6267665" y="3331273"/>
                  </a:moveTo>
                  <a:lnTo>
                    <a:pt x="6248615" y="3331273"/>
                  </a:lnTo>
                  <a:lnTo>
                    <a:pt x="6248615" y="3274123"/>
                  </a:lnTo>
                  <a:lnTo>
                    <a:pt x="6267665" y="3274123"/>
                  </a:lnTo>
                  <a:lnTo>
                    <a:pt x="6267665" y="3331273"/>
                  </a:lnTo>
                  <a:close/>
                </a:path>
                <a:path w="6268084" h="5288915">
                  <a:moveTo>
                    <a:pt x="6267665" y="3407473"/>
                  </a:moveTo>
                  <a:lnTo>
                    <a:pt x="6248615" y="3407473"/>
                  </a:lnTo>
                  <a:lnTo>
                    <a:pt x="6248615" y="3350323"/>
                  </a:lnTo>
                  <a:lnTo>
                    <a:pt x="6267665" y="3350323"/>
                  </a:lnTo>
                  <a:lnTo>
                    <a:pt x="6267665" y="3407473"/>
                  </a:lnTo>
                  <a:close/>
                </a:path>
                <a:path w="6268084" h="5288915">
                  <a:moveTo>
                    <a:pt x="6267665" y="3483673"/>
                  </a:moveTo>
                  <a:lnTo>
                    <a:pt x="6248615" y="3483673"/>
                  </a:lnTo>
                  <a:lnTo>
                    <a:pt x="6248615" y="3426523"/>
                  </a:lnTo>
                  <a:lnTo>
                    <a:pt x="6267665" y="3426523"/>
                  </a:lnTo>
                  <a:lnTo>
                    <a:pt x="6267665" y="3483673"/>
                  </a:lnTo>
                  <a:close/>
                </a:path>
                <a:path w="6268084" h="5288915">
                  <a:moveTo>
                    <a:pt x="6267665" y="3559873"/>
                  </a:moveTo>
                  <a:lnTo>
                    <a:pt x="6248615" y="3559873"/>
                  </a:lnTo>
                  <a:lnTo>
                    <a:pt x="6248615" y="3502723"/>
                  </a:lnTo>
                  <a:lnTo>
                    <a:pt x="6267665" y="3502723"/>
                  </a:lnTo>
                  <a:lnTo>
                    <a:pt x="6267665" y="3559873"/>
                  </a:lnTo>
                  <a:close/>
                </a:path>
                <a:path w="6268084" h="5288915">
                  <a:moveTo>
                    <a:pt x="6267665" y="3636073"/>
                  </a:moveTo>
                  <a:lnTo>
                    <a:pt x="6248615" y="3636073"/>
                  </a:lnTo>
                  <a:lnTo>
                    <a:pt x="6248615" y="3578923"/>
                  </a:lnTo>
                  <a:lnTo>
                    <a:pt x="6267665" y="3578923"/>
                  </a:lnTo>
                  <a:lnTo>
                    <a:pt x="6267665" y="3636073"/>
                  </a:lnTo>
                  <a:close/>
                </a:path>
                <a:path w="6268084" h="5288915">
                  <a:moveTo>
                    <a:pt x="6267665" y="3712273"/>
                  </a:moveTo>
                  <a:lnTo>
                    <a:pt x="6248615" y="3712273"/>
                  </a:lnTo>
                  <a:lnTo>
                    <a:pt x="6248615" y="3655123"/>
                  </a:lnTo>
                  <a:lnTo>
                    <a:pt x="6267665" y="3655123"/>
                  </a:lnTo>
                  <a:lnTo>
                    <a:pt x="6267665" y="3712273"/>
                  </a:lnTo>
                  <a:close/>
                </a:path>
                <a:path w="6268084" h="5288915">
                  <a:moveTo>
                    <a:pt x="6267665" y="3788473"/>
                  </a:moveTo>
                  <a:lnTo>
                    <a:pt x="6248615" y="3788473"/>
                  </a:lnTo>
                  <a:lnTo>
                    <a:pt x="6248615" y="3731323"/>
                  </a:lnTo>
                  <a:lnTo>
                    <a:pt x="6267665" y="3731323"/>
                  </a:lnTo>
                  <a:lnTo>
                    <a:pt x="6267665" y="3788473"/>
                  </a:lnTo>
                  <a:close/>
                </a:path>
                <a:path w="6268084" h="5288915">
                  <a:moveTo>
                    <a:pt x="6267665" y="3864673"/>
                  </a:moveTo>
                  <a:lnTo>
                    <a:pt x="6248615" y="3864673"/>
                  </a:lnTo>
                  <a:lnTo>
                    <a:pt x="6248615" y="3807523"/>
                  </a:lnTo>
                  <a:lnTo>
                    <a:pt x="6267665" y="3807523"/>
                  </a:lnTo>
                  <a:lnTo>
                    <a:pt x="6267665" y="3864673"/>
                  </a:lnTo>
                  <a:close/>
                </a:path>
                <a:path w="6268084" h="5288915">
                  <a:moveTo>
                    <a:pt x="6267665" y="3940873"/>
                  </a:moveTo>
                  <a:lnTo>
                    <a:pt x="6248615" y="3940873"/>
                  </a:lnTo>
                  <a:lnTo>
                    <a:pt x="6248615" y="3883723"/>
                  </a:lnTo>
                  <a:lnTo>
                    <a:pt x="6267665" y="3883723"/>
                  </a:lnTo>
                  <a:lnTo>
                    <a:pt x="6267665" y="3940873"/>
                  </a:lnTo>
                  <a:close/>
                </a:path>
                <a:path w="6268084" h="5288915">
                  <a:moveTo>
                    <a:pt x="6267665" y="4017073"/>
                  </a:moveTo>
                  <a:lnTo>
                    <a:pt x="6248615" y="4017073"/>
                  </a:lnTo>
                  <a:lnTo>
                    <a:pt x="6248615" y="3959923"/>
                  </a:lnTo>
                  <a:lnTo>
                    <a:pt x="6267665" y="3959923"/>
                  </a:lnTo>
                  <a:lnTo>
                    <a:pt x="6267665" y="4017073"/>
                  </a:lnTo>
                  <a:close/>
                </a:path>
                <a:path w="6268084" h="5288915">
                  <a:moveTo>
                    <a:pt x="6267665" y="4093273"/>
                  </a:moveTo>
                  <a:lnTo>
                    <a:pt x="6248615" y="4093273"/>
                  </a:lnTo>
                  <a:lnTo>
                    <a:pt x="6248615" y="4036123"/>
                  </a:lnTo>
                  <a:lnTo>
                    <a:pt x="6267665" y="4036123"/>
                  </a:lnTo>
                  <a:lnTo>
                    <a:pt x="6267665" y="4093273"/>
                  </a:lnTo>
                  <a:close/>
                </a:path>
                <a:path w="6268084" h="5288915">
                  <a:moveTo>
                    <a:pt x="6267665" y="4169473"/>
                  </a:moveTo>
                  <a:lnTo>
                    <a:pt x="6248615" y="4169473"/>
                  </a:lnTo>
                  <a:lnTo>
                    <a:pt x="6248615" y="4112323"/>
                  </a:lnTo>
                  <a:lnTo>
                    <a:pt x="6267665" y="4112323"/>
                  </a:lnTo>
                  <a:lnTo>
                    <a:pt x="6267665" y="4169473"/>
                  </a:lnTo>
                  <a:close/>
                </a:path>
                <a:path w="6268084" h="5288915">
                  <a:moveTo>
                    <a:pt x="6267665" y="4245673"/>
                  </a:moveTo>
                  <a:lnTo>
                    <a:pt x="6248615" y="4245673"/>
                  </a:lnTo>
                  <a:lnTo>
                    <a:pt x="6248615" y="4188523"/>
                  </a:lnTo>
                  <a:lnTo>
                    <a:pt x="6267665" y="4188523"/>
                  </a:lnTo>
                  <a:lnTo>
                    <a:pt x="6267665" y="4245673"/>
                  </a:lnTo>
                  <a:close/>
                </a:path>
                <a:path w="6268084" h="5288915">
                  <a:moveTo>
                    <a:pt x="6267665" y="4321873"/>
                  </a:moveTo>
                  <a:lnTo>
                    <a:pt x="6248615" y="4321873"/>
                  </a:lnTo>
                  <a:lnTo>
                    <a:pt x="6248615" y="4264723"/>
                  </a:lnTo>
                  <a:lnTo>
                    <a:pt x="6267665" y="4264723"/>
                  </a:lnTo>
                  <a:lnTo>
                    <a:pt x="6267665" y="4321873"/>
                  </a:lnTo>
                  <a:close/>
                </a:path>
                <a:path w="6268084" h="5288915">
                  <a:moveTo>
                    <a:pt x="6267665" y="4398073"/>
                  </a:moveTo>
                  <a:lnTo>
                    <a:pt x="6248615" y="4398073"/>
                  </a:lnTo>
                  <a:lnTo>
                    <a:pt x="6248615" y="4340923"/>
                  </a:lnTo>
                  <a:lnTo>
                    <a:pt x="6267665" y="4340923"/>
                  </a:lnTo>
                  <a:lnTo>
                    <a:pt x="6267665" y="4398073"/>
                  </a:lnTo>
                  <a:close/>
                </a:path>
                <a:path w="6268084" h="5288915">
                  <a:moveTo>
                    <a:pt x="6267665" y="4474273"/>
                  </a:moveTo>
                  <a:lnTo>
                    <a:pt x="6248615" y="4474273"/>
                  </a:lnTo>
                  <a:lnTo>
                    <a:pt x="6248615" y="4417123"/>
                  </a:lnTo>
                  <a:lnTo>
                    <a:pt x="6267665" y="4417123"/>
                  </a:lnTo>
                  <a:lnTo>
                    <a:pt x="6267665" y="4474273"/>
                  </a:lnTo>
                  <a:close/>
                </a:path>
                <a:path w="6268084" h="5288915">
                  <a:moveTo>
                    <a:pt x="6267665" y="4550473"/>
                  </a:moveTo>
                  <a:lnTo>
                    <a:pt x="6248615" y="4550473"/>
                  </a:lnTo>
                  <a:lnTo>
                    <a:pt x="6248615" y="4493323"/>
                  </a:lnTo>
                  <a:lnTo>
                    <a:pt x="6267665" y="4493323"/>
                  </a:lnTo>
                  <a:lnTo>
                    <a:pt x="6267665" y="4550473"/>
                  </a:lnTo>
                  <a:close/>
                </a:path>
                <a:path w="6268084" h="5288915">
                  <a:moveTo>
                    <a:pt x="6267665" y="4626673"/>
                  </a:moveTo>
                  <a:lnTo>
                    <a:pt x="6248615" y="4626673"/>
                  </a:lnTo>
                  <a:lnTo>
                    <a:pt x="6248615" y="4569523"/>
                  </a:lnTo>
                  <a:lnTo>
                    <a:pt x="6267665" y="4569523"/>
                  </a:lnTo>
                  <a:lnTo>
                    <a:pt x="6267665" y="4626673"/>
                  </a:lnTo>
                  <a:close/>
                </a:path>
                <a:path w="6268084" h="5288915">
                  <a:moveTo>
                    <a:pt x="6267665" y="4702873"/>
                  </a:moveTo>
                  <a:lnTo>
                    <a:pt x="6248615" y="4702873"/>
                  </a:lnTo>
                  <a:lnTo>
                    <a:pt x="6248615" y="4645723"/>
                  </a:lnTo>
                  <a:lnTo>
                    <a:pt x="6267665" y="4645723"/>
                  </a:lnTo>
                  <a:lnTo>
                    <a:pt x="6267665" y="4702873"/>
                  </a:lnTo>
                  <a:close/>
                </a:path>
                <a:path w="6268084" h="5288915">
                  <a:moveTo>
                    <a:pt x="6267665" y="4779073"/>
                  </a:moveTo>
                  <a:lnTo>
                    <a:pt x="6248615" y="4779073"/>
                  </a:lnTo>
                  <a:lnTo>
                    <a:pt x="6248615" y="4721923"/>
                  </a:lnTo>
                  <a:lnTo>
                    <a:pt x="6267665" y="4721923"/>
                  </a:lnTo>
                  <a:lnTo>
                    <a:pt x="6267665" y="4779073"/>
                  </a:lnTo>
                  <a:close/>
                </a:path>
                <a:path w="6268084" h="5288915">
                  <a:moveTo>
                    <a:pt x="6267665" y="4855273"/>
                  </a:moveTo>
                  <a:lnTo>
                    <a:pt x="6248615" y="4855273"/>
                  </a:lnTo>
                  <a:lnTo>
                    <a:pt x="6248615" y="4798123"/>
                  </a:lnTo>
                  <a:lnTo>
                    <a:pt x="6267665" y="4798123"/>
                  </a:lnTo>
                  <a:lnTo>
                    <a:pt x="6267665" y="4855273"/>
                  </a:lnTo>
                  <a:close/>
                </a:path>
                <a:path w="6268084" h="5288915">
                  <a:moveTo>
                    <a:pt x="6267665" y="4931473"/>
                  </a:moveTo>
                  <a:lnTo>
                    <a:pt x="6248615" y="4931473"/>
                  </a:lnTo>
                  <a:lnTo>
                    <a:pt x="6248615" y="4874323"/>
                  </a:lnTo>
                  <a:lnTo>
                    <a:pt x="6267665" y="4874323"/>
                  </a:lnTo>
                  <a:lnTo>
                    <a:pt x="6267665" y="4931473"/>
                  </a:lnTo>
                  <a:close/>
                </a:path>
                <a:path w="6268084" h="5288915">
                  <a:moveTo>
                    <a:pt x="6267665" y="5007673"/>
                  </a:moveTo>
                  <a:lnTo>
                    <a:pt x="6248615" y="5007673"/>
                  </a:lnTo>
                  <a:lnTo>
                    <a:pt x="6248615" y="4950523"/>
                  </a:lnTo>
                  <a:lnTo>
                    <a:pt x="6267665" y="4950523"/>
                  </a:lnTo>
                  <a:lnTo>
                    <a:pt x="6267665" y="5007673"/>
                  </a:lnTo>
                  <a:close/>
                </a:path>
                <a:path w="6268084" h="5288915">
                  <a:moveTo>
                    <a:pt x="6267665" y="5083873"/>
                  </a:moveTo>
                  <a:lnTo>
                    <a:pt x="6248615" y="5083873"/>
                  </a:lnTo>
                  <a:lnTo>
                    <a:pt x="6248615" y="5026723"/>
                  </a:lnTo>
                  <a:lnTo>
                    <a:pt x="6267665" y="5026723"/>
                  </a:lnTo>
                  <a:lnTo>
                    <a:pt x="6267665" y="5083873"/>
                  </a:lnTo>
                  <a:close/>
                </a:path>
                <a:path w="6268084" h="5288915">
                  <a:moveTo>
                    <a:pt x="6267665" y="5160073"/>
                  </a:moveTo>
                  <a:lnTo>
                    <a:pt x="6248615" y="5160073"/>
                  </a:lnTo>
                  <a:lnTo>
                    <a:pt x="6248615" y="5102923"/>
                  </a:lnTo>
                  <a:lnTo>
                    <a:pt x="6267665" y="5102923"/>
                  </a:lnTo>
                  <a:lnTo>
                    <a:pt x="6267665" y="5160073"/>
                  </a:lnTo>
                  <a:close/>
                </a:path>
                <a:path w="6268084" h="5288915">
                  <a:moveTo>
                    <a:pt x="6267665" y="5236273"/>
                  </a:moveTo>
                  <a:lnTo>
                    <a:pt x="6248615" y="5236273"/>
                  </a:lnTo>
                  <a:lnTo>
                    <a:pt x="6248615" y="5179123"/>
                  </a:lnTo>
                  <a:lnTo>
                    <a:pt x="6267665" y="5179123"/>
                  </a:lnTo>
                  <a:lnTo>
                    <a:pt x="6267665" y="5236273"/>
                  </a:lnTo>
                  <a:close/>
                </a:path>
                <a:path w="6268084" h="5288915">
                  <a:moveTo>
                    <a:pt x="6248615" y="5279110"/>
                  </a:moveTo>
                  <a:lnTo>
                    <a:pt x="6248615" y="5255323"/>
                  </a:lnTo>
                  <a:lnTo>
                    <a:pt x="6267665" y="5255323"/>
                  </a:lnTo>
                  <a:lnTo>
                    <a:pt x="6267665" y="5269585"/>
                  </a:lnTo>
                  <a:lnTo>
                    <a:pt x="6258140" y="5269585"/>
                  </a:lnTo>
                  <a:lnTo>
                    <a:pt x="6248615" y="5279110"/>
                  </a:lnTo>
                  <a:close/>
                </a:path>
                <a:path w="6268084" h="5288915">
                  <a:moveTo>
                    <a:pt x="6267665" y="5288635"/>
                  </a:moveTo>
                  <a:lnTo>
                    <a:pt x="6224778" y="5288635"/>
                  </a:lnTo>
                  <a:lnTo>
                    <a:pt x="6224778" y="5269585"/>
                  </a:lnTo>
                  <a:lnTo>
                    <a:pt x="6248615" y="5269585"/>
                  </a:lnTo>
                  <a:lnTo>
                    <a:pt x="6248615" y="5279110"/>
                  </a:lnTo>
                  <a:lnTo>
                    <a:pt x="6267665" y="5279110"/>
                  </a:lnTo>
                  <a:lnTo>
                    <a:pt x="6267665" y="5288635"/>
                  </a:lnTo>
                  <a:close/>
                </a:path>
                <a:path w="6268084" h="5288915">
                  <a:moveTo>
                    <a:pt x="6267665" y="5279110"/>
                  </a:moveTo>
                  <a:lnTo>
                    <a:pt x="6248615" y="5279110"/>
                  </a:lnTo>
                  <a:lnTo>
                    <a:pt x="6258140" y="5269585"/>
                  </a:lnTo>
                  <a:lnTo>
                    <a:pt x="6267665" y="5269585"/>
                  </a:lnTo>
                  <a:lnTo>
                    <a:pt x="6267665" y="5279110"/>
                  </a:lnTo>
                  <a:close/>
                </a:path>
                <a:path w="6268084" h="5288915">
                  <a:moveTo>
                    <a:pt x="6205728" y="5288635"/>
                  </a:moveTo>
                  <a:lnTo>
                    <a:pt x="6148578" y="5288635"/>
                  </a:lnTo>
                  <a:lnTo>
                    <a:pt x="6148578" y="5269585"/>
                  </a:lnTo>
                  <a:lnTo>
                    <a:pt x="6205728" y="5269585"/>
                  </a:lnTo>
                  <a:lnTo>
                    <a:pt x="6205728" y="5288635"/>
                  </a:lnTo>
                  <a:close/>
                </a:path>
                <a:path w="6268084" h="5288915">
                  <a:moveTo>
                    <a:pt x="6129528" y="5288635"/>
                  </a:moveTo>
                  <a:lnTo>
                    <a:pt x="6072378" y="5288635"/>
                  </a:lnTo>
                  <a:lnTo>
                    <a:pt x="6072378" y="5269585"/>
                  </a:lnTo>
                  <a:lnTo>
                    <a:pt x="6129528" y="5269585"/>
                  </a:lnTo>
                  <a:lnTo>
                    <a:pt x="6129528" y="5288635"/>
                  </a:lnTo>
                  <a:close/>
                </a:path>
                <a:path w="6268084" h="5288915">
                  <a:moveTo>
                    <a:pt x="6053328" y="5288635"/>
                  </a:moveTo>
                  <a:lnTo>
                    <a:pt x="5996178" y="5288635"/>
                  </a:lnTo>
                  <a:lnTo>
                    <a:pt x="5996178" y="5269585"/>
                  </a:lnTo>
                  <a:lnTo>
                    <a:pt x="6053328" y="5269585"/>
                  </a:lnTo>
                  <a:lnTo>
                    <a:pt x="6053328" y="5288635"/>
                  </a:lnTo>
                  <a:close/>
                </a:path>
                <a:path w="6268084" h="5288915">
                  <a:moveTo>
                    <a:pt x="5977128" y="5288635"/>
                  </a:moveTo>
                  <a:lnTo>
                    <a:pt x="5919978" y="5288635"/>
                  </a:lnTo>
                  <a:lnTo>
                    <a:pt x="5919978" y="5269585"/>
                  </a:lnTo>
                  <a:lnTo>
                    <a:pt x="5977128" y="5269585"/>
                  </a:lnTo>
                  <a:lnTo>
                    <a:pt x="5977128" y="5288635"/>
                  </a:lnTo>
                  <a:close/>
                </a:path>
                <a:path w="6268084" h="5288915">
                  <a:moveTo>
                    <a:pt x="5900928" y="5288635"/>
                  </a:moveTo>
                  <a:lnTo>
                    <a:pt x="5843778" y="5288635"/>
                  </a:lnTo>
                  <a:lnTo>
                    <a:pt x="5843778" y="5269585"/>
                  </a:lnTo>
                  <a:lnTo>
                    <a:pt x="5900928" y="5269585"/>
                  </a:lnTo>
                  <a:lnTo>
                    <a:pt x="5900928" y="5288635"/>
                  </a:lnTo>
                  <a:close/>
                </a:path>
                <a:path w="6268084" h="5288915">
                  <a:moveTo>
                    <a:pt x="5824728" y="5288635"/>
                  </a:moveTo>
                  <a:lnTo>
                    <a:pt x="5767578" y="5288635"/>
                  </a:lnTo>
                  <a:lnTo>
                    <a:pt x="5767578" y="5269585"/>
                  </a:lnTo>
                  <a:lnTo>
                    <a:pt x="5824728" y="5269585"/>
                  </a:lnTo>
                  <a:lnTo>
                    <a:pt x="5824728" y="5288635"/>
                  </a:lnTo>
                  <a:close/>
                </a:path>
                <a:path w="6268084" h="5288915">
                  <a:moveTo>
                    <a:pt x="5748528" y="5288635"/>
                  </a:moveTo>
                  <a:lnTo>
                    <a:pt x="5691378" y="5288635"/>
                  </a:lnTo>
                  <a:lnTo>
                    <a:pt x="5691378" y="5269585"/>
                  </a:lnTo>
                  <a:lnTo>
                    <a:pt x="5748528" y="5269585"/>
                  </a:lnTo>
                  <a:lnTo>
                    <a:pt x="5748528" y="5288635"/>
                  </a:lnTo>
                  <a:close/>
                </a:path>
                <a:path w="6268084" h="5288915">
                  <a:moveTo>
                    <a:pt x="5672328" y="5288635"/>
                  </a:moveTo>
                  <a:lnTo>
                    <a:pt x="5615178" y="5288635"/>
                  </a:lnTo>
                  <a:lnTo>
                    <a:pt x="5615178" y="5269585"/>
                  </a:lnTo>
                  <a:lnTo>
                    <a:pt x="5672328" y="5269585"/>
                  </a:lnTo>
                  <a:lnTo>
                    <a:pt x="5672328" y="5288635"/>
                  </a:lnTo>
                  <a:close/>
                </a:path>
                <a:path w="6268084" h="5288915">
                  <a:moveTo>
                    <a:pt x="5596128" y="5288635"/>
                  </a:moveTo>
                  <a:lnTo>
                    <a:pt x="5538978" y="5288635"/>
                  </a:lnTo>
                  <a:lnTo>
                    <a:pt x="5538978" y="5269585"/>
                  </a:lnTo>
                  <a:lnTo>
                    <a:pt x="5596128" y="5269585"/>
                  </a:lnTo>
                  <a:lnTo>
                    <a:pt x="5596128" y="5288635"/>
                  </a:lnTo>
                  <a:close/>
                </a:path>
                <a:path w="6268084" h="5288915">
                  <a:moveTo>
                    <a:pt x="5519928" y="5288635"/>
                  </a:moveTo>
                  <a:lnTo>
                    <a:pt x="5462778" y="5288635"/>
                  </a:lnTo>
                  <a:lnTo>
                    <a:pt x="5462778" y="5269585"/>
                  </a:lnTo>
                  <a:lnTo>
                    <a:pt x="5519928" y="5269585"/>
                  </a:lnTo>
                  <a:lnTo>
                    <a:pt x="5519928" y="5288635"/>
                  </a:lnTo>
                  <a:close/>
                </a:path>
                <a:path w="6268084" h="5288915">
                  <a:moveTo>
                    <a:pt x="5443728" y="5288635"/>
                  </a:moveTo>
                  <a:lnTo>
                    <a:pt x="5386578" y="5288635"/>
                  </a:lnTo>
                  <a:lnTo>
                    <a:pt x="5386578" y="5269585"/>
                  </a:lnTo>
                  <a:lnTo>
                    <a:pt x="5443728" y="5269585"/>
                  </a:lnTo>
                  <a:lnTo>
                    <a:pt x="5443728" y="5288635"/>
                  </a:lnTo>
                  <a:close/>
                </a:path>
                <a:path w="6268084" h="5288915">
                  <a:moveTo>
                    <a:pt x="5367528" y="5288635"/>
                  </a:moveTo>
                  <a:lnTo>
                    <a:pt x="5310378" y="5288635"/>
                  </a:lnTo>
                  <a:lnTo>
                    <a:pt x="5310378" y="5269585"/>
                  </a:lnTo>
                  <a:lnTo>
                    <a:pt x="5367528" y="5269585"/>
                  </a:lnTo>
                  <a:lnTo>
                    <a:pt x="5367528" y="5288635"/>
                  </a:lnTo>
                  <a:close/>
                </a:path>
                <a:path w="6268084" h="5288915">
                  <a:moveTo>
                    <a:pt x="5291328" y="5288635"/>
                  </a:moveTo>
                  <a:lnTo>
                    <a:pt x="5234178" y="5288635"/>
                  </a:lnTo>
                  <a:lnTo>
                    <a:pt x="5234178" y="5269585"/>
                  </a:lnTo>
                  <a:lnTo>
                    <a:pt x="5291328" y="5269585"/>
                  </a:lnTo>
                  <a:lnTo>
                    <a:pt x="5291328" y="5288635"/>
                  </a:lnTo>
                  <a:close/>
                </a:path>
                <a:path w="6268084" h="5288915">
                  <a:moveTo>
                    <a:pt x="5215128" y="5288635"/>
                  </a:moveTo>
                  <a:lnTo>
                    <a:pt x="5157978" y="5288635"/>
                  </a:lnTo>
                  <a:lnTo>
                    <a:pt x="5157978" y="5269585"/>
                  </a:lnTo>
                  <a:lnTo>
                    <a:pt x="5215128" y="5269585"/>
                  </a:lnTo>
                  <a:lnTo>
                    <a:pt x="5215128" y="5288635"/>
                  </a:lnTo>
                  <a:close/>
                </a:path>
                <a:path w="6268084" h="5288915">
                  <a:moveTo>
                    <a:pt x="5138928" y="5288635"/>
                  </a:moveTo>
                  <a:lnTo>
                    <a:pt x="5081778" y="5288635"/>
                  </a:lnTo>
                  <a:lnTo>
                    <a:pt x="5081778" y="5269585"/>
                  </a:lnTo>
                  <a:lnTo>
                    <a:pt x="5138928" y="5269585"/>
                  </a:lnTo>
                  <a:lnTo>
                    <a:pt x="5138928" y="5288635"/>
                  </a:lnTo>
                  <a:close/>
                </a:path>
                <a:path w="6268084" h="5288915">
                  <a:moveTo>
                    <a:pt x="5062728" y="5288635"/>
                  </a:moveTo>
                  <a:lnTo>
                    <a:pt x="5005578" y="5288635"/>
                  </a:lnTo>
                  <a:lnTo>
                    <a:pt x="5005578" y="5269585"/>
                  </a:lnTo>
                  <a:lnTo>
                    <a:pt x="5062728" y="5269585"/>
                  </a:lnTo>
                  <a:lnTo>
                    <a:pt x="5062728" y="5288635"/>
                  </a:lnTo>
                  <a:close/>
                </a:path>
                <a:path w="6268084" h="5288915">
                  <a:moveTo>
                    <a:pt x="4986528" y="5288635"/>
                  </a:moveTo>
                  <a:lnTo>
                    <a:pt x="4929378" y="5288635"/>
                  </a:lnTo>
                  <a:lnTo>
                    <a:pt x="4929378" y="5269585"/>
                  </a:lnTo>
                  <a:lnTo>
                    <a:pt x="4986528" y="5269585"/>
                  </a:lnTo>
                  <a:lnTo>
                    <a:pt x="4986528" y="5288635"/>
                  </a:lnTo>
                  <a:close/>
                </a:path>
                <a:path w="6268084" h="5288915">
                  <a:moveTo>
                    <a:pt x="4910328" y="5288635"/>
                  </a:moveTo>
                  <a:lnTo>
                    <a:pt x="4853178" y="5288635"/>
                  </a:lnTo>
                  <a:lnTo>
                    <a:pt x="4853178" y="5269585"/>
                  </a:lnTo>
                  <a:lnTo>
                    <a:pt x="4910328" y="5269585"/>
                  </a:lnTo>
                  <a:lnTo>
                    <a:pt x="4910328" y="5288635"/>
                  </a:lnTo>
                  <a:close/>
                </a:path>
                <a:path w="6268084" h="5288915">
                  <a:moveTo>
                    <a:pt x="4834128" y="5288635"/>
                  </a:moveTo>
                  <a:lnTo>
                    <a:pt x="4776978" y="5288635"/>
                  </a:lnTo>
                  <a:lnTo>
                    <a:pt x="4776978" y="5269585"/>
                  </a:lnTo>
                  <a:lnTo>
                    <a:pt x="4834128" y="5269585"/>
                  </a:lnTo>
                  <a:lnTo>
                    <a:pt x="4834128" y="5288635"/>
                  </a:lnTo>
                  <a:close/>
                </a:path>
                <a:path w="6268084" h="5288915">
                  <a:moveTo>
                    <a:pt x="4757928" y="5288635"/>
                  </a:moveTo>
                  <a:lnTo>
                    <a:pt x="4700778" y="5288635"/>
                  </a:lnTo>
                  <a:lnTo>
                    <a:pt x="4700778" y="5269585"/>
                  </a:lnTo>
                  <a:lnTo>
                    <a:pt x="4757928" y="5269585"/>
                  </a:lnTo>
                  <a:lnTo>
                    <a:pt x="4757928" y="5288635"/>
                  </a:lnTo>
                  <a:close/>
                </a:path>
                <a:path w="6268084" h="5288915">
                  <a:moveTo>
                    <a:pt x="4681728" y="5288635"/>
                  </a:moveTo>
                  <a:lnTo>
                    <a:pt x="4624578" y="5288635"/>
                  </a:lnTo>
                  <a:lnTo>
                    <a:pt x="4624578" y="5269585"/>
                  </a:lnTo>
                  <a:lnTo>
                    <a:pt x="4681728" y="5269585"/>
                  </a:lnTo>
                  <a:lnTo>
                    <a:pt x="4681728" y="5288635"/>
                  </a:lnTo>
                  <a:close/>
                </a:path>
                <a:path w="6268084" h="5288915">
                  <a:moveTo>
                    <a:pt x="4605528" y="5288635"/>
                  </a:moveTo>
                  <a:lnTo>
                    <a:pt x="4548378" y="5288635"/>
                  </a:lnTo>
                  <a:lnTo>
                    <a:pt x="4548378" y="5269585"/>
                  </a:lnTo>
                  <a:lnTo>
                    <a:pt x="4605528" y="5269585"/>
                  </a:lnTo>
                  <a:lnTo>
                    <a:pt x="4605528" y="5288635"/>
                  </a:lnTo>
                  <a:close/>
                </a:path>
                <a:path w="6268084" h="5288915">
                  <a:moveTo>
                    <a:pt x="4529328" y="5288635"/>
                  </a:moveTo>
                  <a:lnTo>
                    <a:pt x="4472178" y="5288635"/>
                  </a:lnTo>
                  <a:lnTo>
                    <a:pt x="4472178" y="5269585"/>
                  </a:lnTo>
                  <a:lnTo>
                    <a:pt x="4529328" y="5269585"/>
                  </a:lnTo>
                  <a:lnTo>
                    <a:pt x="4529328" y="5288635"/>
                  </a:lnTo>
                  <a:close/>
                </a:path>
                <a:path w="6268084" h="5288915">
                  <a:moveTo>
                    <a:pt x="4453128" y="5288635"/>
                  </a:moveTo>
                  <a:lnTo>
                    <a:pt x="4395978" y="5288635"/>
                  </a:lnTo>
                  <a:lnTo>
                    <a:pt x="4395978" y="5269585"/>
                  </a:lnTo>
                  <a:lnTo>
                    <a:pt x="4453128" y="5269585"/>
                  </a:lnTo>
                  <a:lnTo>
                    <a:pt x="4453128" y="5288635"/>
                  </a:lnTo>
                  <a:close/>
                </a:path>
                <a:path w="6268084" h="5288915">
                  <a:moveTo>
                    <a:pt x="4376928" y="5288635"/>
                  </a:moveTo>
                  <a:lnTo>
                    <a:pt x="4319778" y="5288635"/>
                  </a:lnTo>
                  <a:lnTo>
                    <a:pt x="4319778" y="5269585"/>
                  </a:lnTo>
                  <a:lnTo>
                    <a:pt x="4376928" y="5269585"/>
                  </a:lnTo>
                  <a:lnTo>
                    <a:pt x="4376928" y="5288635"/>
                  </a:lnTo>
                  <a:close/>
                </a:path>
                <a:path w="6268084" h="5288915">
                  <a:moveTo>
                    <a:pt x="4300728" y="5288635"/>
                  </a:moveTo>
                  <a:lnTo>
                    <a:pt x="4243578" y="5288635"/>
                  </a:lnTo>
                  <a:lnTo>
                    <a:pt x="4243578" y="5269585"/>
                  </a:lnTo>
                  <a:lnTo>
                    <a:pt x="4300728" y="5269585"/>
                  </a:lnTo>
                  <a:lnTo>
                    <a:pt x="4300728" y="5288635"/>
                  </a:lnTo>
                  <a:close/>
                </a:path>
                <a:path w="6268084" h="5288915">
                  <a:moveTo>
                    <a:pt x="4224528" y="5288635"/>
                  </a:moveTo>
                  <a:lnTo>
                    <a:pt x="4167378" y="5288635"/>
                  </a:lnTo>
                  <a:lnTo>
                    <a:pt x="4167378" y="5269585"/>
                  </a:lnTo>
                  <a:lnTo>
                    <a:pt x="4224528" y="5269585"/>
                  </a:lnTo>
                  <a:lnTo>
                    <a:pt x="4224528" y="5288635"/>
                  </a:lnTo>
                  <a:close/>
                </a:path>
                <a:path w="6268084" h="5288915">
                  <a:moveTo>
                    <a:pt x="4148328" y="5288635"/>
                  </a:moveTo>
                  <a:lnTo>
                    <a:pt x="4091178" y="5288635"/>
                  </a:lnTo>
                  <a:lnTo>
                    <a:pt x="4091178" y="5269585"/>
                  </a:lnTo>
                  <a:lnTo>
                    <a:pt x="4148328" y="5269585"/>
                  </a:lnTo>
                  <a:lnTo>
                    <a:pt x="4148328" y="5288635"/>
                  </a:lnTo>
                  <a:close/>
                </a:path>
                <a:path w="6268084" h="5288915">
                  <a:moveTo>
                    <a:pt x="4072128" y="5288635"/>
                  </a:moveTo>
                  <a:lnTo>
                    <a:pt x="4014978" y="5288635"/>
                  </a:lnTo>
                  <a:lnTo>
                    <a:pt x="4014978" y="5269585"/>
                  </a:lnTo>
                  <a:lnTo>
                    <a:pt x="4072128" y="5269585"/>
                  </a:lnTo>
                  <a:lnTo>
                    <a:pt x="4072128" y="5288635"/>
                  </a:lnTo>
                  <a:close/>
                </a:path>
                <a:path w="6268084" h="5288915">
                  <a:moveTo>
                    <a:pt x="3995928" y="5288635"/>
                  </a:moveTo>
                  <a:lnTo>
                    <a:pt x="3938778" y="5288635"/>
                  </a:lnTo>
                  <a:lnTo>
                    <a:pt x="3938778" y="5269585"/>
                  </a:lnTo>
                  <a:lnTo>
                    <a:pt x="3995928" y="5269585"/>
                  </a:lnTo>
                  <a:lnTo>
                    <a:pt x="3995928" y="5288635"/>
                  </a:lnTo>
                  <a:close/>
                </a:path>
                <a:path w="6268084" h="5288915">
                  <a:moveTo>
                    <a:pt x="3919728" y="5288635"/>
                  </a:moveTo>
                  <a:lnTo>
                    <a:pt x="3862578" y="5288635"/>
                  </a:lnTo>
                  <a:lnTo>
                    <a:pt x="3862578" y="5269585"/>
                  </a:lnTo>
                  <a:lnTo>
                    <a:pt x="3919728" y="5269585"/>
                  </a:lnTo>
                  <a:lnTo>
                    <a:pt x="3919728" y="5288635"/>
                  </a:lnTo>
                  <a:close/>
                </a:path>
                <a:path w="6268084" h="5288915">
                  <a:moveTo>
                    <a:pt x="3843528" y="5288635"/>
                  </a:moveTo>
                  <a:lnTo>
                    <a:pt x="3786378" y="5288635"/>
                  </a:lnTo>
                  <a:lnTo>
                    <a:pt x="3786378" y="5269585"/>
                  </a:lnTo>
                  <a:lnTo>
                    <a:pt x="3843528" y="5269585"/>
                  </a:lnTo>
                  <a:lnTo>
                    <a:pt x="3843528" y="5288635"/>
                  </a:lnTo>
                  <a:close/>
                </a:path>
                <a:path w="6268084" h="5288915">
                  <a:moveTo>
                    <a:pt x="3767328" y="5288635"/>
                  </a:moveTo>
                  <a:lnTo>
                    <a:pt x="3710178" y="5288635"/>
                  </a:lnTo>
                  <a:lnTo>
                    <a:pt x="3710178" y="5269585"/>
                  </a:lnTo>
                  <a:lnTo>
                    <a:pt x="3767328" y="5269585"/>
                  </a:lnTo>
                  <a:lnTo>
                    <a:pt x="3767328" y="5288635"/>
                  </a:lnTo>
                  <a:close/>
                </a:path>
                <a:path w="6268084" h="5288915">
                  <a:moveTo>
                    <a:pt x="3691128" y="5288635"/>
                  </a:moveTo>
                  <a:lnTo>
                    <a:pt x="3633978" y="5288635"/>
                  </a:lnTo>
                  <a:lnTo>
                    <a:pt x="3633978" y="5269585"/>
                  </a:lnTo>
                  <a:lnTo>
                    <a:pt x="3691128" y="5269585"/>
                  </a:lnTo>
                  <a:lnTo>
                    <a:pt x="3691128" y="5288635"/>
                  </a:lnTo>
                  <a:close/>
                </a:path>
                <a:path w="6268084" h="5288915">
                  <a:moveTo>
                    <a:pt x="3614928" y="5288635"/>
                  </a:moveTo>
                  <a:lnTo>
                    <a:pt x="3557778" y="5288635"/>
                  </a:lnTo>
                  <a:lnTo>
                    <a:pt x="3557778" y="5269585"/>
                  </a:lnTo>
                  <a:lnTo>
                    <a:pt x="3614928" y="5269585"/>
                  </a:lnTo>
                  <a:lnTo>
                    <a:pt x="3614928" y="5288635"/>
                  </a:lnTo>
                  <a:close/>
                </a:path>
                <a:path w="6268084" h="5288915">
                  <a:moveTo>
                    <a:pt x="3538728" y="5288635"/>
                  </a:moveTo>
                  <a:lnTo>
                    <a:pt x="3481578" y="5288635"/>
                  </a:lnTo>
                  <a:lnTo>
                    <a:pt x="3481578" y="5269585"/>
                  </a:lnTo>
                  <a:lnTo>
                    <a:pt x="3538728" y="5269585"/>
                  </a:lnTo>
                  <a:lnTo>
                    <a:pt x="3538728" y="5288635"/>
                  </a:lnTo>
                  <a:close/>
                </a:path>
                <a:path w="6268084" h="5288915">
                  <a:moveTo>
                    <a:pt x="3462528" y="5288635"/>
                  </a:moveTo>
                  <a:lnTo>
                    <a:pt x="3405378" y="5288635"/>
                  </a:lnTo>
                  <a:lnTo>
                    <a:pt x="3405378" y="5269585"/>
                  </a:lnTo>
                  <a:lnTo>
                    <a:pt x="3462528" y="5269585"/>
                  </a:lnTo>
                  <a:lnTo>
                    <a:pt x="3462528" y="5288635"/>
                  </a:lnTo>
                  <a:close/>
                </a:path>
                <a:path w="6268084" h="5288915">
                  <a:moveTo>
                    <a:pt x="3386328" y="5288635"/>
                  </a:moveTo>
                  <a:lnTo>
                    <a:pt x="3329178" y="5288635"/>
                  </a:lnTo>
                  <a:lnTo>
                    <a:pt x="3329178" y="5269585"/>
                  </a:lnTo>
                  <a:lnTo>
                    <a:pt x="3386328" y="5269585"/>
                  </a:lnTo>
                  <a:lnTo>
                    <a:pt x="3386328" y="5288635"/>
                  </a:lnTo>
                  <a:close/>
                </a:path>
                <a:path w="6268084" h="5288915">
                  <a:moveTo>
                    <a:pt x="3310128" y="5288635"/>
                  </a:moveTo>
                  <a:lnTo>
                    <a:pt x="3252978" y="5288635"/>
                  </a:lnTo>
                  <a:lnTo>
                    <a:pt x="3252978" y="5269585"/>
                  </a:lnTo>
                  <a:lnTo>
                    <a:pt x="3310128" y="5269585"/>
                  </a:lnTo>
                  <a:lnTo>
                    <a:pt x="3310128" y="5288635"/>
                  </a:lnTo>
                  <a:close/>
                </a:path>
                <a:path w="6268084" h="5288915">
                  <a:moveTo>
                    <a:pt x="3233928" y="5288635"/>
                  </a:moveTo>
                  <a:lnTo>
                    <a:pt x="3176778" y="5288635"/>
                  </a:lnTo>
                  <a:lnTo>
                    <a:pt x="3176778" y="5269585"/>
                  </a:lnTo>
                  <a:lnTo>
                    <a:pt x="3233928" y="5269585"/>
                  </a:lnTo>
                  <a:lnTo>
                    <a:pt x="3233928" y="5288635"/>
                  </a:lnTo>
                  <a:close/>
                </a:path>
                <a:path w="6268084" h="5288915">
                  <a:moveTo>
                    <a:pt x="3157728" y="5288635"/>
                  </a:moveTo>
                  <a:lnTo>
                    <a:pt x="3100578" y="5288635"/>
                  </a:lnTo>
                  <a:lnTo>
                    <a:pt x="3100578" y="5269585"/>
                  </a:lnTo>
                  <a:lnTo>
                    <a:pt x="3157728" y="5269585"/>
                  </a:lnTo>
                  <a:lnTo>
                    <a:pt x="3157728" y="5288635"/>
                  </a:lnTo>
                  <a:close/>
                </a:path>
                <a:path w="6268084" h="5288915">
                  <a:moveTo>
                    <a:pt x="3081528" y="5288635"/>
                  </a:moveTo>
                  <a:lnTo>
                    <a:pt x="3024378" y="5288635"/>
                  </a:lnTo>
                  <a:lnTo>
                    <a:pt x="3024378" y="5269585"/>
                  </a:lnTo>
                  <a:lnTo>
                    <a:pt x="3081528" y="5269585"/>
                  </a:lnTo>
                  <a:lnTo>
                    <a:pt x="3081528" y="5288635"/>
                  </a:lnTo>
                  <a:close/>
                </a:path>
                <a:path w="6268084" h="5288915">
                  <a:moveTo>
                    <a:pt x="3005328" y="5288635"/>
                  </a:moveTo>
                  <a:lnTo>
                    <a:pt x="2948178" y="5288635"/>
                  </a:lnTo>
                  <a:lnTo>
                    <a:pt x="2948178" y="5269585"/>
                  </a:lnTo>
                  <a:lnTo>
                    <a:pt x="3005328" y="5269585"/>
                  </a:lnTo>
                  <a:lnTo>
                    <a:pt x="3005328" y="5288635"/>
                  </a:lnTo>
                  <a:close/>
                </a:path>
                <a:path w="6268084" h="5288915">
                  <a:moveTo>
                    <a:pt x="2929128" y="5288635"/>
                  </a:moveTo>
                  <a:lnTo>
                    <a:pt x="2871978" y="5288635"/>
                  </a:lnTo>
                  <a:lnTo>
                    <a:pt x="2871978" y="5269585"/>
                  </a:lnTo>
                  <a:lnTo>
                    <a:pt x="2929128" y="5269585"/>
                  </a:lnTo>
                  <a:lnTo>
                    <a:pt x="2929128" y="5288635"/>
                  </a:lnTo>
                  <a:close/>
                </a:path>
                <a:path w="6268084" h="5288915">
                  <a:moveTo>
                    <a:pt x="2852928" y="5288635"/>
                  </a:moveTo>
                  <a:lnTo>
                    <a:pt x="2795778" y="5288635"/>
                  </a:lnTo>
                  <a:lnTo>
                    <a:pt x="2795778" y="5269585"/>
                  </a:lnTo>
                  <a:lnTo>
                    <a:pt x="2852928" y="5269585"/>
                  </a:lnTo>
                  <a:lnTo>
                    <a:pt x="2852928" y="5288635"/>
                  </a:lnTo>
                  <a:close/>
                </a:path>
                <a:path w="6268084" h="5288915">
                  <a:moveTo>
                    <a:pt x="2776728" y="5288635"/>
                  </a:moveTo>
                  <a:lnTo>
                    <a:pt x="2719578" y="5288635"/>
                  </a:lnTo>
                  <a:lnTo>
                    <a:pt x="2719578" y="5269585"/>
                  </a:lnTo>
                  <a:lnTo>
                    <a:pt x="2776728" y="5269585"/>
                  </a:lnTo>
                  <a:lnTo>
                    <a:pt x="2776728" y="5288635"/>
                  </a:lnTo>
                  <a:close/>
                </a:path>
                <a:path w="6268084" h="5288915">
                  <a:moveTo>
                    <a:pt x="2700528" y="5288635"/>
                  </a:moveTo>
                  <a:lnTo>
                    <a:pt x="2643378" y="5288635"/>
                  </a:lnTo>
                  <a:lnTo>
                    <a:pt x="2643378" y="5269585"/>
                  </a:lnTo>
                  <a:lnTo>
                    <a:pt x="2700528" y="5269585"/>
                  </a:lnTo>
                  <a:lnTo>
                    <a:pt x="2700528" y="5288635"/>
                  </a:lnTo>
                  <a:close/>
                </a:path>
                <a:path w="6268084" h="5288915">
                  <a:moveTo>
                    <a:pt x="2624328" y="5288635"/>
                  </a:moveTo>
                  <a:lnTo>
                    <a:pt x="2567178" y="5288635"/>
                  </a:lnTo>
                  <a:lnTo>
                    <a:pt x="2567178" y="5269585"/>
                  </a:lnTo>
                  <a:lnTo>
                    <a:pt x="2624328" y="5269585"/>
                  </a:lnTo>
                  <a:lnTo>
                    <a:pt x="2624328" y="5288635"/>
                  </a:lnTo>
                  <a:close/>
                </a:path>
                <a:path w="6268084" h="5288915">
                  <a:moveTo>
                    <a:pt x="2548128" y="5288635"/>
                  </a:moveTo>
                  <a:lnTo>
                    <a:pt x="2490978" y="5288635"/>
                  </a:lnTo>
                  <a:lnTo>
                    <a:pt x="2490978" y="5269585"/>
                  </a:lnTo>
                  <a:lnTo>
                    <a:pt x="2548128" y="5269585"/>
                  </a:lnTo>
                  <a:lnTo>
                    <a:pt x="2548128" y="5288635"/>
                  </a:lnTo>
                  <a:close/>
                </a:path>
                <a:path w="6268084" h="5288915">
                  <a:moveTo>
                    <a:pt x="2471928" y="5288635"/>
                  </a:moveTo>
                  <a:lnTo>
                    <a:pt x="2414778" y="5288635"/>
                  </a:lnTo>
                  <a:lnTo>
                    <a:pt x="2414778" y="5269585"/>
                  </a:lnTo>
                  <a:lnTo>
                    <a:pt x="2471928" y="5269585"/>
                  </a:lnTo>
                  <a:lnTo>
                    <a:pt x="2471928" y="5288635"/>
                  </a:lnTo>
                  <a:close/>
                </a:path>
                <a:path w="6268084" h="5288915">
                  <a:moveTo>
                    <a:pt x="2395728" y="5288635"/>
                  </a:moveTo>
                  <a:lnTo>
                    <a:pt x="2338578" y="5288635"/>
                  </a:lnTo>
                  <a:lnTo>
                    <a:pt x="2338578" y="5269585"/>
                  </a:lnTo>
                  <a:lnTo>
                    <a:pt x="2395728" y="5269585"/>
                  </a:lnTo>
                  <a:lnTo>
                    <a:pt x="2395728" y="5288635"/>
                  </a:lnTo>
                  <a:close/>
                </a:path>
                <a:path w="6268084" h="5288915">
                  <a:moveTo>
                    <a:pt x="2319528" y="5288635"/>
                  </a:moveTo>
                  <a:lnTo>
                    <a:pt x="2262378" y="5288635"/>
                  </a:lnTo>
                  <a:lnTo>
                    <a:pt x="2262378" y="5269585"/>
                  </a:lnTo>
                  <a:lnTo>
                    <a:pt x="2319528" y="5269585"/>
                  </a:lnTo>
                  <a:lnTo>
                    <a:pt x="2319528" y="5288635"/>
                  </a:lnTo>
                  <a:close/>
                </a:path>
                <a:path w="6268084" h="5288915">
                  <a:moveTo>
                    <a:pt x="2243328" y="5288635"/>
                  </a:moveTo>
                  <a:lnTo>
                    <a:pt x="2186178" y="5288635"/>
                  </a:lnTo>
                  <a:lnTo>
                    <a:pt x="2186178" y="5269585"/>
                  </a:lnTo>
                  <a:lnTo>
                    <a:pt x="2243328" y="5269585"/>
                  </a:lnTo>
                  <a:lnTo>
                    <a:pt x="2243328" y="5288635"/>
                  </a:lnTo>
                  <a:close/>
                </a:path>
                <a:path w="6268084" h="5288915">
                  <a:moveTo>
                    <a:pt x="2167128" y="5288635"/>
                  </a:moveTo>
                  <a:lnTo>
                    <a:pt x="2109978" y="5288635"/>
                  </a:lnTo>
                  <a:lnTo>
                    <a:pt x="2109978" y="5269585"/>
                  </a:lnTo>
                  <a:lnTo>
                    <a:pt x="2167128" y="5269585"/>
                  </a:lnTo>
                  <a:lnTo>
                    <a:pt x="2167128" y="5288635"/>
                  </a:lnTo>
                  <a:close/>
                </a:path>
                <a:path w="6268084" h="5288915">
                  <a:moveTo>
                    <a:pt x="2090928" y="5288635"/>
                  </a:moveTo>
                  <a:lnTo>
                    <a:pt x="2033778" y="5288635"/>
                  </a:lnTo>
                  <a:lnTo>
                    <a:pt x="2033778" y="5269585"/>
                  </a:lnTo>
                  <a:lnTo>
                    <a:pt x="2090928" y="5269585"/>
                  </a:lnTo>
                  <a:lnTo>
                    <a:pt x="2090928" y="5288635"/>
                  </a:lnTo>
                  <a:close/>
                </a:path>
                <a:path w="6268084" h="5288915">
                  <a:moveTo>
                    <a:pt x="2014728" y="5288635"/>
                  </a:moveTo>
                  <a:lnTo>
                    <a:pt x="1957578" y="5288635"/>
                  </a:lnTo>
                  <a:lnTo>
                    <a:pt x="1957578" y="5269585"/>
                  </a:lnTo>
                  <a:lnTo>
                    <a:pt x="2014728" y="5269585"/>
                  </a:lnTo>
                  <a:lnTo>
                    <a:pt x="2014728" y="5288635"/>
                  </a:lnTo>
                  <a:close/>
                </a:path>
                <a:path w="6268084" h="5288915">
                  <a:moveTo>
                    <a:pt x="1938528" y="5288635"/>
                  </a:moveTo>
                  <a:lnTo>
                    <a:pt x="1881378" y="5288635"/>
                  </a:lnTo>
                  <a:lnTo>
                    <a:pt x="1881378" y="5269585"/>
                  </a:lnTo>
                  <a:lnTo>
                    <a:pt x="1938528" y="5269585"/>
                  </a:lnTo>
                  <a:lnTo>
                    <a:pt x="1938528" y="5288635"/>
                  </a:lnTo>
                  <a:close/>
                </a:path>
                <a:path w="6268084" h="5288915">
                  <a:moveTo>
                    <a:pt x="1862328" y="5288635"/>
                  </a:moveTo>
                  <a:lnTo>
                    <a:pt x="1805178" y="5288635"/>
                  </a:lnTo>
                  <a:lnTo>
                    <a:pt x="1805178" y="5269585"/>
                  </a:lnTo>
                  <a:lnTo>
                    <a:pt x="1862328" y="5269585"/>
                  </a:lnTo>
                  <a:lnTo>
                    <a:pt x="1862328" y="5288635"/>
                  </a:lnTo>
                  <a:close/>
                </a:path>
                <a:path w="6268084" h="5288915">
                  <a:moveTo>
                    <a:pt x="1786128" y="5288635"/>
                  </a:moveTo>
                  <a:lnTo>
                    <a:pt x="1728978" y="5288635"/>
                  </a:lnTo>
                  <a:lnTo>
                    <a:pt x="1728978" y="5269585"/>
                  </a:lnTo>
                  <a:lnTo>
                    <a:pt x="1786128" y="5269585"/>
                  </a:lnTo>
                  <a:lnTo>
                    <a:pt x="1786128" y="5288635"/>
                  </a:lnTo>
                  <a:close/>
                </a:path>
                <a:path w="6268084" h="5288915">
                  <a:moveTo>
                    <a:pt x="1709928" y="5288635"/>
                  </a:moveTo>
                  <a:lnTo>
                    <a:pt x="1652778" y="5288635"/>
                  </a:lnTo>
                  <a:lnTo>
                    <a:pt x="1652778" y="5269585"/>
                  </a:lnTo>
                  <a:lnTo>
                    <a:pt x="1709928" y="5269585"/>
                  </a:lnTo>
                  <a:lnTo>
                    <a:pt x="1709928" y="5288635"/>
                  </a:lnTo>
                  <a:close/>
                </a:path>
                <a:path w="6268084" h="5288915">
                  <a:moveTo>
                    <a:pt x="1633728" y="5288635"/>
                  </a:moveTo>
                  <a:lnTo>
                    <a:pt x="1576578" y="5288635"/>
                  </a:lnTo>
                  <a:lnTo>
                    <a:pt x="1576578" y="5269585"/>
                  </a:lnTo>
                  <a:lnTo>
                    <a:pt x="1633728" y="5269585"/>
                  </a:lnTo>
                  <a:lnTo>
                    <a:pt x="1633728" y="5288635"/>
                  </a:lnTo>
                  <a:close/>
                </a:path>
                <a:path w="6268084" h="5288915">
                  <a:moveTo>
                    <a:pt x="1557528" y="5288635"/>
                  </a:moveTo>
                  <a:lnTo>
                    <a:pt x="1500378" y="5288635"/>
                  </a:lnTo>
                  <a:lnTo>
                    <a:pt x="1500378" y="5269585"/>
                  </a:lnTo>
                  <a:lnTo>
                    <a:pt x="1557528" y="5269585"/>
                  </a:lnTo>
                  <a:lnTo>
                    <a:pt x="1557528" y="5288635"/>
                  </a:lnTo>
                  <a:close/>
                </a:path>
                <a:path w="6268084" h="5288915">
                  <a:moveTo>
                    <a:pt x="1481328" y="5288635"/>
                  </a:moveTo>
                  <a:lnTo>
                    <a:pt x="1424178" y="5288635"/>
                  </a:lnTo>
                  <a:lnTo>
                    <a:pt x="1424178" y="5269585"/>
                  </a:lnTo>
                  <a:lnTo>
                    <a:pt x="1481328" y="5269585"/>
                  </a:lnTo>
                  <a:lnTo>
                    <a:pt x="1481328" y="5288635"/>
                  </a:lnTo>
                  <a:close/>
                </a:path>
                <a:path w="6268084" h="5288915">
                  <a:moveTo>
                    <a:pt x="1405128" y="5288635"/>
                  </a:moveTo>
                  <a:lnTo>
                    <a:pt x="1347978" y="5288635"/>
                  </a:lnTo>
                  <a:lnTo>
                    <a:pt x="1347978" y="5269585"/>
                  </a:lnTo>
                  <a:lnTo>
                    <a:pt x="1405128" y="5269585"/>
                  </a:lnTo>
                  <a:lnTo>
                    <a:pt x="1405128" y="5288635"/>
                  </a:lnTo>
                  <a:close/>
                </a:path>
                <a:path w="6268084" h="5288915">
                  <a:moveTo>
                    <a:pt x="1328928" y="5288635"/>
                  </a:moveTo>
                  <a:lnTo>
                    <a:pt x="1271778" y="5288635"/>
                  </a:lnTo>
                  <a:lnTo>
                    <a:pt x="1271778" y="5269585"/>
                  </a:lnTo>
                  <a:lnTo>
                    <a:pt x="1328928" y="5269585"/>
                  </a:lnTo>
                  <a:lnTo>
                    <a:pt x="1328928" y="5288635"/>
                  </a:lnTo>
                  <a:close/>
                </a:path>
                <a:path w="6268084" h="5288915">
                  <a:moveTo>
                    <a:pt x="1252728" y="5288635"/>
                  </a:moveTo>
                  <a:lnTo>
                    <a:pt x="1195578" y="5288635"/>
                  </a:lnTo>
                  <a:lnTo>
                    <a:pt x="1195578" y="5269585"/>
                  </a:lnTo>
                  <a:lnTo>
                    <a:pt x="1252728" y="5269585"/>
                  </a:lnTo>
                  <a:lnTo>
                    <a:pt x="1252728" y="5288635"/>
                  </a:lnTo>
                  <a:close/>
                </a:path>
                <a:path w="6268084" h="5288915">
                  <a:moveTo>
                    <a:pt x="1176528" y="5288635"/>
                  </a:moveTo>
                  <a:lnTo>
                    <a:pt x="1119378" y="5288635"/>
                  </a:lnTo>
                  <a:lnTo>
                    <a:pt x="1119378" y="5269585"/>
                  </a:lnTo>
                  <a:lnTo>
                    <a:pt x="1176528" y="5269585"/>
                  </a:lnTo>
                  <a:lnTo>
                    <a:pt x="1176528" y="5288635"/>
                  </a:lnTo>
                  <a:close/>
                </a:path>
                <a:path w="6268084" h="5288915">
                  <a:moveTo>
                    <a:pt x="1100328" y="5288635"/>
                  </a:moveTo>
                  <a:lnTo>
                    <a:pt x="1043178" y="5288635"/>
                  </a:lnTo>
                  <a:lnTo>
                    <a:pt x="1043178" y="5269585"/>
                  </a:lnTo>
                  <a:lnTo>
                    <a:pt x="1100328" y="5269585"/>
                  </a:lnTo>
                  <a:lnTo>
                    <a:pt x="1100328" y="5288635"/>
                  </a:lnTo>
                  <a:close/>
                </a:path>
                <a:path w="6268084" h="5288915">
                  <a:moveTo>
                    <a:pt x="1024128" y="5288635"/>
                  </a:moveTo>
                  <a:lnTo>
                    <a:pt x="966978" y="5288635"/>
                  </a:lnTo>
                  <a:lnTo>
                    <a:pt x="966978" y="5269585"/>
                  </a:lnTo>
                  <a:lnTo>
                    <a:pt x="1024128" y="5269585"/>
                  </a:lnTo>
                  <a:lnTo>
                    <a:pt x="1024128" y="5288635"/>
                  </a:lnTo>
                  <a:close/>
                </a:path>
                <a:path w="6268084" h="5288915">
                  <a:moveTo>
                    <a:pt x="947928" y="5288635"/>
                  </a:moveTo>
                  <a:lnTo>
                    <a:pt x="890778" y="5288635"/>
                  </a:lnTo>
                  <a:lnTo>
                    <a:pt x="890778" y="5269585"/>
                  </a:lnTo>
                  <a:lnTo>
                    <a:pt x="947928" y="5269585"/>
                  </a:lnTo>
                  <a:lnTo>
                    <a:pt x="947928" y="5288635"/>
                  </a:lnTo>
                  <a:close/>
                </a:path>
                <a:path w="6268084" h="5288915">
                  <a:moveTo>
                    <a:pt x="871728" y="5288635"/>
                  </a:moveTo>
                  <a:lnTo>
                    <a:pt x="814578" y="5288635"/>
                  </a:lnTo>
                  <a:lnTo>
                    <a:pt x="814578" y="5269585"/>
                  </a:lnTo>
                  <a:lnTo>
                    <a:pt x="871728" y="5269585"/>
                  </a:lnTo>
                  <a:lnTo>
                    <a:pt x="871728" y="5288635"/>
                  </a:lnTo>
                  <a:close/>
                </a:path>
                <a:path w="6268084" h="5288915">
                  <a:moveTo>
                    <a:pt x="795528" y="5288635"/>
                  </a:moveTo>
                  <a:lnTo>
                    <a:pt x="738378" y="5288635"/>
                  </a:lnTo>
                  <a:lnTo>
                    <a:pt x="738378" y="5269585"/>
                  </a:lnTo>
                  <a:lnTo>
                    <a:pt x="795528" y="5269585"/>
                  </a:lnTo>
                  <a:lnTo>
                    <a:pt x="795528" y="5288635"/>
                  </a:lnTo>
                  <a:close/>
                </a:path>
                <a:path w="6268084" h="5288915">
                  <a:moveTo>
                    <a:pt x="719327" y="5288635"/>
                  </a:moveTo>
                  <a:lnTo>
                    <a:pt x="662177" y="5288635"/>
                  </a:lnTo>
                  <a:lnTo>
                    <a:pt x="662177" y="5269585"/>
                  </a:lnTo>
                  <a:lnTo>
                    <a:pt x="719327" y="5269585"/>
                  </a:lnTo>
                  <a:lnTo>
                    <a:pt x="719327" y="5288635"/>
                  </a:lnTo>
                  <a:close/>
                </a:path>
                <a:path w="6268084" h="5288915">
                  <a:moveTo>
                    <a:pt x="643127" y="5288635"/>
                  </a:moveTo>
                  <a:lnTo>
                    <a:pt x="585977" y="5288635"/>
                  </a:lnTo>
                  <a:lnTo>
                    <a:pt x="585977" y="5269585"/>
                  </a:lnTo>
                  <a:lnTo>
                    <a:pt x="643127" y="5269585"/>
                  </a:lnTo>
                  <a:lnTo>
                    <a:pt x="643127" y="5288635"/>
                  </a:lnTo>
                  <a:close/>
                </a:path>
                <a:path w="6268084" h="5288915">
                  <a:moveTo>
                    <a:pt x="566927" y="5288635"/>
                  </a:moveTo>
                  <a:lnTo>
                    <a:pt x="509777" y="5288635"/>
                  </a:lnTo>
                  <a:lnTo>
                    <a:pt x="509777" y="5269585"/>
                  </a:lnTo>
                  <a:lnTo>
                    <a:pt x="566927" y="5269585"/>
                  </a:lnTo>
                  <a:lnTo>
                    <a:pt x="566927" y="5288635"/>
                  </a:lnTo>
                  <a:close/>
                </a:path>
                <a:path w="6268084" h="5288915">
                  <a:moveTo>
                    <a:pt x="490727" y="5288635"/>
                  </a:moveTo>
                  <a:lnTo>
                    <a:pt x="433577" y="5288635"/>
                  </a:lnTo>
                  <a:lnTo>
                    <a:pt x="433577" y="5269585"/>
                  </a:lnTo>
                  <a:lnTo>
                    <a:pt x="490727" y="5269585"/>
                  </a:lnTo>
                  <a:lnTo>
                    <a:pt x="490727" y="5288635"/>
                  </a:lnTo>
                  <a:close/>
                </a:path>
                <a:path w="6268084" h="5288915">
                  <a:moveTo>
                    <a:pt x="414527" y="5288635"/>
                  </a:moveTo>
                  <a:lnTo>
                    <a:pt x="357377" y="5288635"/>
                  </a:lnTo>
                  <a:lnTo>
                    <a:pt x="357377" y="5269585"/>
                  </a:lnTo>
                  <a:lnTo>
                    <a:pt x="414527" y="5269585"/>
                  </a:lnTo>
                  <a:lnTo>
                    <a:pt x="414527" y="5288635"/>
                  </a:lnTo>
                  <a:close/>
                </a:path>
                <a:path w="6268084" h="5288915">
                  <a:moveTo>
                    <a:pt x="338327" y="5288635"/>
                  </a:moveTo>
                  <a:lnTo>
                    <a:pt x="281177" y="5288635"/>
                  </a:lnTo>
                  <a:lnTo>
                    <a:pt x="281177" y="5269585"/>
                  </a:lnTo>
                  <a:lnTo>
                    <a:pt x="338327" y="5269585"/>
                  </a:lnTo>
                  <a:lnTo>
                    <a:pt x="338327" y="5288635"/>
                  </a:lnTo>
                  <a:close/>
                </a:path>
                <a:path w="6268084" h="5288915">
                  <a:moveTo>
                    <a:pt x="262127" y="5288635"/>
                  </a:moveTo>
                  <a:lnTo>
                    <a:pt x="204977" y="5288635"/>
                  </a:lnTo>
                  <a:lnTo>
                    <a:pt x="204977" y="5269585"/>
                  </a:lnTo>
                  <a:lnTo>
                    <a:pt x="262127" y="5269585"/>
                  </a:lnTo>
                  <a:lnTo>
                    <a:pt x="262127" y="5288635"/>
                  </a:lnTo>
                  <a:close/>
                </a:path>
                <a:path w="6268084" h="5288915">
                  <a:moveTo>
                    <a:pt x="185927" y="5288635"/>
                  </a:moveTo>
                  <a:lnTo>
                    <a:pt x="128777" y="5288635"/>
                  </a:lnTo>
                  <a:lnTo>
                    <a:pt x="128777" y="5269585"/>
                  </a:lnTo>
                  <a:lnTo>
                    <a:pt x="185927" y="5269585"/>
                  </a:lnTo>
                  <a:lnTo>
                    <a:pt x="185927" y="5288635"/>
                  </a:lnTo>
                  <a:close/>
                </a:path>
                <a:path w="6268084" h="5288915">
                  <a:moveTo>
                    <a:pt x="109727" y="5288635"/>
                  </a:moveTo>
                  <a:lnTo>
                    <a:pt x="52577" y="5288635"/>
                  </a:lnTo>
                  <a:lnTo>
                    <a:pt x="52577" y="5269585"/>
                  </a:lnTo>
                  <a:lnTo>
                    <a:pt x="109727" y="5269585"/>
                  </a:lnTo>
                  <a:lnTo>
                    <a:pt x="109727" y="5288635"/>
                  </a:lnTo>
                  <a:close/>
                </a:path>
              </a:pathLst>
            </a:custGeom>
            <a:solidFill>
              <a:srgbClr val="FF0000"/>
            </a:solidFill>
          </p:spPr>
          <p:txBody>
            <a:bodyPr wrap="square" lIns="0" tIns="0" rIns="0" bIns="0" rtlCol="0"/>
            <a:p>
              <a:endParaRPr>
                <a:solidFill>
                  <a:schemeClr val="dk1"/>
                </a:solidFill>
              </a:endParaRPr>
            </a:p>
          </p:txBody>
        </p:sp>
      </p:grpSp>
      <p:sp>
        <p:nvSpPr>
          <p:cNvPr id="37" name="文本框 36"/>
          <p:cNvSpPr txBox="1"/>
          <p:nvPr/>
        </p:nvSpPr>
        <p:spPr>
          <a:xfrm>
            <a:off x="293370" y="693420"/>
            <a:ext cx="5326380" cy="5908040"/>
          </a:xfrm>
          <a:prstGeom prst="rect">
            <a:avLst/>
          </a:prstGeom>
          <a:noFill/>
        </p:spPr>
        <p:txBody>
          <a:bodyPr wrap="square" rtlCol="0" anchor="t">
            <a:spAutoFit/>
          </a:bodyPr>
          <a:p>
            <a:pPr marL="12700">
              <a:lnSpc>
                <a:spcPct val="150000"/>
              </a:lnSpc>
              <a:spcBef>
                <a:spcPct val="0"/>
              </a:spcBef>
              <a:spcAft>
                <a:spcPts val="0"/>
              </a:spcAft>
              <a:tabLst>
                <a:tab pos="354965" algn="l"/>
              </a:tabLst>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城镇综合整治</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ct val="0"/>
              </a:spcBef>
              <a:spcAft>
                <a:spcPts val="0"/>
              </a:spcAft>
              <a:tabLst>
                <a:tab pos="354965" algn="l"/>
              </a:tabLst>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产业平台整合：</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对区域产业平台进行优化提升，保障本轮</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城镇</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产业发展重</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点</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平台需求空间。</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ct val="0"/>
              </a:spcBef>
              <a:spcAft>
                <a:spcPts val="0"/>
              </a:spcAft>
              <a:tabLst>
                <a:tab pos="354965" algn="l"/>
              </a:tabLst>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低效用地更新：</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针对区域内旧厂房、布局不合理等低效用地，采取改造提升、转型升级、整治清退等策略进行有机更新。</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spcBef>
                <a:spcPct val="0"/>
              </a:spcBef>
              <a:spcAft>
                <a:spcPts val="0"/>
              </a:spcAft>
              <a:tabLst>
                <a:tab pos="354965" algn="l"/>
              </a:tabLst>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综合考虑各类资源，推动要素统筹布局</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ct val="0"/>
              </a:spcBef>
              <a:spcAft>
                <a:spcPts val="0"/>
              </a:spcAft>
              <a:tabLst>
                <a:tab pos="354965" algn="l"/>
              </a:tabLst>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各类资源要素统筹谋划：</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综合考虑生态环境保护和城市发展诉求，统筹考虑“山水林田湖”各类自然要素保障能力，为产业发展、基础设施、公共服务、生态保护、公益事业、农房建设等提供用地保障。</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ct val="0"/>
              </a:spcBef>
              <a:spcAft>
                <a:spcPts val="0"/>
              </a:spcAft>
              <a:tabLst>
                <a:tab pos="354965" algn="l"/>
              </a:tabLst>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地域风貌特色打造，宜居宜业城镇打造</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ct val="0"/>
              </a:spcBef>
              <a:spcAft>
                <a:spcPts val="0"/>
              </a:spcAft>
              <a:tabLst>
                <a:tab pos="354965" algn="l"/>
              </a:tabLst>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打</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造宜居宜业宜游城镇空间，提升居民生活休闲品质；强化地域特色，塑造</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风貌</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a:solidFill>
                <a:srgbClr val="000000"/>
              </a:solidFill>
              <a:latin typeface="黑体" panose="02010609060101010101" charset="-122"/>
              <a:ea typeface="黑体" panose="02010609060101010101" charset="-122"/>
              <a:cs typeface="黑体" panose="02010609060101010101" charset="-122"/>
            </a:endParaRPr>
          </a:p>
          <a:p>
            <a:pPr marL="298450" marR="5080" indent="-285750" algn="just">
              <a:lnSpc>
                <a:spcPct val="150000"/>
              </a:lnSpc>
              <a:spcBef>
                <a:spcPct val="0"/>
              </a:spcBef>
              <a:spcAft>
                <a:spcPts val="0"/>
              </a:spcAft>
            </a:pPr>
            <a:endParaRPr lang="zh-CN" altLang="en-US" sz="1600" dirty="0">
              <a:solidFill>
                <a:srgbClr val="0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、国土空间保护利用趋势</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object 7"/>
          <p:cNvSpPr/>
          <p:nvPr>
            <p:custDataLst>
              <p:tags r:id="rId3"/>
            </p:custDataLst>
          </p:nvPr>
        </p:nvSpPr>
        <p:spPr>
          <a:xfrm>
            <a:off x="2691764" y="1076197"/>
            <a:ext cx="8639810" cy="1511935"/>
          </a:xfrm>
          <a:custGeom>
            <a:avLst/>
            <a:gdLst/>
            <a:ahLst/>
            <a:cxnLst/>
            <a:rect l="l" t="t" r="r" b="b"/>
            <a:pathLst>
              <a:path w="8639810" h="1511935">
                <a:moveTo>
                  <a:pt x="8388096" y="1511808"/>
                </a:moveTo>
                <a:lnTo>
                  <a:pt x="251459" y="1511808"/>
                </a:lnTo>
                <a:lnTo>
                  <a:pt x="206354" y="1507872"/>
                </a:lnTo>
                <a:lnTo>
                  <a:pt x="163868" y="1496265"/>
                </a:lnTo>
                <a:lnTo>
                  <a:pt x="124719" y="1477701"/>
                </a:lnTo>
                <a:lnTo>
                  <a:pt x="89623" y="1452897"/>
                </a:lnTo>
                <a:lnTo>
                  <a:pt x="59295" y="1422570"/>
                </a:lnTo>
                <a:lnTo>
                  <a:pt x="34453" y="1387435"/>
                </a:lnTo>
                <a:lnTo>
                  <a:pt x="15812" y="1348209"/>
                </a:lnTo>
                <a:lnTo>
                  <a:pt x="4089" y="1305608"/>
                </a:lnTo>
                <a:lnTo>
                  <a:pt x="0" y="1260348"/>
                </a:lnTo>
                <a:lnTo>
                  <a:pt x="0" y="252984"/>
                </a:lnTo>
                <a:lnTo>
                  <a:pt x="4089" y="207462"/>
                </a:lnTo>
                <a:lnTo>
                  <a:pt x="15812" y="164651"/>
                </a:lnTo>
                <a:lnTo>
                  <a:pt x="34453" y="125255"/>
                </a:lnTo>
                <a:lnTo>
                  <a:pt x="59295" y="89978"/>
                </a:lnTo>
                <a:lnTo>
                  <a:pt x="89623" y="59523"/>
                </a:lnTo>
                <a:lnTo>
                  <a:pt x="124719" y="34594"/>
                </a:lnTo>
                <a:lnTo>
                  <a:pt x="163868" y="15895"/>
                </a:lnTo>
                <a:lnTo>
                  <a:pt x="206354" y="4129"/>
                </a:lnTo>
                <a:lnTo>
                  <a:pt x="251459" y="0"/>
                </a:lnTo>
                <a:lnTo>
                  <a:pt x="8388096" y="0"/>
                </a:lnTo>
                <a:lnTo>
                  <a:pt x="8433393" y="4129"/>
                </a:lnTo>
                <a:lnTo>
                  <a:pt x="8476023" y="15895"/>
                </a:lnTo>
                <a:lnTo>
                  <a:pt x="8515268" y="34594"/>
                </a:lnTo>
                <a:lnTo>
                  <a:pt x="8550412" y="59523"/>
                </a:lnTo>
                <a:lnTo>
                  <a:pt x="8580739" y="89978"/>
                </a:lnTo>
                <a:lnTo>
                  <a:pt x="8605534" y="125255"/>
                </a:lnTo>
                <a:lnTo>
                  <a:pt x="8624079" y="164651"/>
                </a:lnTo>
                <a:lnTo>
                  <a:pt x="8635658" y="207462"/>
                </a:lnTo>
                <a:lnTo>
                  <a:pt x="8639556" y="252984"/>
                </a:lnTo>
                <a:lnTo>
                  <a:pt x="8639556" y="1260348"/>
                </a:lnTo>
                <a:lnTo>
                  <a:pt x="8635658" y="1305608"/>
                </a:lnTo>
                <a:lnTo>
                  <a:pt x="8624079" y="1348209"/>
                </a:lnTo>
                <a:lnTo>
                  <a:pt x="8605534" y="1387435"/>
                </a:lnTo>
                <a:lnTo>
                  <a:pt x="8580739" y="1422570"/>
                </a:lnTo>
                <a:lnTo>
                  <a:pt x="8550412" y="1452897"/>
                </a:lnTo>
                <a:lnTo>
                  <a:pt x="8515268" y="1477701"/>
                </a:lnTo>
                <a:lnTo>
                  <a:pt x="8476023" y="1496265"/>
                </a:lnTo>
                <a:lnTo>
                  <a:pt x="8433393" y="1507872"/>
                </a:lnTo>
                <a:lnTo>
                  <a:pt x="8388096" y="1511808"/>
                </a:lnTo>
                <a:close/>
              </a:path>
            </a:pathLst>
          </a:custGeom>
          <a:noFill/>
          <a:ln w="34925" cmpd="sng">
            <a:solidFill>
              <a:schemeClr val="accent1">
                <a:lumMod val="60000"/>
                <a:lumOff val="40000"/>
              </a:schemeClr>
            </a:solidFill>
            <a:prstDash val="dash"/>
          </a:ln>
        </p:spPr>
        <p:txBody>
          <a:bodyPr wrap="square" lIns="0" tIns="0" rIns="0" bIns="0" rtlCol="0"/>
          <a:p>
            <a:endParaRPr>
              <a:solidFill>
                <a:schemeClr val="dk1"/>
              </a:solidFill>
            </a:endParaRPr>
          </a:p>
        </p:txBody>
      </p:sp>
      <p:sp>
        <p:nvSpPr>
          <p:cNvPr id="8" name="object 8"/>
          <p:cNvSpPr txBox="1"/>
          <p:nvPr/>
        </p:nvSpPr>
        <p:spPr>
          <a:xfrm>
            <a:off x="2844800" y="1195705"/>
            <a:ext cx="8408035" cy="1256665"/>
          </a:xfrm>
          <a:prstGeom prst="rect">
            <a:avLst/>
          </a:prstGeom>
        </p:spPr>
        <p:txBody>
          <a:bodyPr vert="horz" wrap="square" lIns="0" tIns="0" rIns="0" bIns="0" rtlCol="0">
            <a:noAutofit/>
          </a:bodyPr>
          <a:p>
            <a:pPr marL="298450" indent="-285750">
              <a:lnSpc>
                <a:spcPct val="100000"/>
              </a:lnSpc>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对河流水系自然岸线的修复及水体治理和土壤的修复</a:t>
            </a:r>
            <a:r>
              <a:rPr sz="1600" spc="5" dirty="0">
                <a:solidFill>
                  <a:srgbClr val="000000"/>
                </a:solidFill>
                <a:latin typeface="华文中宋" panose="02010600040101010101" charset="-122"/>
                <a:ea typeface="华文中宋" panose="02010600040101010101" charset="-122"/>
                <a:cs typeface="华文中宋" panose="02010600040101010101" charset="-122"/>
              </a:rPr>
              <a:t>；</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298450" indent="-285750">
              <a:lnSpc>
                <a:spcPct val="100000"/>
              </a:lnSpc>
              <a:spcBef>
                <a:spcPts val="840"/>
              </a:spcBef>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交通廊道的绿化、美化；</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298450" indent="-285750">
              <a:lnSpc>
                <a:spcPct val="100000"/>
              </a:lnSpc>
              <a:spcBef>
                <a:spcPts val="840"/>
              </a:spcBef>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农田绿化和防护林建设；</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298450" indent="-285750">
              <a:lnSpc>
                <a:spcPct val="100000"/>
              </a:lnSpc>
              <a:spcBef>
                <a:spcPts val="840"/>
              </a:spcBef>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使生态环境得到明显的改善、生态质量明显提升。</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10" name="object 10"/>
          <p:cNvSpPr/>
          <p:nvPr>
            <p:custDataLst>
              <p:tags r:id="rId4"/>
            </p:custDataLst>
          </p:nvPr>
        </p:nvSpPr>
        <p:spPr>
          <a:xfrm>
            <a:off x="2691764" y="2898902"/>
            <a:ext cx="8639810" cy="1511935"/>
          </a:xfrm>
          <a:custGeom>
            <a:avLst/>
            <a:gdLst/>
            <a:ahLst/>
            <a:cxnLst/>
            <a:rect l="l" t="t" r="r" b="b"/>
            <a:pathLst>
              <a:path w="8639810" h="1511935">
                <a:moveTo>
                  <a:pt x="8388096" y="1511808"/>
                </a:moveTo>
                <a:lnTo>
                  <a:pt x="251459" y="1511808"/>
                </a:lnTo>
                <a:lnTo>
                  <a:pt x="206354" y="1507659"/>
                </a:lnTo>
                <a:lnTo>
                  <a:pt x="163868" y="1495879"/>
                </a:lnTo>
                <a:lnTo>
                  <a:pt x="124719" y="1477170"/>
                </a:lnTo>
                <a:lnTo>
                  <a:pt x="89623" y="1452237"/>
                </a:lnTo>
                <a:lnTo>
                  <a:pt x="59295" y="1421782"/>
                </a:lnTo>
                <a:lnTo>
                  <a:pt x="34453" y="1386509"/>
                </a:lnTo>
                <a:lnTo>
                  <a:pt x="15812" y="1347123"/>
                </a:lnTo>
                <a:lnTo>
                  <a:pt x="4089" y="1304327"/>
                </a:lnTo>
                <a:lnTo>
                  <a:pt x="0" y="1258824"/>
                </a:lnTo>
                <a:lnTo>
                  <a:pt x="0" y="251460"/>
                </a:lnTo>
                <a:lnTo>
                  <a:pt x="4089" y="206181"/>
                </a:lnTo>
                <a:lnTo>
                  <a:pt x="15812" y="163565"/>
                </a:lnTo>
                <a:lnTo>
                  <a:pt x="34453" y="124330"/>
                </a:lnTo>
                <a:lnTo>
                  <a:pt x="59295" y="89190"/>
                </a:lnTo>
                <a:lnTo>
                  <a:pt x="89623" y="58863"/>
                </a:lnTo>
                <a:lnTo>
                  <a:pt x="124719" y="34064"/>
                </a:lnTo>
                <a:lnTo>
                  <a:pt x="163868" y="15509"/>
                </a:lnTo>
                <a:lnTo>
                  <a:pt x="206354" y="3916"/>
                </a:lnTo>
                <a:lnTo>
                  <a:pt x="251459" y="0"/>
                </a:lnTo>
                <a:lnTo>
                  <a:pt x="8388096" y="0"/>
                </a:lnTo>
                <a:lnTo>
                  <a:pt x="8433393" y="3916"/>
                </a:lnTo>
                <a:lnTo>
                  <a:pt x="8476023" y="15509"/>
                </a:lnTo>
                <a:lnTo>
                  <a:pt x="8515268" y="34064"/>
                </a:lnTo>
                <a:lnTo>
                  <a:pt x="8550412" y="58863"/>
                </a:lnTo>
                <a:lnTo>
                  <a:pt x="8580739" y="89190"/>
                </a:lnTo>
                <a:lnTo>
                  <a:pt x="8605534" y="124330"/>
                </a:lnTo>
                <a:lnTo>
                  <a:pt x="8624079" y="163565"/>
                </a:lnTo>
                <a:lnTo>
                  <a:pt x="8635658" y="206181"/>
                </a:lnTo>
                <a:lnTo>
                  <a:pt x="8639556" y="251460"/>
                </a:lnTo>
                <a:lnTo>
                  <a:pt x="8639556" y="1258824"/>
                </a:lnTo>
                <a:lnTo>
                  <a:pt x="8635658" y="1304327"/>
                </a:lnTo>
                <a:lnTo>
                  <a:pt x="8624079" y="1347123"/>
                </a:lnTo>
                <a:lnTo>
                  <a:pt x="8605534" y="1386509"/>
                </a:lnTo>
                <a:lnTo>
                  <a:pt x="8580739" y="1421782"/>
                </a:lnTo>
                <a:lnTo>
                  <a:pt x="8550412" y="1452237"/>
                </a:lnTo>
                <a:lnTo>
                  <a:pt x="8515268" y="1477170"/>
                </a:lnTo>
                <a:lnTo>
                  <a:pt x="8476023" y="1495879"/>
                </a:lnTo>
                <a:lnTo>
                  <a:pt x="8433393" y="1507659"/>
                </a:lnTo>
                <a:lnTo>
                  <a:pt x="8388096" y="1511808"/>
                </a:lnTo>
                <a:close/>
              </a:path>
            </a:pathLst>
          </a:custGeom>
          <a:noFill/>
          <a:ln w="34925" cmpd="sng">
            <a:solidFill>
              <a:schemeClr val="accent1">
                <a:lumMod val="60000"/>
                <a:lumOff val="40000"/>
              </a:schemeClr>
            </a:solidFill>
            <a:prstDash val="dash"/>
          </a:ln>
        </p:spPr>
        <p:txBody>
          <a:bodyPr wrap="square" lIns="0" tIns="0" rIns="0" bIns="0" rtlCol="0">
            <a:noAutofit/>
          </a:bodyPr>
          <a:p>
            <a:pPr lvl="0" algn="l">
              <a:buClrTx/>
              <a:buSzTx/>
              <a:buFontTx/>
            </a:pPr>
            <a:endParaRPr>
              <a:solidFill>
                <a:schemeClr val="dk1"/>
              </a:solidFill>
              <a:sym typeface="+mn-ea"/>
            </a:endParaRPr>
          </a:p>
        </p:txBody>
      </p:sp>
      <p:sp>
        <p:nvSpPr>
          <p:cNvPr id="11" name="object 11"/>
          <p:cNvSpPr/>
          <p:nvPr/>
        </p:nvSpPr>
        <p:spPr>
          <a:xfrm>
            <a:off x="2844165" y="2930525"/>
            <a:ext cx="6356985" cy="1446530"/>
          </a:xfrm>
          <a:prstGeom prst="rect">
            <a:avLst/>
          </a:prstGeom>
          <a:noFill/>
          <a:ln w="34925" cmpd="sng">
            <a:noFill/>
            <a:prstDash val="dash"/>
          </a:ln>
        </p:spPr>
        <p:txBody>
          <a:bodyPr vert="horz" wrap="square" lIns="0" tIns="0" rIns="0" bIns="0" rtlCol="0">
            <a:noAutofit/>
          </a:bodyPr>
          <a:p>
            <a:pPr marL="285750" lvl="0" indent="-285750" algn="l">
              <a:lnSpc>
                <a:spcPct val="150000"/>
              </a:lnSpc>
              <a:buClrTx/>
              <a:buSzTx/>
              <a:buFont typeface="Wingdings" panose="05000000000000000000" charset="0"/>
              <a:buChar char="Ø"/>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通过对乡镇的挖潜，确定全域农牧产业发展；</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285750" lvl="0" indent="-285750" algn="l">
              <a:lnSpc>
                <a:spcPct val="150000"/>
              </a:lnSpc>
              <a:buClrTx/>
              <a:buSzTx/>
              <a:buFont typeface="Wingdings" panose="05000000000000000000" charset="0"/>
              <a:buChar char="Ø"/>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发展乡镇特色牧种；</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285750" lvl="0" indent="-285750" algn="l">
              <a:lnSpc>
                <a:spcPct val="150000"/>
              </a:lnSpc>
              <a:buClrTx/>
              <a:buSzTx/>
              <a:buFont typeface="Wingdings" panose="05000000000000000000" charset="0"/>
              <a:buChar char="Ø"/>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推动农田复合化，生态化，景观化利用；</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285750" lvl="0" indent="-285750" algn="l">
              <a:lnSpc>
                <a:spcPct val="150000"/>
              </a:lnSpc>
              <a:buClrTx/>
              <a:buSzTx/>
              <a:buFont typeface="Wingdings" panose="05000000000000000000" charset="0"/>
              <a:buChar char="Ø"/>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提供现代农业发展平台。</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13" name="object 13"/>
          <p:cNvSpPr/>
          <p:nvPr>
            <p:custDataLst>
              <p:tags r:id="rId5"/>
            </p:custDataLst>
          </p:nvPr>
        </p:nvSpPr>
        <p:spPr>
          <a:xfrm>
            <a:off x="2691764" y="4720081"/>
            <a:ext cx="8639810" cy="1511935"/>
          </a:xfrm>
          <a:custGeom>
            <a:avLst/>
            <a:gdLst/>
            <a:ahLst/>
            <a:cxnLst/>
            <a:rect l="l" t="t" r="r" b="b"/>
            <a:pathLst>
              <a:path w="8639810" h="1511935">
                <a:moveTo>
                  <a:pt x="8388096" y="1511808"/>
                </a:moveTo>
                <a:lnTo>
                  <a:pt x="251459" y="1511808"/>
                </a:lnTo>
                <a:lnTo>
                  <a:pt x="206354" y="1507903"/>
                </a:lnTo>
                <a:lnTo>
                  <a:pt x="163868" y="1496319"/>
                </a:lnTo>
                <a:lnTo>
                  <a:pt x="124719" y="1477772"/>
                </a:lnTo>
                <a:lnTo>
                  <a:pt x="89623" y="1452977"/>
                </a:lnTo>
                <a:lnTo>
                  <a:pt x="59295" y="1422650"/>
                </a:lnTo>
                <a:lnTo>
                  <a:pt x="34453" y="1387508"/>
                </a:lnTo>
                <a:lnTo>
                  <a:pt x="15812" y="1348267"/>
                </a:lnTo>
                <a:lnTo>
                  <a:pt x="4089" y="1305641"/>
                </a:lnTo>
                <a:lnTo>
                  <a:pt x="0" y="1260348"/>
                </a:lnTo>
                <a:lnTo>
                  <a:pt x="0" y="252984"/>
                </a:lnTo>
                <a:lnTo>
                  <a:pt x="4089" y="207492"/>
                </a:lnTo>
                <a:lnTo>
                  <a:pt x="15812" y="164704"/>
                </a:lnTo>
                <a:lnTo>
                  <a:pt x="34453" y="125323"/>
                </a:lnTo>
                <a:lnTo>
                  <a:pt x="59295" y="90053"/>
                </a:lnTo>
                <a:lnTo>
                  <a:pt x="89623" y="59599"/>
                </a:lnTo>
                <a:lnTo>
                  <a:pt x="124719" y="34662"/>
                </a:lnTo>
                <a:lnTo>
                  <a:pt x="163868" y="15948"/>
                </a:lnTo>
                <a:lnTo>
                  <a:pt x="206354" y="4159"/>
                </a:lnTo>
                <a:lnTo>
                  <a:pt x="251459" y="0"/>
                </a:lnTo>
                <a:lnTo>
                  <a:pt x="8388096" y="0"/>
                </a:lnTo>
                <a:lnTo>
                  <a:pt x="8433393" y="4159"/>
                </a:lnTo>
                <a:lnTo>
                  <a:pt x="8476023" y="15948"/>
                </a:lnTo>
                <a:lnTo>
                  <a:pt x="8515268" y="34662"/>
                </a:lnTo>
                <a:lnTo>
                  <a:pt x="8550412" y="59599"/>
                </a:lnTo>
                <a:lnTo>
                  <a:pt x="8580739" y="90053"/>
                </a:lnTo>
                <a:lnTo>
                  <a:pt x="8605534" y="125323"/>
                </a:lnTo>
                <a:lnTo>
                  <a:pt x="8624079" y="164704"/>
                </a:lnTo>
                <a:lnTo>
                  <a:pt x="8635658" y="207492"/>
                </a:lnTo>
                <a:lnTo>
                  <a:pt x="8639556" y="252984"/>
                </a:lnTo>
                <a:lnTo>
                  <a:pt x="8639556" y="1260348"/>
                </a:lnTo>
                <a:lnTo>
                  <a:pt x="8635658" y="1305641"/>
                </a:lnTo>
                <a:lnTo>
                  <a:pt x="8624079" y="1348267"/>
                </a:lnTo>
                <a:lnTo>
                  <a:pt x="8605534" y="1387508"/>
                </a:lnTo>
                <a:lnTo>
                  <a:pt x="8580739" y="1422650"/>
                </a:lnTo>
                <a:lnTo>
                  <a:pt x="8550412" y="1452977"/>
                </a:lnTo>
                <a:lnTo>
                  <a:pt x="8515268" y="1477771"/>
                </a:lnTo>
                <a:lnTo>
                  <a:pt x="8476023" y="1496319"/>
                </a:lnTo>
                <a:lnTo>
                  <a:pt x="8433393" y="1507903"/>
                </a:lnTo>
                <a:lnTo>
                  <a:pt x="8388096" y="1511808"/>
                </a:lnTo>
                <a:close/>
              </a:path>
            </a:pathLst>
          </a:custGeom>
          <a:noFill/>
          <a:ln w="34925" cmpd="sng">
            <a:solidFill>
              <a:schemeClr val="accent1">
                <a:lumMod val="60000"/>
                <a:lumOff val="40000"/>
              </a:schemeClr>
            </a:solidFill>
            <a:prstDash val="dash"/>
          </a:ln>
        </p:spPr>
        <p:txBody>
          <a:bodyPr wrap="square" lIns="0" tIns="0" rIns="0" bIns="0" rtlCol="0">
            <a:noAutofit/>
          </a:bodyPr>
          <a:p>
            <a:pPr lvl="0" algn="l">
              <a:buClrTx/>
              <a:buSzTx/>
              <a:buFontTx/>
            </a:pPr>
            <a:endParaRPr>
              <a:solidFill>
                <a:schemeClr val="dk1"/>
              </a:solidFill>
              <a:sym typeface="+mn-ea"/>
            </a:endParaRPr>
          </a:p>
        </p:txBody>
      </p:sp>
      <p:sp>
        <p:nvSpPr>
          <p:cNvPr id="14" name="object 14"/>
          <p:cNvSpPr txBox="1"/>
          <p:nvPr/>
        </p:nvSpPr>
        <p:spPr>
          <a:xfrm>
            <a:off x="2834005" y="4857115"/>
            <a:ext cx="6367145" cy="953770"/>
          </a:xfrm>
          <a:prstGeom prst="rect">
            <a:avLst/>
          </a:prstGeom>
        </p:spPr>
        <p:txBody>
          <a:bodyPr vert="horz" wrap="square" lIns="0" tIns="0" rIns="0" bIns="0" rtlCol="0">
            <a:spAutoFit/>
          </a:bodyPr>
          <a:p>
            <a:pPr marL="298450" indent="-285750">
              <a:lnSpc>
                <a:spcPct val="100000"/>
              </a:lnSpc>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进一步集中集约发展，空间配置向高效空间、重要平台倾斜</a:t>
            </a:r>
            <a:r>
              <a:rPr sz="1600" spc="5" dirty="0">
                <a:solidFill>
                  <a:srgbClr val="000000"/>
                </a:solidFill>
                <a:latin typeface="华文中宋" panose="02010600040101010101" charset="-122"/>
                <a:ea typeface="华文中宋" panose="02010600040101010101" charset="-122"/>
                <a:cs typeface="华文中宋" panose="02010600040101010101" charset="-122"/>
              </a:rPr>
              <a:t>；</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298450" indent="-285750">
              <a:lnSpc>
                <a:spcPct val="100000"/>
              </a:lnSpc>
              <a:spcBef>
                <a:spcPts val="840"/>
              </a:spcBef>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有序推进村庄布局优化，助力城乡统筹发展；</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298450" indent="-285750">
              <a:lnSpc>
                <a:spcPct val="100000"/>
              </a:lnSpc>
              <a:spcBef>
                <a:spcPts val="840"/>
              </a:spcBef>
              <a:buFont typeface="Wingdings" panose="05000000000000000000" charset="0"/>
              <a:buChar char="Ø"/>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推动城镇有机更新，提升城乡发展质量。</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4" name="圆角矩形 3"/>
          <p:cNvSpPr/>
          <p:nvPr>
            <p:custDataLst>
              <p:tags r:id="rId6"/>
            </p:custDataLst>
          </p:nvPr>
        </p:nvSpPr>
        <p:spPr>
          <a:xfrm>
            <a:off x="756285" y="1076325"/>
            <a:ext cx="1083310" cy="1511935"/>
          </a:xfrm>
          <a:prstGeom prst="roundRect">
            <a:avLst/>
          </a:prstGeom>
          <a:solidFill>
            <a:schemeClr val="accent3">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dk1"/>
                </a:solidFill>
              </a:rPr>
              <a:t>生态</a:t>
            </a:r>
            <a:endParaRPr lang="zh-CN" altLang="en-US">
              <a:solidFill>
                <a:schemeClr val="dk1"/>
              </a:solidFill>
            </a:endParaRPr>
          </a:p>
        </p:txBody>
      </p:sp>
      <p:sp>
        <p:nvSpPr>
          <p:cNvPr id="18" name="圆角矩形 17"/>
          <p:cNvSpPr/>
          <p:nvPr>
            <p:custDataLst>
              <p:tags r:id="rId7"/>
            </p:custDataLst>
          </p:nvPr>
        </p:nvSpPr>
        <p:spPr>
          <a:xfrm>
            <a:off x="756285" y="4719955"/>
            <a:ext cx="1083310" cy="15119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dk1"/>
                </a:solidFill>
                <a:latin typeface="华文中宋" panose="02010600040101010101" charset="-122"/>
                <a:ea typeface="华文中宋" panose="02010600040101010101" charset="-122"/>
              </a:rPr>
              <a:t>城乡</a:t>
            </a:r>
            <a:endParaRPr lang="zh-CN" altLang="en-US" b="1">
              <a:solidFill>
                <a:schemeClr val="dk1"/>
              </a:solidFill>
              <a:latin typeface="华文中宋" panose="02010600040101010101" charset="-122"/>
              <a:ea typeface="华文中宋" panose="02010600040101010101" charset="-122"/>
            </a:endParaRPr>
          </a:p>
        </p:txBody>
      </p:sp>
      <p:sp>
        <p:nvSpPr>
          <p:cNvPr id="19" name="圆角矩形 18"/>
          <p:cNvSpPr/>
          <p:nvPr>
            <p:custDataLst>
              <p:tags r:id="rId8"/>
            </p:custDataLst>
          </p:nvPr>
        </p:nvSpPr>
        <p:spPr>
          <a:xfrm>
            <a:off x="756285" y="2898140"/>
            <a:ext cx="1083310" cy="15119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dk1"/>
                </a:solidFill>
                <a:latin typeface="华文中宋" panose="02010600040101010101" charset="-122"/>
                <a:ea typeface="华文中宋" panose="02010600040101010101" charset="-122"/>
              </a:rPr>
              <a:t>农牧</a:t>
            </a:r>
            <a:endParaRPr lang="zh-CN" altLang="en-US" b="1">
              <a:solidFill>
                <a:schemeClr val="dk1"/>
              </a:solidFill>
              <a:latin typeface="华文中宋" panose="02010600040101010101" charset="-122"/>
              <a:ea typeface="华文中宋" panose="02010600040101010101" charset="-122"/>
            </a:endParaRPr>
          </a:p>
        </p:txBody>
      </p:sp>
      <p:sp>
        <p:nvSpPr>
          <p:cNvPr id="2" name="圆角矩形 1"/>
          <p:cNvSpPr/>
          <p:nvPr>
            <p:custDataLst>
              <p:tags r:id="rId9"/>
            </p:custDataLst>
          </p:nvPr>
        </p:nvSpPr>
        <p:spPr>
          <a:xfrm>
            <a:off x="756285" y="1077595"/>
            <a:ext cx="1083310" cy="15119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dk1"/>
                </a:solidFill>
                <a:latin typeface="华文中宋" panose="02010600040101010101" charset="-122"/>
                <a:ea typeface="华文中宋" panose="02010600040101010101" charset="-122"/>
              </a:rPr>
              <a:t>生态</a:t>
            </a:r>
            <a:endParaRPr lang="zh-CN" altLang="en-US" b="1">
              <a:solidFill>
                <a:schemeClr val="dk1"/>
              </a:solidFill>
              <a:latin typeface="华文中宋" panose="02010600040101010101" charset="-122"/>
              <a:ea typeface="华文中宋" panose="02010600040101010101" charset="-122"/>
            </a:endParaRPr>
          </a:p>
        </p:txBody>
      </p:sp>
      <p:sp>
        <p:nvSpPr>
          <p:cNvPr id="12" name="右箭头 11"/>
          <p:cNvSpPr/>
          <p:nvPr/>
        </p:nvSpPr>
        <p:spPr>
          <a:xfrm>
            <a:off x="2014855" y="1591945"/>
            <a:ext cx="542925" cy="532765"/>
          </a:xfrm>
          <a:prstGeom prst="rightArrow">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右箭头 14"/>
          <p:cNvSpPr/>
          <p:nvPr>
            <p:custDataLst>
              <p:tags r:id="rId10"/>
            </p:custDataLst>
          </p:nvPr>
        </p:nvSpPr>
        <p:spPr>
          <a:xfrm>
            <a:off x="1994535" y="3387090"/>
            <a:ext cx="542925" cy="532765"/>
          </a:xfrm>
          <a:prstGeom prst="rightArrow">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右箭头 15"/>
          <p:cNvSpPr/>
          <p:nvPr>
            <p:custDataLst>
              <p:tags r:id="rId11"/>
            </p:custDataLst>
          </p:nvPr>
        </p:nvSpPr>
        <p:spPr>
          <a:xfrm>
            <a:off x="1994535" y="5182235"/>
            <a:ext cx="542925" cy="532765"/>
          </a:xfrm>
          <a:prstGeom prst="rightArrow">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 name="文本框 12"/>
          <p:cNvSpPr txBox="1"/>
          <p:nvPr/>
        </p:nvSpPr>
        <p:spPr>
          <a:xfrm>
            <a:off x="330835" y="693420"/>
            <a:ext cx="11530330" cy="6163945"/>
          </a:xfrm>
          <a:prstGeom prst="rect">
            <a:avLst/>
          </a:prstGeom>
          <a:noFill/>
        </p:spPr>
        <p:txBody>
          <a:bodyPr wrap="square" rtlCol="0">
            <a:noAutofit/>
          </a:bodyPr>
          <a:p>
            <a:pPr>
              <a:lnSpc>
                <a:spcPct val="150000"/>
              </a:lnSpc>
            </a:pPr>
            <a:r>
              <a:rPr lang="zh-CN" altLang="en-US" b="1" dirty="0">
                <a:solidFill>
                  <a:srgbClr val="000000"/>
                </a:solidFill>
                <a:latin typeface="华文中宋" panose="02010600040101010101" charset="-122"/>
                <a:ea typeface="华文中宋" panose="02010600040101010101" charset="-122"/>
                <a:cs typeface="华文中宋" panose="02010600040101010101" charset="-122"/>
                <a:sym typeface="+mn-ea"/>
              </a:rPr>
              <a:t>生态策略</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endPar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1</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强化生态管控，串联水绿网络，打造点线面结合的生态景观系统；</a:t>
            </a:r>
            <a:endPar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2</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建设具有生态涵养、防护、景观、游憩等多种功能的生态绿带，按照规范要求控制各类交通干道两侧绿带宽度。</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gn="l">
              <a:lnSpc>
                <a:spcPct val="150000"/>
              </a:lnSpc>
              <a:buClrTx/>
              <a:buSzTx/>
              <a:buFontTx/>
            </a:pPr>
            <a:r>
              <a:rPr lang="zh-CN" altLang="en-US" sz="1800" b="1" dirty="0">
                <a:solidFill>
                  <a:srgbClr val="000000"/>
                </a:solidFill>
                <a:latin typeface="华文中宋" panose="02010600040101010101" charset="-122"/>
                <a:ea typeface="华文中宋" panose="02010600040101010101" charset="-122"/>
                <a:cs typeface="华文中宋" panose="02010600040101010101" charset="-122"/>
                <a:sym typeface="+mn-ea"/>
              </a:rPr>
              <a:t>生态空间格局</a:t>
            </a:r>
            <a:endParaRPr lang="zh-CN" altLang="en-US" sz="18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以山水田园景观生态为基底，以</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主要道路</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为脉络，以基础设施廊道为补充，重点突出生态保护空间格局。</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构建</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一廊衔接，多带协同，一心统筹，区片支撑</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的生态保</a:t>
            </a:r>
            <a:r>
              <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护</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格局，塑造水清林密的生态空间</a:t>
            </a: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alt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一廊：</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连接镇域内各个嘎查形成纵向生态廊道</a:t>
            </a:r>
            <a:r>
              <a:rPr lang="en-US" alt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多</a:t>
            </a:r>
            <a:r>
              <a:rPr 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带：</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沙公线、石哈线</a:t>
            </a:r>
            <a:r>
              <a:rPr lang="zh-CN" alt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等主要道路两侧生态带</a:t>
            </a:r>
            <a:endParaRPr lang="zh-CN" alt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alt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一点：</a:t>
            </a:r>
            <a:r>
              <a:rPr lang="zh-CN" alt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alt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镇区统筹点</a:t>
            </a:r>
            <a:endPar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alt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区片</a:t>
            </a:r>
            <a:r>
              <a:rPr 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以生态红线为基底划分的生态重要区及一般生态区，以自然保护地为区片的生态重点保护区域</a:t>
            </a:r>
            <a:endPar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spc="5" dirty="0">
                <a:solidFill>
                  <a:srgbClr val="000000"/>
                </a:solidFill>
                <a:latin typeface="黑体" panose="02010609060101010101" charset="-122"/>
                <a:ea typeface="黑体" panose="02010609060101010101" charset="-122"/>
                <a:cs typeface="黑体" panose="02010609060101010101" charset="-122"/>
                <a:sym typeface="+mn-ea"/>
              </a:rPr>
              <a:t> </a:t>
            </a:r>
            <a:endParaRPr lang="en-US" altLang="zh-CN" sz="1600" b="1" spc="5" dirty="0">
              <a:solidFill>
                <a:srgbClr val="000000"/>
              </a:solidFill>
              <a:latin typeface="黑体" panose="02010609060101010101" charset="-122"/>
              <a:ea typeface="黑体" panose="02010609060101010101" charset="-122"/>
              <a:cs typeface="黑体" panose="0201060906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、生态空间格局</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文本框 7"/>
          <p:cNvSpPr txBox="1"/>
          <p:nvPr/>
        </p:nvSpPr>
        <p:spPr>
          <a:xfrm>
            <a:off x="391795" y="693420"/>
            <a:ext cx="11452860" cy="2404745"/>
          </a:xfrm>
          <a:prstGeom prst="rect">
            <a:avLst/>
          </a:prstGeom>
          <a:noFill/>
        </p:spPr>
        <p:txBody>
          <a:bodyPr wrap="square" rtlCol="0">
            <a:spAutoFit/>
          </a:bodyPr>
          <a:p>
            <a:pPr marL="12700">
              <a:lnSpc>
                <a:spcPct val="150000"/>
              </a:lnSpc>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“一核，</a:t>
            </a:r>
            <a:r>
              <a:rPr lang="zh-CN" b="1" dirty="0">
                <a:solidFill>
                  <a:srgbClr val="000000"/>
                </a:solidFill>
                <a:latin typeface="华文中宋" panose="02010600040101010101" charset="-122"/>
                <a:ea typeface="华文中宋" panose="02010600040101010101" charset="-122"/>
                <a:cs typeface="华文中宋" panose="02010600040101010101" charset="-122"/>
                <a:sym typeface="+mn-ea"/>
              </a:rPr>
              <a:t>两</a:t>
            </a:r>
            <a:r>
              <a:rPr b="1" dirty="0">
                <a:solidFill>
                  <a:srgbClr val="000000"/>
                </a:solidFill>
                <a:latin typeface="华文中宋" panose="02010600040101010101" charset="-122"/>
                <a:ea typeface="华文中宋" panose="02010600040101010101" charset="-122"/>
                <a:cs typeface="华文中宋" panose="02010600040101010101" charset="-122"/>
                <a:sym typeface="+mn-ea"/>
              </a:rPr>
              <a:t>区”农业空间格局</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469265" algn="l"/>
              </a:tabLs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“一核”</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469900" marR="5080" indent="-457200">
              <a:lnSpc>
                <a:spcPct val="150000"/>
              </a:lnSpc>
              <a:spcBef>
                <a:spcPts val="100"/>
              </a:spcBef>
              <a:tabLst>
                <a:tab pos="469265" algn="l"/>
              </a:tabLs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现代农业综合</a:t>
            </a:r>
            <a:r>
              <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发展</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核心：</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牧区农业综合体发展核心</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，集聚</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农产品加工</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、经济</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树</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木、</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优</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质药</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材</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、生态循环养殖和</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469900" marR="5080" indent="-457200">
              <a:lnSpc>
                <a:spcPct val="150000"/>
              </a:lnSpc>
              <a:spcBef>
                <a:spcPts val="100"/>
              </a:spcBef>
              <a:tabLst>
                <a:tab pos="469265" algn="l"/>
              </a:tabLst>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特色农产品；</a:t>
            </a: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endPar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469900" marR="5080" indent="-457200">
              <a:lnSpc>
                <a:spcPct val="150000"/>
              </a:lnSpc>
              <a:spcBef>
                <a:spcPts val="100"/>
              </a:spcBef>
              <a:tabLst>
                <a:tab pos="469265" algn="l"/>
              </a:tabLs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“两</a:t>
            </a:r>
            <a:r>
              <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区</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alt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综合农业发展区</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发展集特色蓄种养殖、经济作物种植、</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经济</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树</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木、优质药材</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等综合农业</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469900" marR="5080" indent="-457200">
              <a:lnSpc>
                <a:spcPct val="150000"/>
              </a:lnSpc>
              <a:spcBef>
                <a:spcPts val="100"/>
              </a:spcBef>
              <a:tabLst>
                <a:tab pos="469265" algn="l"/>
              </a:tabLst>
            </a:pPr>
            <a:r>
              <a:rPr lang="en-US" alt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特色蓄种养殖区</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发展以特色蓄种生态循环养殖为主的农业格局。</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6</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、农牧空间格局</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7</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、建设空间格局</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378460" y="693420"/>
            <a:ext cx="11458575" cy="4751705"/>
          </a:xfrm>
          <a:prstGeom prst="rect">
            <a:avLst/>
          </a:prstGeom>
          <a:noFill/>
        </p:spPr>
        <p:txBody>
          <a:bodyPr wrap="square" rtlCol="0" anchor="t">
            <a:spAutoFit/>
          </a:bodyPr>
          <a:p>
            <a:pPr marL="12700">
              <a:lnSpc>
                <a:spcPct val="150000"/>
              </a:lnSpc>
              <a:spcBef>
                <a:spcPts val="865"/>
              </a:spcBef>
              <a:tabLst>
                <a:tab pos="350520" algn="l"/>
              </a:tabLst>
            </a:pPr>
            <a:r>
              <a:rPr lang="zh-CN" b="1" spc="-5" dirty="0">
                <a:solidFill>
                  <a:srgbClr val="000000"/>
                </a:solidFill>
                <a:latin typeface="华文中宋" panose="02010600040101010101" charset="-122"/>
                <a:ea typeface="华文中宋" panose="02010600040101010101" charset="-122"/>
                <a:cs typeface="华文中宋" panose="02010600040101010101" charset="-122"/>
                <a:sym typeface="+mn-ea"/>
              </a:rPr>
              <a:t>乡村振兴</a:t>
            </a:r>
            <a:endParaRPr lang="zh-CN"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ts val="865"/>
              </a:spcBef>
              <a:tabLst>
                <a:tab pos="350520"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由于发展不平衡、不充分等因素，村庄建设发展也不尽相同，按照</a:t>
            </a:r>
            <a:r>
              <a:rPr sz="1600"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生态活力、协调、可持续</a:t>
            </a:r>
            <a:r>
              <a:rPr sz="1600"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的目标引领乡村发展，使村庄布局更合理、集约，将村庄分为</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集聚提升类</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和</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特色保护类</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ts val="865"/>
              </a:spcBef>
              <a:tabLst>
                <a:tab pos="350520" algn="l"/>
              </a:tabLst>
            </a:pPr>
            <a:r>
              <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共</a:t>
            </a:r>
            <a:r>
              <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4</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个嘎查，规划</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呼和温都尔嘎查</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为集聚提升类嘎查；海流斯太嘎查、沙德格嘎查和毕克梯嘎查为特色保护类嘎查。</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ts val="865"/>
              </a:spcBef>
              <a:tabLst>
                <a:tab pos="350520"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加强</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农村基础设施建设</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，建设好路网、水网、电网和信息网这“四张网”。高水平推进“四好农村路”建设，提速实施平原防洪排涝工程，推进新一轮农村电网改造升级工程，进一步优化乡村通信网络建设。</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spcBef>
                <a:spcPts val="840"/>
              </a:spcBef>
              <a:tabLst>
                <a:tab pos="350520"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全域</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提升农村人居环境质量</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。开展优美村庄和优美庭院创建，推进绿化扩面提质，全面推进农村垃圾、污水、厕所三大革命。</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spcBef>
                <a:spcPts val="840"/>
              </a:spcBef>
              <a:tabLst>
                <a:tab pos="350520"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大力弘扬新时代精神，</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兴盛农村文化</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，实现物质文明和精神文明有效对接，</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全面塑造淳朴文明良好乡风</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，为实现乡村振兴提供精神文化支撑。全面繁荣乡土文化，挖掘农耕文明，推进“一镇一品”“一村一韵”乡土文化品牌创建。</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marR="5080" indent="457200">
              <a:lnSpc>
                <a:spcPct val="150000"/>
              </a:lnSpc>
              <a:spcBef>
                <a:spcPts val="25"/>
              </a:spcBef>
            </a:pP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8</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、城镇发展战略</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矩形 7"/>
          <p:cNvSpPr/>
          <p:nvPr>
            <p:custDataLst>
              <p:tags r:id="rId3"/>
            </p:custDataLst>
          </p:nvPr>
        </p:nvSpPr>
        <p:spPr>
          <a:xfrm>
            <a:off x="721360" y="1506220"/>
            <a:ext cx="10530840" cy="1234440"/>
          </a:xfrm>
          <a:prstGeom prst="rect">
            <a:avLst/>
          </a:prstGeom>
          <a:noFill/>
          <a:ln w="28575" cmpd="sng">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416560" marR="5080" algn="l">
              <a:lnSpc>
                <a:spcPct val="150000"/>
              </a:lnSpc>
              <a:spcBef>
                <a:spcPts val="260"/>
              </a:spcBef>
            </a:pPr>
            <a:r>
              <a:rPr lang="en-US" sz="1600" b="1" dirty="0">
                <a:solidFill>
                  <a:srgbClr val="000000"/>
                </a:solidFill>
                <a:latin typeface="黑体" panose="02010609060101010101" charset="-122"/>
                <a:ea typeface="黑体" panose="02010609060101010101" charset="-122"/>
                <a:cs typeface="黑体" panose="02010609060101010101" charset="-122"/>
                <a:sym typeface="+mn-ea"/>
              </a:rPr>
              <a:t>   </a:t>
            </a: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加强中心镇区资源配置，提升中心镇区首位度，提升镇的级能；提升中心镇区品质，改善生活环境品质，完善公共设施配套，完善基础设施建设；完善中心镇区空间格局，优化城镇功能结构，提升城镇效率；实现中心镇区能级跨越，充分融入区域发展格局，快速成长成为城镇网络功能体系中重要节点</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zh-CN" alt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9" name="矩形 8"/>
          <p:cNvSpPr/>
          <p:nvPr>
            <p:custDataLst>
              <p:tags r:id="rId4"/>
            </p:custDataLst>
          </p:nvPr>
        </p:nvSpPr>
        <p:spPr>
          <a:xfrm>
            <a:off x="721360" y="1021715"/>
            <a:ext cx="3786505" cy="48450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spc="-5" dirty="0">
                <a:solidFill>
                  <a:schemeClr val="lt1"/>
                </a:solidFill>
                <a:latin typeface="华文中宋" panose="02010600040101010101" charset="-122"/>
                <a:ea typeface="华文中宋" panose="02010600040101010101" charset="-122"/>
                <a:cs typeface="微软雅黑" panose="020B0503020204020204" charset="-122"/>
                <a:sym typeface="+mn-ea"/>
              </a:rPr>
              <a:t>强化中心城区发展</a:t>
            </a:r>
            <a:endParaRPr lang="zh-CN" altLang="en-US" b="1" spc="-5" dirty="0">
              <a:solidFill>
                <a:schemeClr val="lt1"/>
              </a:solidFill>
              <a:latin typeface="华文中宋" panose="02010600040101010101" charset="-122"/>
              <a:ea typeface="华文中宋" panose="02010600040101010101" charset="-122"/>
              <a:cs typeface="微软雅黑" panose="020B0503020204020204" charset="-122"/>
              <a:sym typeface="+mn-ea"/>
            </a:endParaRPr>
          </a:p>
        </p:txBody>
      </p:sp>
      <p:sp>
        <p:nvSpPr>
          <p:cNvPr id="10" name="矩形 9"/>
          <p:cNvSpPr/>
          <p:nvPr>
            <p:custDataLst>
              <p:tags r:id="rId5"/>
            </p:custDataLst>
          </p:nvPr>
        </p:nvSpPr>
        <p:spPr>
          <a:xfrm>
            <a:off x="721360" y="3220720"/>
            <a:ext cx="10530840" cy="1234440"/>
          </a:xfrm>
          <a:prstGeom prst="rect">
            <a:avLst/>
          </a:prstGeom>
          <a:noFill/>
          <a:ln w="28575" cmpd="sng">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416560" marR="5080" lvl="0" algn="l">
              <a:lnSpc>
                <a:spcPct val="150000"/>
              </a:lnSpc>
              <a:spcBef>
                <a:spcPts val="260"/>
              </a:spcBef>
              <a:buClrTx/>
              <a:buSzTx/>
              <a:buFontTx/>
            </a:pPr>
            <a:r>
              <a:rPr lang="en-US" sz="1600" b="1" dirty="0">
                <a:solidFill>
                  <a:srgbClr val="000000"/>
                </a:solidFill>
                <a:latin typeface="黑体" panose="02010609060101010101" charset="-122"/>
                <a:ea typeface="黑体" panose="02010609060101010101" charset="-122"/>
                <a:cs typeface="黑体" panose="0201060906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培养有活力的村庄，实现“就地城镇化”，探索有中国特色的城镇化道路；有风景的地方就有新经济，把握互联网、文创、旅游、体验经济发展，做美乡村，留住新经济；基于地域特色挖掘，“量身定做”特色产业，避免“千城一面”的乡村建设问题。</a:t>
            </a:r>
            <a:endPar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11" name="矩形 10"/>
          <p:cNvSpPr/>
          <p:nvPr>
            <p:custDataLst>
              <p:tags r:id="rId6"/>
            </p:custDataLst>
          </p:nvPr>
        </p:nvSpPr>
        <p:spPr>
          <a:xfrm>
            <a:off x="721360" y="2736215"/>
            <a:ext cx="5092065" cy="48450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b="1" spc="-5" dirty="0">
                <a:latin typeface="华文中宋" panose="02010600040101010101" charset="-122"/>
                <a:ea typeface="华文中宋" panose="02010600040101010101" charset="-122"/>
                <a:cs typeface="微软雅黑" panose="020B0503020204020204" charset="-122"/>
                <a:sym typeface="+mn-ea"/>
              </a:rPr>
              <a:t>强化乡村振兴、美丽村庄的发展</a:t>
            </a:r>
            <a:endParaRPr b="1" spc="-5" dirty="0">
              <a:latin typeface="华文中宋" panose="02010600040101010101" charset="-122"/>
              <a:ea typeface="华文中宋" panose="02010600040101010101" charset="-122"/>
              <a:cs typeface="微软雅黑" panose="020B0503020204020204" charset="-122"/>
              <a:sym typeface="+mn-ea"/>
            </a:endParaRPr>
          </a:p>
        </p:txBody>
      </p:sp>
      <p:sp>
        <p:nvSpPr>
          <p:cNvPr id="14" name="矩形 13"/>
          <p:cNvSpPr/>
          <p:nvPr>
            <p:custDataLst>
              <p:tags r:id="rId7"/>
            </p:custDataLst>
          </p:nvPr>
        </p:nvSpPr>
        <p:spPr>
          <a:xfrm>
            <a:off x="721360" y="4935220"/>
            <a:ext cx="10490200" cy="1234440"/>
          </a:xfrm>
          <a:prstGeom prst="rect">
            <a:avLst/>
          </a:prstGeom>
          <a:noFill/>
          <a:ln w="28575" cmpd="sng">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416560" marR="5080" lvl="0" algn="l">
              <a:lnSpc>
                <a:spcPct val="150000"/>
              </a:lnSpc>
              <a:spcBef>
                <a:spcPts val="260"/>
              </a:spcBef>
              <a:buClrTx/>
              <a:buSzTx/>
              <a:buFontTx/>
            </a:pPr>
            <a:r>
              <a:rPr lang="en-US" sz="1600" b="1" dirty="0">
                <a:solidFill>
                  <a:srgbClr val="000000"/>
                </a:solidFill>
                <a:latin typeface="黑体" panose="02010609060101010101" charset="-122"/>
                <a:ea typeface="黑体" panose="02010609060101010101" charset="-122"/>
                <a:cs typeface="黑体" panose="0201060906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落实国家、省级战略，落实区域发展重大平台、重大基础设施要求；合理完善平台</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发</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展相关配套，保障平台可持续发展；筑“生态、业态、形态、文态”有机融合，高效活力的新经济区</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8"/>
            </p:custDataLst>
          </p:nvPr>
        </p:nvSpPr>
        <p:spPr>
          <a:xfrm>
            <a:off x="721360" y="4450715"/>
            <a:ext cx="6996430" cy="48450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b="1" spc="-5" dirty="0">
                <a:latin typeface="华文中宋" panose="02010600040101010101" charset="-122"/>
                <a:ea typeface="华文中宋" panose="02010600040101010101" charset="-122"/>
                <a:cs typeface="微软雅黑" panose="020B0503020204020204" charset="-122"/>
                <a:sym typeface="+mn-ea"/>
              </a:rPr>
              <a:t>依托重大平台发展，强化高效活力经济区发展</a:t>
            </a:r>
            <a:endParaRPr b="1" spc="-5" dirty="0">
              <a:latin typeface="华文中宋" panose="02010600040101010101" charset="-122"/>
              <a:ea typeface="华文中宋" panose="02010600040101010101"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9</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、生态保护红线</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文本框 4"/>
          <p:cNvSpPr txBox="1"/>
          <p:nvPr/>
        </p:nvSpPr>
        <p:spPr>
          <a:xfrm>
            <a:off x="422275" y="693420"/>
            <a:ext cx="11378565" cy="5795645"/>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现状情况</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依据</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目前</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提供的生态保护红线成果，目前</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的生态保护红线面积为24705.21公顷。</a:t>
            </a:r>
            <a:endParaRPr sz="1600"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800" b="1">
                <a:solidFill>
                  <a:srgbClr val="000000"/>
                </a:solidFill>
                <a:latin typeface="华文中宋" panose="02010600040101010101" charset="-122"/>
                <a:ea typeface="华文中宋" panose="02010600040101010101" charset="-122"/>
                <a:cs typeface="华文中宋" panose="02010600040101010101" charset="-122"/>
                <a:sym typeface="+mn-ea"/>
              </a:rPr>
              <a:t>生态红线管控</a:t>
            </a:r>
            <a:endParaRPr lang="zh-CN" altLang="en-US" sz="1800" b="1">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生态保护红线按禁止开发区要求进行管</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治，严控不符合主体功能定位的各类开发</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活动，严禁任意改变用途，确保生态保护</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红线功能不降低、面积不减少、性质不改</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变。生态保护红线区域严格禁止开发性、</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生产性建设活动，在符合现行法律法规前</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提下，除国家重大战略项目外，仅允许对</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生态功能不造成破坏的有限人为活动。生</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态保护红线未经法定程序不得调整。</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endParaRPr lang="zh-CN" sz="1600" spc="-5" dirty="0">
              <a:solidFill>
                <a:srgbClr val="000000"/>
              </a:solidFill>
              <a:latin typeface="黑体" panose="02010609060101010101" charset="-122"/>
              <a:ea typeface="黑体" panose="02010609060101010101" charset="-122"/>
              <a:cs typeface="黑体" panose="02010609060101010101" charset="-122"/>
              <a:sym typeface="+mn-ea"/>
            </a:endParaRPr>
          </a:p>
          <a:p>
            <a:pPr>
              <a:lnSpc>
                <a:spcPct val="150000"/>
              </a:lnSpc>
            </a:pPr>
            <a:r>
              <a:rPr lang="zh-CN" sz="1600" b="1" spc="-5" dirty="0">
                <a:solidFill>
                  <a:srgbClr val="000000"/>
                </a:solidFill>
                <a:latin typeface="黑体" panose="02010609060101010101" charset="-122"/>
                <a:ea typeface="黑体" panose="02010609060101010101" charset="-122"/>
                <a:cs typeface="黑体" panose="02010609060101010101" charset="-122"/>
                <a:sym typeface="+mn-ea"/>
              </a:rPr>
              <a:t> </a:t>
            </a:r>
            <a:endParaRPr lang="zh-CN" sz="1600" b="1" spc="-5" dirty="0">
              <a:solidFill>
                <a:srgbClr val="000000"/>
              </a:solidFill>
              <a:latin typeface="黑体" panose="02010609060101010101" charset="-122"/>
              <a:ea typeface="黑体" panose="02010609060101010101" charset="-122"/>
              <a:cs typeface="黑体" panose="02010609060101010101" charset="-122"/>
              <a:sym typeface="+mn-ea"/>
            </a:endParaRPr>
          </a:p>
          <a:p>
            <a:pPr>
              <a:lnSpc>
                <a:spcPct val="150000"/>
              </a:lnSpc>
            </a:pPr>
            <a:endParaRPr sz="1600">
              <a:solidFill>
                <a:srgbClr val="000000"/>
              </a:solidFill>
              <a:latin typeface="黑体" panose="02010609060101010101" charset="-122"/>
              <a:ea typeface="黑体" panose="02010609060101010101" charset="-122"/>
              <a:cs typeface="黑体" panose="02010609060101010101" charset="-122"/>
            </a:endParaRPr>
          </a:p>
          <a:p>
            <a:pPr>
              <a:lnSpc>
                <a:spcPct val="150000"/>
              </a:lnSpc>
            </a:pPr>
            <a:endParaRPr lang="zh-CN" altLang="en-US" sz="1600" b="1">
              <a:solidFill>
                <a:srgbClr val="000000"/>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4"/>
            </p:custDataLst>
          </p:nvPr>
        </p:nvSpPr>
        <p:spPr>
          <a:xfrm>
            <a:off x="7426960" y="6109970"/>
            <a:ext cx="2693670" cy="368300"/>
          </a:xfrm>
          <a:prstGeom prst="rect">
            <a:avLst/>
          </a:prstGeom>
          <a:noFill/>
        </p:spPr>
        <p:txBody>
          <a:bodyPr wrap="square" rtlCol="0">
            <a:spAutoFit/>
          </a:bodyPr>
          <a:p>
            <a:r>
              <a:rPr lang="zh-CN" altLang="en-US">
                <a:solidFill>
                  <a:schemeClr val="dk1"/>
                </a:solidFill>
              </a:rPr>
              <a:t>生态保护红线示意图</a:t>
            </a:r>
            <a:endParaRPr lang="zh-CN" altLang="en-US">
              <a:solidFill>
                <a:schemeClr val="dk1"/>
              </a:solidFill>
            </a:endParaRPr>
          </a:p>
        </p:txBody>
      </p:sp>
      <p:pic>
        <p:nvPicPr>
          <p:cNvPr id="2" name="图片 1" descr="5沙德格苏木镇域国土空间控制线规划图"/>
          <p:cNvPicPr>
            <a:picLocks noChangeAspect="1"/>
          </p:cNvPicPr>
          <p:nvPr/>
        </p:nvPicPr>
        <p:blipFill>
          <a:blip r:embed="rId5"/>
          <a:srcRect l="4167" t="17465" r="13438" b="11643"/>
          <a:stretch>
            <a:fillRect/>
          </a:stretch>
        </p:blipFill>
        <p:spPr>
          <a:xfrm>
            <a:off x="4753610" y="2105660"/>
            <a:ext cx="7438390" cy="2971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10</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、城镇开发边界</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文本框 4"/>
          <p:cNvSpPr txBox="1"/>
          <p:nvPr/>
        </p:nvSpPr>
        <p:spPr>
          <a:xfrm>
            <a:off x="422275" y="693420"/>
            <a:ext cx="5673725" cy="5034280"/>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现状情况</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依据</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目前</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提供的</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城镇开发边界</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成果，目前</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的</a:t>
            </a:r>
            <a:r>
              <a:rPr sz="1600" dirty="0">
                <a:latin typeface="华文中宋" panose="02010600040101010101" charset="-122"/>
                <a:ea typeface="华文中宋" panose="02010600040101010101" charset="-122"/>
                <a:cs typeface="华文中宋" panose="02010600040101010101" charset="-122"/>
                <a:sym typeface="+mn-ea"/>
              </a:rPr>
              <a:t>城镇开发边界总面积176.36公顷控制，占全苏木</a:t>
            </a:r>
            <a:endParaRPr sz="1600" dirty="0">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600" dirty="0">
                <a:latin typeface="华文中宋" panose="02010600040101010101" charset="-122"/>
                <a:ea typeface="华文中宋" panose="02010600040101010101" charset="-122"/>
                <a:cs typeface="华文中宋" panose="02010600040101010101" charset="-122"/>
                <a:sym typeface="+mn-ea"/>
              </a:rPr>
              <a:t>国土面积的0.31%</a:t>
            </a:r>
            <a:r>
              <a:rPr sz="1600" b="1" spc="-5" dirty="0">
                <a:noFill/>
                <a:latin typeface="华文中宋" panose="02010600040101010101" charset="-122"/>
                <a:ea typeface="华文中宋" panose="02010600040101010101" charset="-122"/>
                <a:cs typeface="华文中宋" panose="02010600040101010101" charset="-122"/>
                <a:sym typeface="+mn-ea"/>
              </a:rPr>
              <a:t>。</a:t>
            </a:r>
            <a:endParaRPr sz="1600" b="1" spc="-5" dirty="0">
              <a:no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zh-CN" altLang="en-US" sz="1800" b="1">
                <a:solidFill>
                  <a:srgbClr val="000000"/>
                </a:solidFill>
                <a:latin typeface="华文中宋" panose="02010600040101010101" charset="-122"/>
                <a:ea typeface="华文中宋" panose="02010600040101010101" charset="-122"/>
                <a:cs typeface="华文中宋" panose="02010600040101010101" charset="-122"/>
                <a:sym typeface="+mn-ea"/>
              </a:rPr>
              <a:t>建设空间管控</a:t>
            </a:r>
            <a:endParaRPr lang="zh-CN" altLang="en-US" sz="1800" b="1">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2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城镇开发边界内实行“详细规划+规划许可”的</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管制方式，并与水体保护线、绿地保护线、基础</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设施建设控制线、历史文化保护线等控制线协同</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管控。对于因城市发展方向发生重大变化或国家、</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省、市级重大战略项目需求，或城乡建设用地增</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减挂钩指标本地转移或异地交易的，可以在不违</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反国土空间总体规划强制性内容的前提下进行开</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发建设。其中因城市发展方向发生重大变化或国</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家、省、市级重大战略项目需要调整转化的，相</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应核减城镇集中建设区用地规模。调整转化后按</a:t>
            </a:r>
            <a:endPar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城镇集中建设区管控要求实施。</a:t>
            </a:r>
            <a:endParaRPr lang="en-US" altLang="zh-CN" sz="12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buClrTx/>
              <a:buSzTx/>
              <a:buFontTx/>
            </a:pPr>
            <a:r>
              <a:rPr lang="en-US" altLang="zh-CN" sz="1200">
                <a:solidFill>
                  <a:srgbClr val="000000"/>
                </a:solidFill>
                <a:latin typeface="华文中宋" panose="02010600040101010101" charset="-122"/>
                <a:ea typeface="华文中宋" panose="02010600040101010101" charset="-122"/>
                <a:cs typeface="华文中宋" panose="02010600040101010101" charset="-122"/>
              </a:rPr>
              <a:t>  </a:t>
            </a:r>
            <a:endParaRPr lang="en-US" altLang="zh-CN" sz="120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4" name="文本框 3"/>
          <p:cNvSpPr txBox="1"/>
          <p:nvPr>
            <p:custDataLst>
              <p:tags r:id="rId3"/>
            </p:custDataLst>
          </p:nvPr>
        </p:nvSpPr>
        <p:spPr>
          <a:xfrm>
            <a:off x="7206615" y="6239510"/>
            <a:ext cx="2608580" cy="368300"/>
          </a:xfrm>
          <a:prstGeom prst="rect">
            <a:avLst/>
          </a:prstGeom>
          <a:noFill/>
        </p:spPr>
        <p:txBody>
          <a:bodyPr wrap="square" rtlCol="0">
            <a:spAutoFit/>
          </a:bodyPr>
          <a:p>
            <a:r>
              <a:rPr lang="zh-CN" altLang="en-US">
                <a:solidFill>
                  <a:schemeClr val="dk1"/>
                </a:solidFill>
              </a:rPr>
              <a:t>城镇开发边界图</a:t>
            </a:r>
            <a:endParaRPr lang="zh-CN" altLang="en-US">
              <a:solidFill>
                <a:schemeClr val="dk1"/>
              </a:solidFill>
            </a:endParaRPr>
          </a:p>
        </p:txBody>
      </p:sp>
      <p:pic>
        <p:nvPicPr>
          <p:cNvPr id="2" name="图片 1" descr="5沙德格苏木镇域国土空间控制线规划图"/>
          <p:cNvPicPr>
            <a:picLocks noChangeAspect="1"/>
          </p:cNvPicPr>
          <p:nvPr>
            <p:custDataLst>
              <p:tags r:id="rId4"/>
            </p:custDataLst>
          </p:nvPr>
        </p:nvPicPr>
        <p:blipFill>
          <a:blip r:embed="rId5"/>
          <a:srcRect l="50771" t="17750" r="24197" b="30414"/>
          <a:stretch>
            <a:fillRect/>
          </a:stretch>
        </p:blipFill>
        <p:spPr>
          <a:xfrm>
            <a:off x="6508115" y="2124075"/>
            <a:ext cx="3486785" cy="3352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、永久基本保护农田</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文本框 4"/>
          <p:cNvSpPr txBox="1"/>
          <p:nvPr/>
        </p:nvSpPr>
        <p:spPr>
          <a:xfrm>
            <a:off x="422275" y="693420"/>
            <a:ext cx="10845800" cy="2418080"/>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现状情况</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未划定永久基本保护农田，</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依据</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目前</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提供的</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耕地保护目标</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成果，</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的耕地保护目标不低于160.39公顷。</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920" y="2813685"/>
            <a:ext cx="4686300"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资源保护与利用</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05</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262" y="3429023"/>
            <a:ext cx="4305595" cy="1383665"/>
          </a:xfrm>
          <a:prstGeom prst="rect">
            <a:avLst/>
          </a:prstGeom>
          <a:noFill/>
        </p:spPr>
        <p:txBody>
          <a:bodyPr wrap="square" rtlCol="0">
            <a:spAutoFit/>
          </a:bodyPr>
          <a:lstStyle/>
          <a:p>
            <a:pPr marL="12700" algn="l">
              <a:lnSpc>
                <a:spcPct val="150000"/>
              </a:lnSpc>
              <a:spcAft>
                <a:spcPts val="0"/>
              </a:spcAft>
              <a:buClrTx/>
              <a:buSzTx/>
              <a:buFontTx/>
              <a:tabLst>
                <a:tab pos="354965" algn="l"/>
              </a:tabLst>
            </a:pPr>
            <a:r>
              <a:rPr sz="1400" dirty="0">
                <a:solidFill>
                  <a:schemeClr val="dk1">
                    <a:lumMod val="85000"/>
                    <a:lumOff val="15000"/>
                  </a:schemeClr>
                </a:solidFill>
                <a:latin typeface="华文中宋" panose="02010600040101010101" charset="-122"/>
                <a:ea typeface="华文中宋" panose="02010600040101010101" charset="-122"/>
                <a:cs typeface="华文中宋" panose="02010600040101010101" charset="-122"/>
                <a:sym typeface="汉仪正圆-55W" panose="00020600040101010101" pitchFamily="18" charset="-122"/>
              </a:rPr>
              <a:t>尊重自然地理格局，加强历史文化资源保护，突出地域特色，创新开发和保护方式，塑造特色田园风貌，推动形成生产空间集约高效、生活空间宜居适度、生态空间山清水秀的特色城镇。</a:t>
            </a:r>
            <a:endParaRPr sz="1400" dirty="0">
              <a:solidFill>
                <a:schemeClr val="dk1">
                  <a:lumMod val="85000"/>
                  <a:lumOff val="15000"/>
                </a:schemeClr>
              </a:solidFill>
              <a:latin typeface="华文中宋" panose="02010600040101010101" charset="-122"/>
              <a:ea typeface="华文中宋" panose="02010600040101010101" charset="-122"/>
              <a:cs typeface="华文中宋" panose="02010600040101010101" charset="-122"/>
              <a:sym typeface="汉仪正圆-55W"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规划背景</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01</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nvSpPr>
        <p:spPr>
          <a:xfrm>
            <a:off x="1645262" y="3661433"/>
            <a:ext cx="4305595" cy="521970"/>
          </a:xfrm>
          <a:prstGeom prst="rect">
            <a:avLst/>
          </a:prstGeom>
          <a:noFill/>
        </p:spPr>
        <p:txBody>
          <a:bodyPr wrap="square" rtlCol="0">
            <a:spAutoFit/>
          </a:bodyPr>
          <a:lstStyle/>
          <a:p>
            <a:pPr marL="12700">
              <a:lnSpc>
                <a:spcPct val="100000"/>
              </a:lnSpc>
              <a:spcBef>
                <a:spcPts val="935"/>
              </a:spcBef>
            </a:pPr>
            <a:r>
              <a:rPr sz="1400" b="1" spc="-5" dirty="0">
                <a:solidFill>
                  <a:srgbClr val="000000"/>
                </a:solidFill>
                <a:latin typeface="华文中宋" panose="02010600040101010101" charset="-122"/>
                <a:ea typeface="华文中宋" panose="02010600040101010101" charset="-122"/>
                <a:cs typeface="华文中宋" panose="02010600040101010101" charset="-122"/>
                <a:sym typeface="+mn-ea"/>
              </a:rPr>
              <a:t>规划体系 </a:t>
            </a:r>
            <a:r>
              <a:rPr sz="1400"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400" spc="-7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400" b="1" dirty="0">
                <a:solidFill>
                  <a:srgbClr val="000000"/>
                </a:solidFill>
                <a:latin typeface="华文中宋" panose="02010600040101010101" charset="-122"/>
                <a:ea typeface="华文中宋" panose="02010600040101010101" charset="-122"/>
                <a:cs typeface="华文中宋" panose="02010600040101010101" charset="-122"/>
                <a:sym typeface="+mn-ea"/>
              </a:rPr>
              <a:t>五级（国家、省、市、县、乡镇），三类（总体规划、详细规划、专项规划）</a:t>
            </a:r>
            <a:endParaRPr lang="en-US" altLang="zh-CN" sz="1400" b="1"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pic>
        <p:nvPicPr>
          <p:cNvPr id="3" name="图片 2" descr="f0504a90-2848-4dc4-b05a-c6f8611d123c"/>
          <p:cNvPicPr>
            <a:picLocks noChangeAspect="1"/>
          </p:cNvPicPr>
          <p:nvPr/>
        </p:nvPicPr>
        <p:blipFill>
          <a:blip r:embed="rId4"/>
          <a:stretch>
            <a:fillRect/>
          </a:stretch>
        </p:blipFill>
        <p:spPr>
          <a:xfrm>
            <a:off x="5950585" y="1376045"/>
            <a:ext cx="5474335" cy="41059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、水资源保护与利用</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398145" y="693420"/>
            <a:ext cx="10283825" cy="5601335"/>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保护利用总体目标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marL="184150" marR="5080" indent="-171450">
              <a:lnSpc>
                <a:spcPct val="130000"/>
              </a:lnSpc>
              <a:spcBef>
                <a:spcPts val="15"/>
              </a:spcBef>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b="1">
                <a:solidFill>
                  <a:srgbClr val="FF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用水总量：</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2035年</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沙德格苏木</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年用水</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总</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量控制在</a:t>
            </a:r>
            <a:r>
              <a:rPr lang="en-US"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224.97</a:t>
            </a:r>
            <a:r>
              <a:rPr lang="zh-CN" altLang="en-US"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万</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立方米</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以内。</a:t>
            </a:r>
            <a:endParaRPr lang="zh-CN" altLang="en-US" sz="1600" b="1">
              <a:solidFill>
                <a:srgbClr val="FF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FF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水面率：</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规划水面</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率达到</a:t>
            </a:r>
            <a:r>
              <a:rPr lang="en-US"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0.02</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a:t>
            </a:r>
            <a:endParaRPr lang="zh-CN" altLang="en-US" sz="1600" b="1">
              <a:solidFill>
                <a:srgbClr val="FF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水功能区纳污：</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落实“水功能区限制纳污”红线，从严核定水域纳污能力，提出限制排污总量意见，</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至规划期末</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重要水功能区水质达标率达到100%。</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00000"/>
              </a:lnSpc>
              <a:spcBef>
                <a:spcPts val="485"/>
              </a:spcBef>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河湖水系保护利用措施</a:t>
            </a:r>
            <a:endParaRPr b="1">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00000"/>
              </a:lnSpc>
              <a:spcBef>
                <a:spcPts val="445"/>
              </a:spcBef>
              <a:tabLst>
                <a:tab pos="297815" algn="l"/>
              </a:tabLs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强化水源涵养与保护</a:t>
            </a:r>
            <a:endParaRPr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00000"/>
              </a:lnSpc>
              <a:spcBef>
                <a:spcPts val="445"/>
              </a:spcBef>
              <a:tabLst>
                <a:tab pos="29781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强化对全域水源涵养区的的保护，统筹考虑水土流失防治、污染控制和人居环境改善，开展小型水体近自然修复工程，</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划定</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饮用水水源保护地。</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00000"/>
              </a:lnSpc>
              <a:spcBef>
                <a:spcPts val="430"/>
              </a:spcBef>
              <a:tabLst>
                <a:tab pos="297815" algn="l"/>
              </a:tabLs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强化水系保护管控</a:t>
            </a:r>
            <a:endParaRPr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00000"/>
              </a:lnSpc>
              <a:spcBef>
                <a:spcPts val="430"/>
              </a:spcBef>
              <a:tabLst>
                <a:tab pos="29781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分级划定水域保护控制线</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并按照《城市蓝线管理办法》进行严格保护。</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00000"/>
              </a:lnSpc>
              <a:spcBef>
                <a:spcPts val="430"/>
              </a:spcBef>
              <a:tabLst>
                <a:tab pos="297815" algn="l"/>
              </a:tabLst>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提高水资源利用效率</a:t>
            </a:r>
            <a:endParaRPr lang="zh-CN" altLang="en-US"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00000"/>
              </a:lnSpc>
              <a:spcBef>
                <a:spcPts val="430"/>
              </a:spcBef>
              <a:tabLst>
                <a:tab pos="297815" algn="l"/>
              </a:tabLst>
            </a:pPr>
            <a:r>
              <a:rPr lang="en-US" sz="1600">
                <a:solidFill>
                  <a:srgbClr val="000000"/>
                </a:solidFill>
                <a:latin typeface="华文中宋" panose="02010600040101010101" charset="-122"/>
                <a:ea typeface="华文中宋" panose="02010600040101010101" charset="-122"/>
                <a:cs typeface="华文中宋" panose="02010600040101010101" charset="-122"/>
              </a:rPr>
              <a:t>  </a:t>
            </a:r>
            <a:r>
              <a:rPr sz="1600">
                <a:solidFill>
                  <a:srgbClr val="000000"/>
                </a:solidFill>
                <a:latin typeface="华文中宋" panose="02010600040101010101" charset="-122"/>
                <a:ea typeface="华文中宋" panose="02010600040101010101" charset="-122"/>
                <a:cs typeface="华文中宋" panose="02010600040101010101" charset="-122"/>
              </a:rPr>
              <a:t>推进工业节水，采取有效措施提高水资源利用率，提高工业用水回收率和重复利用率。强化城镇生活节水，对市政建设用水、工业生产用水和环境用水等大量用水部门，采取政策措施鼓励使用再生水。</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、林地资源保护与利用</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20370" y="693420"/>
            <a:ext cx="10200640" cy="5534025"/>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森林资源保护目标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以公益林保护为重点，严格控制林地转化为非林地，全面推进镇域内森林资源保护。平衡下达的林地保有量</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公益林保护任务。</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沙德格苏木林地面积20470.86公顷，占国土总面积的36.15%</a:t>
            </a:r>
            <a:endParaRPr sz="1600" b="1"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zh-CN" b="1" dirty="0">
                <a:solidFill>
                  <a:srgbClr val="000000"/>
                </a:solidFill>
                <a:latin typeface="华文中宋" panose="02010600040101010101" charset="-122"/>
                <a:ea typeface="华文中宋" panose="02010600040101010101" charset="-122"/>
                <a:cs typeface="华文中宋" panose="02010600040101010101" charset="-122"/>
                <a:sym typeface="+mn-ea"/>
              </a:rPr>
              <a:t>保护措施</a:t>
            </a:r>
            <a:endParaRPr lang="zh-CN"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1、强化公益林管理。对公益林实行“总量控制、区域稳定、动态管理、增减平衡”的管理机制，在不影响整体森林生态系统功能发挥和破坏森林植被的前提下，科学发展林下经济，适度开展林下种植养殖和森林游憩等非木质资源开发与利用。</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2、加强林地资源保护管理，实行分级管控。规范林地保护，除必须的工程建设外，严格控制占用森林，不得以其他任何方式改变林地用途。</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3、城镇开发边界内集中分布的林地，应因地制宜的布局为城市绿地，保障森林覆盖率，提升绿地覆盖水平。</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、耕地资源保护与利用</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41325" y="693420"/>
            <a:ext cx="10417810" cy="461581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耕地资源保护目标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落实“合理利用土地、切实保护耕地”的基本国策，切实保护耕地资源。结合规划底图底数耕地规模，落实耕地保有量，严守耕地保护红线。整体平衡下达的耕地保有量和永久基本农田保护任务，保证面积不减少、质量有提升、生态有改善。</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到2035年，</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沙德格苏木的耕地保护目标不低于160.39公顷。</a:t>
            </a:r>
            <a:endParaRPr lang="zh-CN" altLang="en-US" sz="1600" b="1">
              <a:solidFill>
                <a:srgbClr val="FF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保护措施</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严格控制耕地数量减少</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落实占补平衡制度，实行新增建设用地计划安排与土地节约集约利用水平、补充耕地能力挂钩。</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提高耕地质量</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加大中低产田改造力度，治理耕地污染，修复耕地土壤环境。</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推进耕地布局优化</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结合镇域内农业发展格局和乡村振兴发展布局，推进农村土地综合整治、坡改梯、废弃地治理等工程，引导新增耕地镇域内集聚。</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、草地资源保护与利用</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52120" y="693420"/>
            <a:ext cx="10435590" cy="5490845"/>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草地保护目标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到2035年，</a:t>
            </a:r>
            <a:r>
              <a:rPr sz="1600">
                <a:solidFill>
                  <a:srgbClr val="000000"/>
                </a:solidFill>
                <a:latin typeface="华文中宋" panose="02010600040101010101" charset="-122"/>
                <a:ea typeface="华文中宋" panose="02010600040101010101" charset="-122"/>
                <a:cs typeface="华文中宋" panose="02010600040101010101" charset="-122"/>
              </a:rPr>
              <a:t>沙德格苏木草地面积28068.37公顷，占国土总面积的49.57%，主要为其他草地和天然牧草地。</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保护措施</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加大草地基础建设投入。</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促使优良牧草成为优势牧草，加大人工种草力度。</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科学合理放牧，控制载畜量。</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草地载畜量超载，这种不合理的经营方式是造成本来脆弱的生态系统失去平衡而使草场环境日趋恶化的原因之一，必然引起草场退化，因此今后一定要严格控制载畜量，</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灭虫灭鼠灭毒草，减少人为破坏，恢复良性循环</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必须以科学为先导，加强科研，提高草地建设的科技含量，保护与开发并重，加强病虫鼠毒草的防治工作，</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a:solidFill>
                  <a:srgbClr val="000000"/>
                </a:solidFill>
                <a:latin typeface="华文中宋" panose="02010600040101010101" charset="-122"/>
                <a:ea typeface="华文中宋" panose="02010600040101010101" charset="-122"/>
                <a:cs typeface="华文中宋" panose="02010600040101010101" charset="-122"/>
              </a:rPr>
              <a:t>完善草场承包责任制，科学管理草场，合理绍营，减少人为破坏，利用生物工程措施，加强草原自身及周边环境治理。</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、沙地资源保护与利用</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文本框 3"/>
          <p:cNvSpPr txBox="1"/>
          <p:nvPr/>
        </p:nvSpPr>
        <p:spPr>
          <a:xfrm>
            <a:off x="409575" y="693420"/>
            <a:ext cx="10336530" cy="5328920"/>
          </a:xfrm>
          <a:prstGeom prst="rect">
            <a:avLst/>
          </a:prstGeom>
          <a:noFill/>
        </p:spPr>
        <p:txBody>
          <a:bodyPr wrap="square" rtlCol="0">
            <a:noAutofit/>
          </a:bodyPr>
          <a:p>
            <a:pPr>
              <a:lnSpc>
                <a:spcPct val="150000"/>
              </a:lnSpc>
            </a:pPr>
            <a:r>
              <a:rPr lang="en-US" altLang="zh-CN" sz="1600">
                <a:solidFill>
                  <a:srgbClr val="000000"/>
                </a:solidFill>
                <a:latin typeface="黑体" panose="02010609060101010101" charset="-122"/>
                <a:ea typeface="黑体" panose="02010609060101010101" charset="-122"/>
              </a:rPr>
              <a:t>  </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林木是生态系统的主要生产者。砍伐天然林的过程就是生态环境恶化的过程。因此，保护天然林，保护乡土树种就是保持沙地的生态环境条件。</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保护措施</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保护乡土树种</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由于不合理的开发利用，天然林分布面积减少，有一些乡土树种生长衰弱。保护乡土树种对保护沙地生态环境，治沙造林等都具有重要意义。</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慎重引入外来树种</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天然植被比人工植被具有更加稳定的特性，引种外来树种一定要特别慎重，一定要经过一个世代后，反复栽培，再扩大造林。乡土树种是优良的选种、育种材料，从乡士树种中选择优树，扩繁造林，更为稳定。</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6</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、矿产资源保护与利用</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365125" y="868045"/>
            <a:ext cx="10890250" cy="5989955"/>
          </a:xfrm>
          <a:prstGeom prst="rect">
            <a:avLst/>
          </a:prstGeom>
          <a:noFill/>
        </p:spPr>
        <p:txBody>
          <a:bodyPr wrap="square" rtlCol="0">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矿产资源保护与利用目标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坚持生态保护优先，统筹协调矿产资源开发利用与生态保护，促进矿产资源综合利用水平提升。</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到2035年，</a:t>
            </a:r>
            <a:r>
              <a:rPr sz="1600" b="1">
                <a:solidFill>
                  <a:srgbClr val="FF0000"/>
                </a:solidFill>
                <a:latin typeface="华文中宋" panose="02010600040101010101" charset="-122"/>
                <a:ea typeface="华文中宋" panose="02010600040101010101" charset="-122"/>
                <a:cs typeface="华文中宋" panose="02010600040101010101" charset="-122"/>
              </a:rPr>
              <a:t>沙德格苏木采矿用地面积为1879.16公顷</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，矿山“三率”水平达标。</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推进绿色矿山建设</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有序推进绿色矿山生产建设，促进生产矿山加快改造升级，逐步达标。鼓励绿色矿山企业及时复垦盘活存量工矿用</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a:solidFill>
                  <a:srgbClr val="000000"/>
                </a:solidFill>
                <a:latin typeface="华文中宋" panose="02010600040101010101" charset="-122"/>
                <a:ea typeface="华文中宋" panose="02010600040101010101" charset="-122"/>
                <a:cs typeface="华文中宋" panose="02010600040101010101" charset="-122"/>
              </a:rPr>
              <a:t>地，与新增建设用地相挂钩。统筹推进绿色矿业发展示范区建设与工矿废弃地平整利用、矿山地质环境恢复治理、矿区土壤污染治理、土地整治等工作，将废弃矿山治理用于补充林地和耕地，指标预留城市发展。 </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加强矿产资源管控</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禁止在城市建设用地范围、重要基础设施周边、集中式饮用水源地一级保护区开展矿产资源开发活动。强化开采规模准入管理，提高规模化集约化开采水平，推进矿山规模化发展，促进矿产资源优势向经济优势转变。</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镇村</a:t>
            </a: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建设指引</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06</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262" y="3429023"/>
            <a:ext cx="4305595" cy="1383665"/>
          </a:xfrm>
          <a:prstGeom prst="rect">
            <a:avLst/>
          </a:prstGeom>
          <a:noFill/>
        </p:spPr>
        <p:txBody>
          <a:bodyPr wrap="square" rtlCol="0">
            <a:spAutoFit/>
          </a:bodyPr>
          <a:lstStyle/>
          <a:p>
            <a:pPr>
              <a:lnSpc>
                <a:spcPct val="150000"/>
              </a:lnSpc>
            </a:pPr>
            <a:r>
              <a:rPr sz="1400" dirty="0">
                <a:solidFill>
                  <a:schemeClr val="dk1">
                    <a:lumMod val="85000"/>
                    <a:lumOff val="15000"/>
                  </a:schemeClr>
                </a:solidFill>
                <a:latin typeface="华文中宋" panose="02010600040101010101" charset="-122"/>
                <a:ea typeface="华文中宋" panose="02010600040101010101" charset="-122"/>
                <a:cs typeface="华文中宋" panose="02010600040101010101" charset="-122"/>
                <a:sym typeface="+mn-ea"/>
              </a:rPr>
              <a:t>推动乡村一二三产业纵向关联，延伸产业链。让农业、加工业及第三产业之间形成上中下游的有机关联，产业链得到有效延伸，现代农业产业  之间才能衔接密切、循环往复地良好发展。</a:t>
            </a:r>
            <a:endParaRPr lang="zh-CN" altLang="en-US" sz="1400" dirty="0">
              <a:solidFill>
                <a:schemeClr val="dk1">
                  <a:lumMod val="85000"/>
                  <a:lumOff val="15000"/>
                </a:schemeClr>
              </a:solidFill>
              <a:latin typeface="华文中宋" panose="02010600040101010101" charset="-122"/>
              <a:ea typeface="华文中宋" panose="02010600040101010101" charset="-122"/>
              <a:cs typeface="华文中宋" panose="02010600040101010101" charset="-122"/>
              <a:sym typeface="+mn-ea"/>
            </a:endParaRPr>
          </a:p>
        </p:txBody>
      </p:sp>
      <p:sp>
        <p:nvSpPr>
          <p:cNvPr id="12" name="深度视觉·原创设计 https://www.docer.com/works?userid=22383862"/>
          <p:cNvSpPr/>
          <p:nvPr>
            <p:custDataLst>
              <p:tags r:id="rId5"/>
            </p:custDataLst>
          </p:nvPr>
        </p:nvSpPr>
        <p:spPr>
          <a:xfrm>
            <a:off x="6763658" y="2080208"/>
            <a:ext cx="4044338" cy="2604967"/>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6"/>
            <a:srcRect/>
            <a:stretch>
              <a:fillRect t="-1622" b="-1622"/>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、镇村体系规划</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285750" y="693420"/>
            <a:ext cx="7836535" cy="2412365"/>
          </a:xfrm>
          <a:prstGeom prst="rect">
            <a:avLst/>
          </a:prstGeom>
          <a:noFill/>
        </p:spPr>
        <p:txBody>
          <a:bodyPr wrap="square" rtlCol="0">
            <a:noAutofit/>
          </a:bodyPr>
          <a:p>
            <a:pPr>
              <a:lnSpc>
                <a:spcPct val="150000"/>
              </a:lnSpc>
            </a:pPr>
            <a:r>
              <a:rPr lang="en-US" altLang="zh-CN">
                <a:solidFill>
                  <a:srgbClr val="000000"/>
                </a:solidFill>
                <a:latin typeface="黑体" panose="02010609060101010101" charset="-122"/>
                <a:ea typeface="黑体" panose="0201060906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沙德格苏木镇村体系以城乡一体化发展为宗旨，镇村体系分为三级：</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镇区</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政府驻地</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中心嘎查</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常住人口较多，发展产业较多</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基层嘎查</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常住人口较少，产业较为单一</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镇村规模结构规划</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a:solidFill>
                <a:srgbClr val="000000"/>
              </a:solidFill>
              <a:latin typeface="黑体" panose="02010609060101010101" charset="-122"/>
              <a:ea typeface="黑体" panose="02010609060101010101" charset="-122"/>
            </a:endParaRPr>
          </a:p>
          <a:p>
            <a:pPr>
              <a:lnSpc>
                <a:spcPct val="150000"/>
              </a:lnSpc>
            </a:pPr>
            <a:endParaRPr lang="zh-CN" altLang="en-US">
              <a:solidFill>
                <a:srgbClr val="000000"/>
              </a:solidFill>
              <a:latin typeface="黑体" panose="02010609060101010101" charset="-122"/>
              <a:ea typeface="黑体" panose="02010609060101010101" charset="-122"/>
            </a:endParaRPr>
          </a:p>
        </p:txBody>
      </p:sp>
      <p:graphicFrame>
        <p:nvGraphicFramePr>
          <p:cNvPr id="2" name="表格 1"/>
          <p:cNvGraphicFramePr/>
          <p:nvPr/>
        </p:nvGraphicFramePr>
        <p:xfrm>
          <a:off x="533400" y="3011170"/>
          <a:ext cx="7162800" cy="889000"/>
        </p:xfrm>
        <a:graphic>
          <a:graphicData uri="http://schemas.openxmlformats.org/drawingml/2006/table">
            <a:tbl>
              <a:tblPr/>
              <a:tblGrid>
                <a:gridCol w="1200150"/>
                <a:gridCol w="1219200"/>
                <a:gridCol w="1362075"/>
                <a:gridCol w="942975"/>
                <a:gridCol w="1038225"/>
                <a:gridCol w="1400175"/>
              </a:tblGrid>
              <a:tr h="177800">
                <a:tc>
                  <a:txBody>
                    <a:bodyPr/>
                    <a:p>
                      <a:pPr indent="0" algn="ctr">
                        <a:buNone/>
                      </a:pPr>
                      <a:r>
                        <a:rPr lang="zh-CN" sz="1100" b="1">
                          <a:solidFill>
                            <a:srgbClr val="000000"/>
                          </a:solidFill>
                          <a:latin typeface="Arial" panose="020B0604020202020204" pitchFamily="34" charset="0"/>
                          <a:ea typeface="宋体" panose="02010600030101010101" pitchFamily="2" charset="-122"/>
                        </a:rPr>
                        <a:t>镇村等级</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个数</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名称</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人口规模</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职能分工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备注</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rowSpan="2">
                  <a:txBody>
                    <a:bodyPr/>
                    <a:p>
                      <a:pPr indent="0" algn="ctr">
                        <a:buNone/>
                      </a:pPr>
                      <a:r>
                        <a:rPr lang="zh-CN" sz="1050" b="0">
                          <a:solidFill>
                            <a:srgbClr val="000000"/>
                          </a:solidFill>
                          <a:latin typeface="Arial" panose="020B0604020202020204" pitchFamily="34" charset="0"/>
                          <a:ea typeface="宋体" panose="02010600030101010101" pitchFamily="2" charset="-122"/>
                        </a:rPr>
                        <a:t>中心村</a:t>
                      </a:r>
                      <a:endParaRPr lang="en-US" altLang="en-US" sz="105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en-US" sz="1200" b="0">
                          <a:solidFill>
                            <a:srgbClr val="000000"/>
                          </a:solidFill>
                          <a:latin typeface="宋体" panose="02010600030101010101" pitchFamily="2" charset="-122"/>
                        </a:rPr>
                        <a:t>2</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呼和温都尔嘎查</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500-1000人</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农旅融合</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集聚提升类</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毕克梯嘎查</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500-1000人</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畜牧养殖</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特色保护类</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rowSpan="2">
                  <a:txBody>
                    <a:bodyPr/>
                    <a:p>
                      <a:pPr indent="0" algn="ctr">
                        <a:buNone/>
                      </a:pPr>
                      <a:r>
                        <a:rPr lang="zh-CN" sz="1050" b="0">
                          <a:solidFill>
                            <a:srgbClr val="000000"/>
                          </a:solidFill>
                          <a:latin typeface="Arial" panose="020B0604020202020204" pitchFamily="34" charset="0"/>
                          <a:ea typeface="宋体" panose="02010600030101010101" pitchFamily="2" charset="-122"/>
                        </a:rPr>
                        <a:t>基层村</a:t>
                      </a:r>
                      <a:endParaRPr lang="en-US" altLang="en-US" sz="105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en-US" sz="1200" b="0">
                          <a:solidFill>
                            <a:srgbClr val="000000"/>
                          </a:solidFill>
                          <a:latin typeface="宋体" panose="02010600030101010101" pitchFamily="2" charset="-122"/>
                        </a:rPr>
                        <a:t>2</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沙德格嘎查</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500-1000人</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农旅融合</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特色保护类</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海流斯太嘎查</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500人以下</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农旅融合</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特色保护类</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文本框 2"/>
          <p:cNvSpPr txBox="1"/>
          <p:nvPr/>
        </p:nvSpPr>
        <p:spPr>
          <a:xfrm>
            <a:off x="280670" y="682625"/>
            <a:ext cx="11654790" cy="3091815"/>
          </a:xfrm>
          <a:prstGeom prst="rect">
            <a:avLst/>
          </a:prstGeom>
          <a:noFill/>
        </p:spPr>
        <p:txBody>
          <a:bodyPr wrap="square" rtlCol="0" anchor="t">
            <a:spAutoFit/>
          </a:bodyPr>
          <a:p>
            <a:pPr marL="30480">
              <a:lnSpc>
                <a:spcPct val="150000"/>
              </a:lnSpc>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村庄布局优化</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3048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规划全镇村庄分为集聚提升类、特色保护类</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2</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种类型。</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全镇共</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4</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个村庄，集聚提升类</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1</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个，特色保护类</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3</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个。</a:t>
            </a:r>
            <a:endParaRPr sz="1600" b="1"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marL="3048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集聚提升类村庄</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1</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个，为呼和温都尔嘎查</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，这类村庄产业基础较好，村庄规模较大，设施相对完善，生态环境较好位于交通干线或旅游线路沿线，交通相对便利。</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3048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特色保护类村庄</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3</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个，指毕克梯嘎查</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、沙德格嘎查和海流斯太嘎查</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这类村庄主要为历史文化古村、传统村落、自然风光独特村等，是传承乡村优秀文化，凝聚乡情乡愁的重要载体，这类村庄要统筹利用好村庄特色资源，切实保护村庄的空间形态与环境，合理利用村庄特色资源，发展特色产业和旅游形成特色资源保护与村庄发展的良性互促机制，打造特色旅游名镇名村。</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3048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、乡村建设指引</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、现状产业分析</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326390" y="693420"/>
            <a:ext cx="6543040" cy="4661535"/>
          </a:xfrm>
          <a:prstGeom prst="rect">
            <a:avLst/>
          </a:prstGeom>
          <a:noFill/>
        </p:spPr>
        <p:txBody>
          <a:bodyPr wrap="square" rtlCol="0">
            <a:spAutoFit/>
          </a:bodyPr>
          <a:p>
            <a:pPr>
              <a:lnSpc>
                <a:spcPct val="150000"/>
              </a:lnSpc>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第一产业：传统种植产品占比最大，竞争力低</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latin typeface="华文中宋" panose="02010600040101010101" charset="-122"/>
                <a:ea typeface="华文中宋" panose="02010600040101010101" charset="-122"/>
                <a:cs typeface="华文中宋" panose="02010600040101010101" charset="-122"/>
                <a:sym typeface="+mn-ea"/>
              </a:rPr>
              <a:t>乌拉特前旗沙德格苏木在呼和温都尔嘎查积极探索党支部领办合作社，将零散养殖户“化零为整”，着力打造“一村一品”特色马产业，助力牧民走上致富路。</a:t>
            </a:r>
            <a:endParaRPr sz="1600" dirty="0">
              <a:latin typeface="华文中宋" panose="02010600040101010101" charset="-122"/>
              <a:ea typeface="华文中宋" panose="02010600040101010101" charset="-122"/>
              <a:cs typeface="华文中宋" panose="02010600040101010101" charset="-122"/>
              <a:sym typeface="+mn-ea"/>
            </a:endParaRPr>
          </a:p>
          <a:p>
            <a:pPr marL="17780">
              <a:lnSpc>
                <a:spcPct val="150000"/>
              </a:lnSpc>
              <a:spcBef>
                <a:spcPts val="0"/>
              </a:spcBef>
              <a:spcAft>
                <a:spcPts val="0"/>
              </a:spcAft>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第二产业：以</a:t>
            </a:r>
            <a:r>
              <a:rPr lang="zh-CN" b="1" spc="-5" dirty="0">
                <a:solidFill>
                  <a:srgbClr val="000000"/>
                </a:solidFill>
                <a:latin typeface="华文中宋" panose="02010600040101010101" charset="-122"/>
                <a:ea typeface="华文中宋" panose="02010600040101010101" charset="-122"/>
                <a:cs typeface="华文中宋" panose="02010600040101010101" charset="-122"/>
                <a:sym typeface="+mn-ea"/>
              </a:rPr>
              <a:t>农牧产品加工为主，</a:t>
            </a: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已形成一定规模</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7780">
              <a:lnSpc>
                <a:spcPct val="150000"/>
              </a:lnSpc>
              <a:spcBef>
                <a:spcPts val="0"/>
              </a:spcBef>
              <a:spcAft>
                <a:spcPts val="0"/>
              </a:spcAf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成立党支部领办的养殖型合作社，集中采购改良蒙古马84匹，实行寄养模式。预计年收益达25万元以上，除去民族发展资金6%收益金，实现集体经济增收8万元，14户牧民和9户脱贫户入股分红14万元。</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7780">
              <a:lnSpc>
                <a:spcPct val="150000"/>
              </a:lnSpc>
              <a:spcBef>
                <a:spcPts val="0"/>
              </a:spcBef>
              <a:spcAft>
                <a:spcPts val="0"/>
              </a:spcAft>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第三产业：旅游资源丰富，但缺乏相关的配套设施。</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7780">
              <a:lnSpc>
                <a:spcPct val="150000"/>
              </a:lnSpc>
              <a:spcBef>
                <a:spcPts val="0"/>
              </a:spcBef>
              <a:spcAft>
                <a:spcPts val="0"/>
              </a:spcAf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旅游资源丰富，有底蕴深厚的古老文化资源，如</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哈萨尔文化园、大桦背北（黄土窑子）</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等；又有丰富的自然资源。</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pic>
        <p:nvPicPr>
          <p:cNvPr id="100" name="图片 99"/>
          <p:cNvPicPr/>
          <p:nvPr>
            <p:custDataLst>
              <p:tags r:id="rId3"/>
            </p:custDataLst>
          </p:nvPr>
        </p:nvPicPr>
        <p:blipFill>
          <a:blip r:embed="rId4"/>
          <a:srcRect l="5988" r="6000"/>
          <a:stretch>
            <a:fillRect/>
          </a:stretch>
        </p:blipFill>
        <p:spPr>
          <a:xfrm>
            <a:off x="7171055" y="693420"/>
            <a:ext cx="4433570" cy="2654935"/>
          </a:xfrm>
          <a:prstGeom prst="rect">
            <a:avLst/>
          </a:prstGeom>
          <a:noFill/>
          <a:ln w="9525">
            <a:noFill/>
          </a:ln>
        </p:spPr>
      </p:pic>
      <p:pic>
        <p:nvPicPr>
          <p:cNvPr id="101" name="图片 100"/>
          <p:cNvPicPr/>
          <p:nvPr/>
        </p:nvPicPr>
        <p:blipFill>
          <a:blip r:embed="rId5"/>
          <a:stretch>
            <a:fillRect/>
          </a:stretch>
        </p:blipFill>
        <p:spPr>
          <a:xfrm>
            <a:off x="7171690" y="3667760"/>
            <a:ext cx="4432935" cy="2497455"/>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4"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5"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7" name="深度视觉·原创设计 https://www.docer.com/works?userid=22383862"/>
          <p:cNvSpPr txBox="1"/>
          <p:nvPr/>
        </p:nvSpPr>
        <p:spPr>
          <a:xfrm>
            <a:off x="309245" y="280670"/>
            <a:ext cx="2550160" cy="30734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spc="3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1</a:t>
            </a:r>
            <a:r>
              <a:rPr lang="zh-CN" altLang="en-US" sz="2000" spc="3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、规划背景</a:t>
            </a:r>
            <a:endParaRPr lang="zh-CN" altLang="en-US" sz="2000" spc="3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58" name="文本框 57"/>
          <p:cNvSpPr txBox="1"/>
          <p:nvPr/>
        </p:nvSpPr>
        <p:spPr>
          <a:xfrm>
            <a:off x="309245" y="693420"/>
            <a:ext cx="11539220" cy="3141345"/>
          </a:xfrm>
          <a:prstGeom prst="rect">
            <a:avLst/>
          </a:prstGeom>
          <a:noFill/>
        </p:spPr>
        <p:txBody>
          <a:bodyPr wrap="square" rtlCol="0" anchor="t">
            <a:spAutoFit/>
          </a:bodyPr>
          <a:p>
            <a:pPr marL="12700">
              <a:lnSpc>
                <a:spcPct val="150000"/>
              </a:lnSpc>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《中共中央国务院关于建立国土空间规划体系并监督实施的若干意见》</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意见指出：</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将主体功能区规划、土地利用规划、城乡规划等空间规划融合为统一的国土空间规划，实现“多规合一”，</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是党中央作出的重大决策部署。要科学布局生产空间、生活空间、生态空间，体现战略性、提高科学性、加强协调性、强化规划权威，改进规划审批，健全用途管制，监督规划实施，强化国土空间规划对各专项规划的指导约束作用。</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454025" algn="l"/>
              </a:tabLst>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1、中央18号文—建立“五级三类”国土空间规划体系</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tabLst>
                <a:tab pos="454025" algn="l"/>
              </a:tabLst>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2、坚持“多规合一”，发挥战略引领和刚性管控作用</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tabLst>
                <a:tab pos="454025" algn="l"/>
              </a:tabLst>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3、乡镇第五层级，强调实施性</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a:p>
            <a:pPr marL="12700" marR="5080" indent="457200" algn="just">
              <a:lnSpc>
                <a:spcPct val="150000"/>
              </a:lnSpc>
              <a:spcBef>
                <a:spcPts val="25"/>
              </a:spcBef>
            </a:pP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59" name="object 53"/>
          <p:cNvSpPr/>
          <p:nvPr>
            <p:custDataLst>
              <p:tags r:id="rId4"/>
            </p:custDataLst>
          </p:nvPr>
        </p:nvSpPr>
        <p:spPr>
          <a:xfrm>
            <a:off x="309880" y="3378835"/>
            <a:ext cx="3947160" cy="3275965"/>
          </a:xfrm>
          <a:prstGeom prst="rect">
            <a:avLst/>
          </a:prstGeom>
          <a:blipFill>
            <a:blip r:embed="rId5" cstate="print"/>
            <a:stretch>
              <a:fillRect/>
            </a:stretch>
          </a:blipFill>
        </p:spPr>
        <p:txBody>
          <a:bodyPr wrap="square" lIns="0" tIns="0" rIns="0" bIns="0" rtlCol="0"/>
          <a:p>
            <a:endParaRPr>
              <a:solidFill>
                <a:schemeClr val="dk1"/>
              </a:solidFill>
            </a:endParaRPr>
          </a:p>
        </p:txBody>
      </p:sp>
      <p:sp>
        <p:nvSpPr>
          <p:cNvPr id="60" name="object 6"/>
          <p:cNvSpPr/>
          <p:nvPr>
            <p:custDataLst>
              <p:tags r:id="rId6"/>
            </p:custDataLst>
          </p:nvPr>
        </p:nvSpPr>
        <p:spPr>
          <a:xfrm>
            <a:off x="4364990" y="3378835"/>
            <a:ext cx="7644765" cy="3330575"/>
          </a:xfrm>
          <a:prstGeom prst="rect">
            <a:avLst/>
          </a:prstGeom>
          <a:blipFill>
            <a:blip r:embed="rId7" cstate="print"/>
            <a:stretch>
              <a:fillRect/>
            </a:stretch>
          </a:blipFill>
        </p:spPr>
        <p:txBody>
          <a:bodyPr wrap="square" lIns="0" tIns="0" rIns="0" bIns="0" rtlCol="0"/>
          <a:p>
            <a:endParaRPr>
              <a:solidFill>
                <a:schemeClr val="dk1"/>
              </a:solidFill>
            </a:endParaRPr>
          </a:p>
        </p:txBody>
      </p:sp>
      <p:sp>
        <p:nvSpPr>
          <p:cNvPr id="2" name="矩形 1"/>
          <p:cNvSpPr/>
          <p:nvPr/>
        </p:nvSpPr>
        <p:spPr>
          <a:xfrm>
            <a:off x="309245" y="3378835"/>
            <a:ext cx="11700510" cy="3294380"/>
          </a:xfrm>
          <a:prstGeom prst="rect">
            <a:avLst/>
          </a:prstGeom>
          <a:noFill/>
          <a:ln w="38100" cmpd="sng">
            <a:solidFill>
              <a:schemeClr val="accent1">
                <a:lumMod val="60000"/>
                <a:lumOff val="4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、产业问题总结</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359410" y="693420"/>
            <a:ext cx="11452225" cy="5354320"/>
          </a:xfrm>
          <a:prstGeom prst="rect">
            <a:avLst/>
          </a:prstGeom>
          <a:noFill/>
        </p:spPr>
        <p:txBody>
          <a:bodyPr wrap="square" rtlCol="0" anchor="t">
            <a:spAutoFit/>
          </a:bodyPr>
          <a:p>
            <a:pPr marL="12700">
              <a:lnSpc>
                <a:spcPct val="150000"/>
              </a:lnSpc>
            </a:pPr>
            <a:r>
              <a:rPr lang="en-US" b="1" dirty="0">
                <a:solidFill>
                  <a:srgbClr val="000000"/>
                </a:solidFill>
                <a:latin typeface="黑体" panose="02010609060101010101" charset="-122"/>
                <a:ea typeface="黑体" panose="02010609060101010101" charset="-122"/>
                <a:cs typeface="微软雅黑" panose="020B0503020204020204" charset="-122"/>
                <a:sym typeface="+mn-ea"/>
              </a:rPr>
              <a:t> </a:t>
            </a:r>
            <a:r>
              <a:rPr b="1" dirty="0">
                <a:solidFill>
                  <a:srgbClr val="000000"/>
                </a:solidFill>
                <a:latin typeface="华文中宋" panose="02010600040101010101" charset="-122"/>
                <a:ea typeface="华文中宋" panose="02010600040101010101" charset="-122"/>
                <a:cs typeface="华文中宋" panose="02010600040101010101" charset="-122"/>
                <a:sym typeface="+mn-ea"/>
              </a:rPr>
              <a:t>发展面临的问题</a:t>
            </a:r>
            <a:r>
              <a:rPr sz="1400" b="1" dirty="0">
                <a:solidFill>
                  <a:srgbClr val="000000"/>
                </a:solidFill>
                <a:latin typeface="华文中宋" panose="02010600040101010101" charset="-122"/>
                <a:ea typeface="华文中宋" panose="02010600040101010101" charset="-122"/>
                <a:cs typeface="华文中宋" panose="02010600040101010101" charset="-122"/>
                <a:sym typeface="+mn-ea"/>
              </a:rPr>
              <a:t> </a:t>
            </a:r>
            <a:endParaRPr sz="14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30175" marR="106680">
              <a:lnSpc>
                <a:spcPct val="150000"/>
              </a:lnSpc>
              <a:spcBef>
                <a:spcPct val="0"/>
              </a:spcBef>
              <a:spcAft>
                <a:spcPts val="0"/>
              </a:spcAft>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1</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农业</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产业为主导产业，同类型企业市场竞争十分激烈，需要进行产业升级整顿，资源整合、抱团发展，需要延伸产业链，着力提高资源利用率和附加值。</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30175">
              <a:lnSpc>
                <a:spcPct val="150000"/>
              </a:lnSpc>
              <a:spcBef>
                <a:spcPct val="0"/>
              </a:spcBef>
              <a:spcAft>
                <a:spcPts val="0"/>
              </a:spcAf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2、产业链短，产品单一化，科技含量普遍不高，市场开发强度小，资源管理存在上升空间。</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30175">
              <a:lnSpc>
                <a:spcPct val="150000"/>
              </a:lnSpc>
              <a:spcBef>
                <a:spcPct val="0"/>
              </a:spcBef>
              <a:spcAft>
                <a:spcPts val="0"/>
              </a:spcAf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3</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、镇区大部分道路路面为硬化道路，但还没有形成道路网，也没有对应的配套设施，没有固定停车场，不利于产品运输和物流发展。</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30175">
              <a:lnSpc>
                <a:spcPct val="150000"/>
              </a:lnSpc>
              <a:spcBef>
                <a:spcPct val="0"/>
              </a:spcBef>
              <a:spcAft>
                <a:spcPts val="0"/>
              </a:spcAft>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产业所存在的发展制约因素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endParaRPr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30175" marR="5080">
              <a:lnSpc>
                <a:spcPct val="150000"/>
              </a:lnSpc>
              <a:spcBef>
                <a:spcPct val="0"/>
              </a:spcBef>
              <a:spcAft>
                <a:spcPts val="0"/>
              </a:spcAf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第一产业</a:t>
            </a: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农业科技含量低导致产品质量不稳定，降低竞争力，产品没有品牌化，部分村民外出务工导致劳动力流失，土地荒废。  </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30175" marR="5080">
              <a:lnSpc>
                <a:spcPct val="150000"/>
              </a:lnSpc>
              <a:spcBef>
                <a:spcPct val="0"/>
              </a:spcBef>
              <a:spcAft>
                <a:spcPts val="0"/>
              </a:spcAf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第二产业</a:t>
            </a: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产业链短，产品单一化，科技含量普遍不高，市场开发强度小，资源管理存在上升空间。</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30175" marR="5080">
              <a:lnSpc>
                <a:spcPct val="150000"/>
              </a:lnSpc>
              <a:spcBef>
                <a:spcPct val="0"/>
              </a:spcBef>
              <a:spcAft>
                <a:spcPts val="0"/>
              </a:spcAft>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第三产业</a:t>
            </a: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旅游资源开发，却没有提升相关配套设施。地方民俗文化，自然景观，历史建筑，人文资源丰富没有得到很好的推广。</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30175">
              <a:lnSpc>
                <a:spcPct val="150000"/>
              </a:lnSpc>
              <a:spcBef>
                <a:spcPct val="0"/>
              </a:spcBef>
              <a:spcAft>
                <a:spcPts val="0"/>
              </a:spcAf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农业旅游基础较为薄弱，境内交通运输、物流有待加强。其它服务行业有待完善，现有的自然景观资源没有得到合理开发利用。</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、产业发展思路</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375920" y="693420"/>
            <a:ext cx="11322685" cy="1983740"/>
          </a:xfrm>
          <a:prstGeom prst="rect">
            <a:avLst/>
          </a:prstGeom>
          <a:noFill/>
        </p:spPr>
        <p:txBody>
          <a:bodyPr wrap="square" rtlCol="0" anchor="t">
            <a:spAutoFit/>
          </a:bodyPr>
          <a:p>
            <a:pPr marL="12700">
              <a:lnSpc>
                <a:spcPct val="150000"/>
              </a:lnSpc>
              <a:tabLst>
                <a:tab pos="354965" algn="l"/>
              </a:tabLst>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增强产业联动，一二三产业融合协调发展</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354965" algn="l"/>
              </a:tabLst>
            </a:pPr>
            <a:r>
              <a:rPr lang="en-US" sz="14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400" b="1" dirty="0">
                <a:solidFill>
                  <a:srgbClr val="FF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推动</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乡镇</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一二三产业纵向关联，延伸产业链。</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让农业、加工业及</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旅游服务业</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形成上中下游的有机关联，产业链得到有效延伸，现代农业产业  之间才能衔接密切、循环往复地良好发展。</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35496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拓展</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乡镇</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一二三产业横向功能，融合产业类。</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通过挖掘开发传统农业的内在价值功能，将农业与文化、教育、旅游及科技等产业相融合，丰富农业发展空间。</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13" name="圆角矩形 12"/>
          <p:cNvSpPr/>
          <p:nvPr>
            <p:custDataLst>
              <p:tags r:id="rId3"/>
            </p:custDataLst>
          </p:nvPr>
        </p:nvSpPr>
        <p:spPr>
          <a:xfrm>
            <a:off x="405765" y="2832100"/>
            <a:ext cx="4643755" cy="8407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二产支撑</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14" name="圆角矩形 13"/>
          <p:cNvSpPr/>
          <p:nvPr>
            <p:custDataLst>
              <p:tags r:id="rId4"/>
            </p:custDataLst>
          </p:nvPr>
        </p:nvSpPr>
        <p:spPr>
          <a:xfrm>
            <a:off x="3942080" y="5650865"/>
            <a:ext cx="1107440" cy="8407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三产特色</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15" name="圆角矩形 14"/>
          <p:cNvSpPr/>
          <p:nvPr>
            <p:custDataLst>
              <p:tags r:id="rId5"/>
            </p:custDataLst>
          </p:nvPr>
        </p:nvSpPr>
        <p:spPr>
          <a:xfrm>
            <a:off x="405765" y="5636260"/>
            <a:ext cx="1128395" cy="8407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一产核心</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16" name="圆角矩形 15"/>
          <p:cNvSpPr/>
          <p:nvPr>
            <p:custDataLst>
              <p:tags r:id="rId6"/>
            </p:custDataLst>
          </p:nvPr>
        </p:nvSpPr>
        <p:spPr>
          <a:xfrm>
            <a:off x="7035165" y="2832100"/>
            <a:ext cx="4613910" cy="8407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二产支撑</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17" name="圆角矩形 16"/>
          <p:cNvSpPr/>
          <p:nvPr>
            <p:custDataLst>
              <p:tags r:id="rId7"/>
            </p:custDataLst>
          </p:nvPr>
        </p:nvSpPr>
        <p:spPr>
          <a:xfrm>
            <a:off x="10554335" y="5650865"/>
            <a:ext cx="1094740" cy="8407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三产特色</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18" name="圆角矩形 17"/>
          <p:cNvSpPr/>
          <p:nvPr>
            <p:custDataLst>
              <p:tags r:id="rId8"/>
            </p:custDataLst>
          </p:nvPr>
        </p:nvSpPr>
        <p:spPr>
          <a:xfrm>
            <a:off x="6940550" y="5650865"/>
            <a:ext cx="1085215" cy="84074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一产核心</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23" name="上下箭头 22"/>
          <p:cNvSpPr/>
          <p:nvPr>
            <p:custDataLst>
              <p:tags r:id="rId9"/>
            </p:custDataLst>
          </p:nvPr>
        </p:nvSpPr>
        <p:spPr>
          <a:xfrm>
            <a:off x="4544060" y="3766820"/>
            <a:ext cx="320675" cy="1790700"/>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提升</a:t>
            </a:r>
            <a:endParaRPr lang="zh-CN" altLang="en-US" sz="1600">
              <a:solidFill>
                <a:schemeClr val="dk1"/>
              </a:solidFill>
              <a:latin typeface="华文中宋" panose="02010600040101010101" charset="-122"/>
              <a:ea typeface="华文中宋" panose="02010600040101010101" charset="-122"/>
            </a:endParaRPr>
          </a:p>
        </p:txBody>
      </p:sp>
      <p:sp>
        <p:nvSpPr>
          <p:cNvPr id="24" name="上下箭头 23"/>
          <p:cNvSpPr/>
          <p:nvPr>
            <p:custDataLst>
              <p:tags r:id="rId10"/>
            </p:custDataLst>
          </p:nvPr>
        </p:nvSpPr>
        <p:spPr>
          <a:xfrm>
            <a:off x="4223385" y="3761105"/>
            <a:ext cx="320675" cy="1799590"/>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促进</a:t>
            </a:r>
            <a:endParaRPr lang="zh-CN" altLang="en-US" sz="1600">
              <a:solidFill>
                <a:schemeClr val="dk1"/>
              </a:solidFill>
              <a:latin typeface="华文中宋" panose="02010600040101010101" charset="-122"/>
              <a:ea typeface="华文中宋" panose="02010600040101010101" charset="-122"/>
            </a:endParaRPr>
          </a:p>
        </p:txBody>
      </p:sp>
      <p:sp>
        <p:nvSpPr>
          <p:cNvPr id="25" name="上下箭头 24"/>
          <p:cNvSpPr/>
          <p:nvPr>
            <p:custDataLst>
              <p:tags r:id="rId11"/>
            </p:custDataLst>
          </p:nvPr>
        </p:nvSpPr>
        <p:spPr>
          <a:xfrm>
            <a:off x="809625" y="3761105"/>
            <a:ext cx="320675" cy="1785620"/>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带动</a:t>
            </a:r>
            <a:endParaRPr lang="zh-CN" altLang="en-US" sz="1600">
              <a:solidFill>
                <a:schemeClr val="dk1"/>
              </a:solidFill>
              <a:latin typeface="华文中宋" panose="02010600040101010101" charset="-122"/>
              <a:ea typeface="华文中宋" panose="02010600040101010101" charset="-122"/>
            </a:endParaRPr>
          </a:p>
        </p:txBody>
      </p:sp>
      <p:sp>
        <p:nvSpPr>
          <p:cNvPr id="26" name="上下箭头 25"/>
          <p:cNvSpPr/>
          <p:nvPr>
            <p:custDataLst>
              <p:tags r:id="rId12"/>
            </p:custDataLst>
          </p:nvPr>
        </p:nvSpPr>
        <p:spPr>
          <a:xfrm>
            <a:off x="459105" y="3752850"/>
            <a:ext cx="320675" cy="1790700"/>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基础</a:t>
            </a:r>
            <a:endParaRPr lang="zh-CN" altLang="en-US" sz="1600">
              <a:solidFill>
                <a:schemeClr val="dk1"/>
              </a:solidFill>
              <a:latin typeface="华文中宋" panose="02010600040101010101" charset="-122"/>
              <a:ea typeface="华文中宋" panose="02010600040101010101" charset="-122"/>
            </a:endParaRPr>
          </a:p>
        </p:txBody>
      </p:sp>
      <p:sp>
        <p:nvSpPr>
          <p:cNvPr id="27" name="左右箭头 26"/>
          <p:cNvSpPr/>
          <p:nvPr>
            <p:custDataLst>
              <p:tags r:id="rId13"/>
            </p:custDataLst>
          </p:nvPr>
        </p:nvSpPr>
        <p:spPr>
          <a:xfrm>
            <a:off x="1714500" y="5811520"/>
            <a:ext cx="2072640" cy="290830"/>
          </a:xfrm>
          <a:prstGeom prst="lef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基础</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28" name="左右箭头 27"/>
          <p:cNvSpPr/>
          <p:nvPr>
            <p:custDataLst>
              <p:tags r:id="rId14"/>
            </p:custDataLst>
          </p:nvPr>
        </p:nvSpPr>
        <p:spPr>
          <a:xfrm>
            <a:off x="1701165" y="6098540"/>
            <a:ext cx="2105660" cy="290830"/>
          </a:xfrm>
          <a:prstGeom prst="lef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带动</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36" name="上下箭头 35"/>
          <p:cNvSpPr/>
          <p:nvPr>
            <p:custDataLst>
              <p:tags r:id="rId15"/>
            </p:custDataLst>
          </p:nvPr>
        </p:nvSpPr>
        <p:spPr>
          <a:xfrm>
            <a:off x="11163935" y="3759835"/>
            <a:ext cx="320675" cy="1858645"/>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dk1"/>
                </a:solidFill>
                <a:latin typeface="华文中宋" panose="02010600040101010101" charset="-122"/>
                <a:ea typeface="华文中宋" panose="02010600040101010101" charset="-122"/>
              </a:rPr>
              <a:t>营造良好的生活</a:t>
            </a:r>
            <a:endParaRPr lang="zh-CN" altLang="en-US" sz="1200">
              <a:solidFill>
                <a:schemeClr val="dk1"/>
              </a:solidFill>
              <a:latin typeface="华文中宋" panose="02010600040101010101" charset="-122"/>
              <a:ea typeface="华文中宋" panose="02010600040101010101" charset="-122"/>
            </a:endParaRPr>
          </a:p>
          <a:p>
            <a:pPr algn="ctr"/>
            <a:r>
              <a:rPr lang="zh-CN" altLang="en-US" sz="1200">
                <a:solidFill>
                  <a:schemeClr val="dk1"/>
                </a:solidFill>
                <a:latin typeface="华文中宋" panose="02010600040101010101" charset="-122"/>
                <a:ea typeface="华文中宋" panose="02010600040101010101" charset="-122"/>
              </a:rPr>
              <a:t>生产环境</a:t>
            </a:r>
            <a:endParaRPr lang="zh-CN" altLang="en-US" sz="1200">
              <a:solidFill>
                <a:schemeClr val="dk1"/>
              </a:solidFill>
              <a:latin typeface="华文中宋" panose="02010600040101010101" charset="-122"/>
              <a:ea typeface="华文中宋" panose="02010600040101010101" charset="-122"/>
            </a:endParaRPr>
          </a:p>
        </p:txBody>
      </p:sp>
      <p:sp>
        <p:nvSpPr>
          <p:cNvPr id="37" name="上下箭头 36"/>
          <p:cNvSpPr/>
          <p:nvPr>
            <p:custDataLst>
              <p:tags r:id="rId16"/>
            </p:custDataLst>
          </p:nvPr>
        </p:nvSpPr>
        <p:spPr>
          <a:xfrm>
            <a:off x="10833735" y="3750310"/>
            <a:ext cx="320675" cy="1867535"/>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dk1"/>
                </a:solidFill>
                <a:latin typeface="华文中宋" panose="02010600040101010101" charset="-122"/>
                <a:ea typeface="华文中宋" panose="02010600040101010101" charset="-122"/>
              </a:rPr>
              <a:t>聚集更多的人和需求</a:t>
            </a:r>
            <a:endParaRPr lang="zh-CN" altLang="en-US" sz="1400">
              <a:solidFill>
                <a:schemeClr val="dk1"/>
              </a:solidFill>
              <a:latin typeface="华文中宋" panose="02010600040101010101" charset="-122"/>
              <a:ea typeface="华文中宋" panose="02010600040101010101" charset="-122"/>
            </a:endParaRPr>
          </a:p>
        </p:txBody>
      </p:sp>
      <p:sp>
        <p:nvSpPr>
          <p:cNvPr id="38" name="上下箭头 37"/>
          <p:cNvSpPr/>
          <p:nvPr>
            <p:custDataLst>
              <p:tags r:id="rId17"/>
            </p:custDataLst>
          </p:nvPr>
        </p:nvSpPr>
        <p:spPr>
          <a:xfrm>
            <a:off x="7528560" y="3750945"/>
            <a:ext cx="320675" cy="1866900"/>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经济支持</a:t>
            </a:r>
            <a:endParaRPr lang="zh-CN" altLang="en-US" sz="1600">
              <a:solidFill>
                <a:schemeClr val="dk1"/>
              </a:solidFill>
              <a:latin typeface="华文中宋" panose="02010600040101010101" charset="-122"/>
              <a:ea typeface="华文中宋" panose="02010600040101010101" charset="-122"/>
            </a:endParaRPr>
          </a:p>
        </p:txBody>
      </p:sp>
      <p:sp>
        <p:nvSpPr>
          <p:cNvPr id="39" name="上下箭头 38"/>
          <p:cNvSpPr/>
          <p:nvPr>
            <p:custDataLst>
              <p:tags r:id="rId18"/>
            </p:custDataLst>
          </p:nvPr>
        </p:nvSpPr>
        <p:spPr>
          <a:xfrm>
            <a:off x="7162165" y="3750945"/>
            <a:ext cx="320675" cy="1867535"/>
          </a:xfrm>
          <a:prstGeom prst="up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工业升级</a:t>
            </a:r>
            <a:endParaRPr lang="zh-CN" altLang="en-US" sz="1600">
              <a:solidFill>
                <a:schemeClr val="dk1"/>
              </a:solidFill>
              <a:latin typeface="华文中宋" panose="02010600040101010101" charset="-122"/>
              <a:ea typeface="华文中宋" panose="02010600040101010101" charset="-122"/>
            </a:endParaRPr>
          </a:p>
        </p:txBody>
      </p:sp>
      <p:sp>
        <p:nvSpPr>
          <p:cNvPr id="40" name="左右箭头 39"/>
          <p:cNvSpPr/>
          <p:nvPr>
            <p:custDataLst>
              <p:tags r:id="rId19"/>
            </p:custDataLst>
          </p:nvPr>
        </p:nvSpPr>
        <p:spPr>
          <a:xfrm>
            <a:off x="8084820" y="5807710"/>
            <a:ext cx="2393950" cy="290830"/>
          </a:xfrm>
          <a:prstGeom prst="lef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lumMod val="85000"/>
                    <a:lumOff val="15000"/>
                  </a:schemeClr>
                </a:solidFill>
                <a:latin typeface="华文中宋" panose="02010600040101010101" charset="-122"/>
                <a:ea typeface="华文中宋" panose="02010600040101010101" charset="-122"/>
              </a:rPr>
              <a:t>发挥生态资源优势，发展旅游业</a:t>
            </a:r>
            <a:endParaRPr lang="zh-CN" altLang="en-US" sz="1600">
              <a:solidFill>
                <a:schemeClr val="dk1">
                  <a:lumMod val="85000"/>
                  <a:lumOff val="15000"/>
                </a:schemeClr>
              </a:solidFill>
              <a:latin typeface="华文中宋" panose="02010600040101010101" charset="-122"/>
              <a:ea typeface="华文中宋" panose="02010600040101010101" charset="-122"/>
            </a:endParaRPr>
          </a:p>
        </p:txBody>
      </p:sp>
      <p:sp>
        <p:nvSpPr>
          <p:cNvPr id="41" name="左右箭头 40"/>
          <p:cNvSpPr/>
          <p:nvPr>
            <p:custDataLst>
              <p:tags r:id="rId20"/>
            </p:custDataLst>
          </p:nvPr>
        </p:nvSpPr>
        <p:spPr>
          <a:xfrm>
            <a:off x="8091170" y="6181725"/>
            <a:ext cx="2393950" cy="290830"/>
          </a:xfrm>
          <a:prstGeom prst="lef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产品多元化，增加收入</a:t>
            </a:r>
            <a:endParaRPr lang="zh-CN" altLang="en-US" sz="1600">
              <a:solidFill>
                <a:schemeClr val="dk1"/>
              </a:solidFill>
              <a:latin typeface="华文中宋" panose="02010600040101010101" charset="-122"/>
              <a:ea typeface="华文中宋" panose="02010600040101010101" charset="-122"/>
            </a:endParaRPr>
          </a:p>
        </p:txBody>
      </p:sp>
      <p:sp>
        <p:nvSpPr>
          <p:cNvPr id="42" name="左右箭头 41"/>
          <p:cNvSpPr/>
          <p:nvPr>
            <p:custDataLst>
              <p:tags r:id="rId21"/>
            </p:custDataLst>
          </p:nvPr>
        </p:nvSpPr>
        <p:spPr>
          <a:xfrm>
            <a:off x="5209540" y="4144645"/>
            <a:ext cx="1653540" cy="516255"/>
          </a:xfrm>
          <a:prstGeom prst="lef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dk1"/>
                </a:solidFill>
                <a:latin typeface="华文中宋" panose="02010600040101010101" charset="-122"/>
                <a:ea typeface="华文中宋" panose="02010600040101010101" charset="-122"/>
              </a:rPr>
              <a:t>产业融合</a:t>
            </a:r>
            <a:endParaRPr lang="zh-CN" altLang="en-US" sz="1600">
              <a:solidFill>
                <a:schemeClr val="dk1"/>
              </a:solidFill>
              <a:latin typeface="华文中宋" panose="02010600040101010101" charset="-122"/>
              <a:ea typeface="华文中宋" panose="02010600040101010101" charset="-122"/>
            </a:endParaRPr>
          </a:p>
          <a:p>
            <a:pPr algn="ctr"/>
            <a:r>
              <a:rPr lang="zh-CN" altLang="en-US" sz="1600">
                <a:solidFill>
                  <a:schemeClr val="dk1"/>
                </a:solidFill>
                <a:latin typeface="华文中宋" panose="02010600040101010101" charset="-122"/>
                <a:ea typeface="华文中宋" panose="02010600040101010101" charset="-122"/>
              </a:rPr>
              <a:t>新技术、新业态、新形势</a:t>
            </a:r>
            <a:endParaRPr lang="zh-CN" altLang="en-US" sz="1600">
              <a:solidFill>
                <a:schemeClr val="dk1"/>
              </a:solidFill>
              <a:latin typeface="华文中宋" panose="02010600040101010101" charset="-122"/>
              <a:ea typeface="华文中宋" panose="02010600040101010101" charset="-122"/>
            </a:endParaRPr>
          </a:p>
        </p:txBody>
      </p:sp>
      <p:sp>
        <p:nvSpPr>
          <p:cNvPr id="2" name="矩形 1"/>
          <p:cNvSpPr/>
          <p:nvPr/>
        </p:nvSpPr>
        <p:spPr>
          <a:xfrm>
            <a:off x="375920" y="2677160"/>
            <a:ext cx="11322685" cy="4008120"/>
          </a:xfrm>
          <a:prstGeom prst="rect">
            <a:avLst/>
          </a:prstGeom>
          <a:noFill/>
          <a:ln w="38100" cmpd="sng">
            <a:solidFill>
              <a:schemeClr val="accent1">
                <a:lumMod val="60000"/>
                <a:lumOff val="4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3" name="组合 22"/>
          <p:cNvGrpSpPr/>
          <p:nvPr/>
        </p:nvGrpSpPr>
        <p:grpSpPr>
          <a:xfrm>
            <a:off x="6295390" y="1482725"/>
            <a:ext cx="5628640" cy="4328795"/>
            <a:chOff x="9284" y="1991"/>
            <a:chExt cx="8864" cy="6817"/>
          </a:xfrm>
        </p:grpSpPr>
        <p:sp>
          <p:nvSpPr>
            <p:cNvPr id="2" name="object 6"/>
            <p:cNvSpPr/>
            <p:nvPr>
              <p:custDataLst>
                <p:tags r:id="rId1"/>
              </p:custDataLst>
            </p:nvPr>
          </p:nvSpPr>
          <p:spPr>
            <a:xfrm>
              <a:off x="9284" y="1991"/>
              <a:ext cx="8864" cy="6087"/>
            </a:xfrm>
            <a:prstGeom prst="rect">
              <a:avLst/>
            </a:prstGeom>
            <a:blipFill>
              <a:blip r:embed="rId2" cstate="print"/>
              <a:stretch>
                <a:fillRect/>
              </a:stretch>
            </a:blipFill>
          </p:spPr>
          <p:txBody>
            <a:bodyPr wrap="square" lIns="0" tIns="0" rIns="0" bIns="0" rtlCol="0"/>
            <a:p>
              <a:endParaRPr>
                <a:solidFill>
                  <a:schemeClr val="dk1"/>
                </a:solidFill>
              </a:endParaRPr>
            </a:p>
          </p:txBody>
        </p:sp>
        <p:sp>
          <p:nvSpPr>
            <p:cNvPr id="4" name="object 7"/>
            <p:cNvSpPr txBox="1"/>
            <p:nvPr/>
          </p:nvSpPr>
          <p:spPr>
            <a:xfrm>
              <a:off x="13025" y="2303"/>
              <a:ext cx="1161" cy="356"/>
            </a:xfrm>
            <a:prstGeom prst="rect">
              <a:avLst/>
            </a:prstGeom>
          </p:spPr>
          <p:txBody>
            <a:bodyPr vert="horz" wrap="square" lIns="0" tIns="0" rIns="0" bIns="0" rtlCol="0">
              <a:spAutoFit/>
            </a:bodyPr>
            <a:p>
              <a:pPr marL="12700">
                <a:lnSpc>
                  <a:spcPct val="100000"/>
                </a:lnSpc>
              </a:pPr>
              <a:r>
                <a:rPr sz="1400" dirty="0">
                  <a:solidFill>
                    <a:srgbClr val="000000"/>
                  </a:solidFill>
                  <a:latin typeface="微软雅黑" panose="020B0503020204020204" charset="-122"/>
                  <a:cs typeface="微软雅黑" panose="020B0503020204020204" charset="-122"/>
                </a:rPr>
                <a:t>畜禽养</a:t>
              </a:r>
              <a:r>
                <a:rPr sz="1400" spc="5" dirty="0">
                  <a:solidFill>
                    <a:srgbClr val="000000"/>
                  </a:solidFill>
                  <a:latin typeface="微软雅黑" panose="020B0503020204020204" charset="-122"/>
                  <a:cs typeface="微软雅黑" panose="020B0503020204020204" charset="-122"/>
                </a:rPr>
                <a:t>殖</a:t>
              </a:r>
              <a:endParaRPr sz="1400" spc="5" dirty="0">
                <a:solidFill>
                  <a:srgbClr val="000000"/>
                </a:solidFill>
                <a:latin typeface="微软雅黑" panose="020B0503020204020204" charset="-122"/>
                <a:cs typeface="微软雅黑" panose="020B0503020204020204" charset="-122"/>
              </a:endParaRPr>
            </a:p>
          </p:txBody>
        </p:sp>
        <p:sp>
          <p:nvSpPr>
            <p:cNvPr id="8" name="object 8"/>
            <p:cNvSpPr txBox="1"/>
            <p:nvPr/>
          </p:nvSpPr>
          <p:spPr>
            <a:xfrm>
              <a:off x="11902" y="4085"/>
              <a:ext cx="1161" cy="692"/>
            </a:xfrm>
            <a:prstGeom prst="rect">
              <a:avLst/>
            </a:prstGeom>
          </p:spPr>
          <p:txBody>
            <a:bodyPr vert="horz" wrap="square" lIns="0" tIns="0" rIns="0" bIns="0" rtlCol="0">
              <a:spAutoFit/>
            </a:bodyPr>
            <a:p>
              <a:pPr marL="190500" marR="5080" indent="-177800">
                <a:lnSpc>
                  <a:spcPct val="100000"/>
                </a:lnSpc>
              </a:pPr>
              <a:r>
                <a:rPr sz="1400" dirty="0">
                  <a:solidFill>
                    <a:srgbClr val="000000"/>
                  </a:solidFill>
                  <a:latin typeface="微软雅黑" panose="020B0503020204020204" charset="-122"/>
                  <a:cs typeface="微软雅黑" panose="020B0503020204020204" charset="-122"/>
                </a:rPr>
                <a:t>秸秆综合  利用</a:t>
              </a:r>
              <a:endParaRPr sz="1400" dirty="0">
                <a:solidFill>
                  <a:srgbClr val="000000"/>
                </a:solidFill>
                <a:latin typeface="微软雅黑" panose="020B0503020204020204" charset="-122"/>
                <a:cs typeface="微软雅黑" panose="020B0503020204020204" charset="-122"/>
              </a:endParaRPr>
            </a:p>
          </p:txBody>
        </p:sp>
        <p:sp>
          <p:nvSpPr>
            <p:cNvPr id="9" name="object 9"/>
            <p:cNvSpPr txBox="1"/>
            <p:nvPr/>
          </p:nvSpPr>
          <p:spPr>
            <a:xfrm>
              <a:off x="14406" y="4075"/>
              <a:ext cx="1161" cy="692"/>
            </a:xfrm>
            <a:prstGeom prst="rect">
              <a:avLst/>
            </a:prstGeom>
          </p:spPr>
          <p:txBody>
            <a:bodyPr vert="horz" wrap="square" lIns="0" tIns="0" rIns="0" bIns="0" rtlCol="0">
              <a:spAutoFit/>
            </a:bodyPr>
            <a:p>
              <a:pPr marL="101600" marR="5080" indent="-88900">
                <a:lnSpc>
                  <a:spcPct val="100000"/>
                </a:lnSpc>
              </a:pPr>
              <a:r>
                <a:rPr sz="1400" dirty="0">
                  <a:solidFill>
                    <a:srgbClr val="000000"/>
                  </a:solidFill>
                  <a:latin typeface="微软雅黑" panose="020B0503020204020204" charset="-122"/>
                  <a:cs typeface="微软雅黑" panose="020B0503020204020204" charset="-122"/>
                </a:rPr>
                <a:t>养殖废弃  物处理</a:t>
              </a:r>
              <a:endParaRPr sz="1400" dirty="0">
                <a:solidFill>
                  <a:srgbClr val="000000"/>
                </a:solidFill>
                <a:latin typeface="微软雅黑" panose="020B0503020204020204" charset="-122"/>
                <a:cs typeface="微软雅黑" panose="020B0503020204020204" charset="-122"/>
              </a:endParaRPr>
            </a:p>
          </p:txBody>
        </p:sp>
        <p:sp>
          <p:nvSpPr>
            <p:cNvPr id="10" name="object 10"/>
            <p:cNvSpPr txBox="1"/>
            <p:nvPr/>
          </p:nvSpPr>
          <p:spPr>
            <a:xfrm>
              <a:off x="13282" y="7618"/>
              <a:ext cx="1000" cy="308"/>
            </a:xfrm>
            <a:prstGeom prst="rect">
              <a:avLst/>
            </a:prstGeom>
          </p:spPr>
          <p:txBody>
            <a:bodyPr vert="horz" wrap="square" lIns="0" tIns="0" rIns="0" bIns="0" rtlCol="0">
              <a:spAutoFit/>
            </a:bodyPr>
            <a:p>
              <a:pPr marL="12700">
                <a:lnSpc>
                  <a:spcPct val="100000"/>
                </a:lnSpc>
              </a:pPr>
              <a:r>
                <a:rPr sz="1200" dirty="0">
                  <a:solidFill>
                    <a:srgbClr val="000000"/>
                  </a:solidFill>
                  <a:latin typeface="微软雅黑" panose="020B0503020204020204" charset="-122"/>
                  <a:cs typeface="微软雅黑" panose="020B0503020204020204" charset="-122"/>
                </a:rPr>
                <a:t>氮磷拦截</a:t>
              </a:r>
              <a:endParaRPr sz="1200" dirty="0">
                <a:solidFill>
                  <a:srgbClr val="000000"/>
                </a:solidFill>
                <a:latin typeface="微软雅黑" panose="020B0503020204020204" charset="-122"/>
                <a:cs typeface="微软雅黑" panose="020B0503020204020204" charset="-122"/>
              </a:endParaRPr>
            </a:p>
          </p:txBody>
        </p:sp>
        <p:sp>
          <p:nvSpPr>
            <p:cNvPr id="11" name="object 11"/>
            <p:cNvSpPr txBox="1"/>
            <p:nvPr/>
          </p:nvSpPr>
          <p:spPr>
            <a:xfrm>
              <a:off x="10997" y="7596"/>
              <a:ext cx="1240" cy="308"/>
            </a:xfrm>
            <a:prstGeom prst="rect">
              <a:avLst/>
            </a:prstGeom>
          </p:spPr>
          <p:txBody>
            <a:bodyPr vert="horz" wrap="square" lIns="0" tIns="0" rIns="0" bIns="0" rtlCol="0">
              <a:spAutoFit/>
            </a:bodyPr>
            <a:p>
              <a:pPr marL="12700">
                <a:lnSpc>
                  <a:spcPct val="100000"/>
                </a:lnSpc>
              </a:pPr>
              <a:r>
                <a:rPr sz="1200" dirty="0">
                  <a:solidFill>
                    <a:srgbClr val="000000"/>
                  </a:solidFill>
                  <a:latin typeface="微软雅黑" panose="020B0503020204020204" charset="-122"/>
                  <a:cs typeface="微软雅黑" panose="020B0503020204020204" charset="-122"/>
                </a:rPr>
                <a:t>田间堆沤肥</a:t>
              </a:r>
              <a:endParaRPr sz="1200" dirty="0">
                <a:solidFill>
                  <a:srgbClr val="000000"/>
                </a:solidFill>
                <a:latin typeface="微软雅黑" panose="020B0503020204020204" charset="-122"/>
                <a:cs typeface="微软雅黑" panose="020B0503020204020204" charset="-122"/>
              </a:endParaRPr>
            </a:p>
          </p:txBody>
        </p:sp>
        <p:sp>
          <p:nvSpPr>
            <p:cNvPr id="12" name="object 12"/>
            <p:cNvSpPr txBox="1"/>
            <p:nvPr/>
          </p:nvSpPr>
          <p:spPr>
            <a:xfrm>
              <a:off x="15240" y="7596"/>
              <a:ext cx="1480" cy="308"/>
            </a:xfrm>
            <a:prstGeom prst="rect">
              <a:avLst/>
            </a:prstGeom>
          </p:spPr>
          <p:txBody>
            <a:bodyPr vert="horz" wrap="square" lIns="0" tIns="0" rIns="0" bIns="0" rtlCol="0">
              <a:spAutoFit/>
            </a:bodyPr>
            <a:p>
              <a:pPr marL="12700">
                <a:lnSpc>
                  <a:spcPct val="100000"/>
                </a:lnSpc>
              </a:pPr>
              <a:r>
                <a:rPr sz="1200" dirty="0">
                  <a:solidFill>
                    <a:srgbClr val="000000"/>
                  </a:solidFill>
                  <a:latin typeface="微软雅黑" panose="020B0503020204020204" charset="-122"/>
                  <a:cs typeface="微软雅黑" panose="020B0503020204020204" charset="-122"/>
                </a:rPr>
                <a:t>水肥药一体化</a:t>
              </a:r>
              <a:endParaRPr sz="1200" dirty="0">
                <a:solidFill>
                  <a:srgbClr val="000000"/>
                </a:solidFill>
                <a:latin typeface="微软雅黑" panose="020B0503020204020204" charset="-122"/>
                <a:cs typeface="微软雅黑" panose="020B0503020204020204" charset="-122"/>
              </a:endParaRPr>
            </a:p>
          </p:txBody>
        </p:sp>
        <p:sp>
          <p:nvSpPr>
            <p:cNvPr id="13" name="object 13"/>
            <p:cNvSpPr txBox="1"/>
            <p:nvPr/>
          </p:nvSpPr>
          <p:spPr>
            <a:xfrm>
              <a:off x="9450" y="3049"/>
              <a:ext cx="172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秸秆青黄贮饲料</a:t>
              </a:r>
              <a:endParaRPr sz="1200" dirty="0">
                <a:solidFill>
                  <a:srgbClr val="FFFFFF"/>
                </a:solidFill>
                <a:latin typeface="微软雅黑" panose="020B0503020204020204" charset="-122"/>
                <a:cs typeface="微软雅黑" panose="020B0503020204020204" charset="-122"/>
              </a:endParaRPr>
            </a:p>
          </p:txBody>
        </p:sp>
        <p:sp>
          <p:nvSpPr>
            <p:cNvPr id="14" name="object 14"/>
            <p:cNvSpPr txBox="1"/>
            <p:nvPr/>
          </p:nvSpPr>
          <p:spPr>
            <a:xfrm>
              <a:off x="9810" y="3880"/>
              <a:ext cx="100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秸秆还田</a:t>
              </a:r>
              <a:endParaRPr sz="1200" dirty="0">
                <a:solidFill>
                  <a:srgbClr val="FFFFFF"/>
                </a:solidFill>
                <a:latin typeface="微软雅黑" panose="020B0503020204020204" charset="-122"/>
                <a:cs typeface="微软雅黑" panose="020B0503020204020204" charset="-122"/>
              </a:endParaRPr>
            </a:p>
          </p:txBody>
        </p:sp>
        <p:sp>
          <p:nvSpPr>
            <p:cNvPr id="15" name="object 15"/>
            <p:cNvSpPr txBox="1"/>
            <p:nvPr/>
          </p:nvSpPr>
          <p:spPr>
            <a:xfrm>
              <a:off x="9713" y="4737"/>
              <a:ext cx="124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有机肥生产</a:t>
              </a:r>
              <a:endParaRPr sz="1200" dirty="0">
                <a:solidFill>
                  <a:srgbClr val="FFFFFF"/>
                </a:solidFill>
                <a:latin typeface="微软雅黑" panose="020B0503020204020204" charset="-122"/>
                <a:cs typeface="微软雅黑" panose="020B0503020204020204" charset="-122"/>
              </a:endParaRPr>
            </a:p>
          </p:txBody>
        </p:sp>
        <p:sp>
          <p:nvSpPr>
            <p:cNvPr id="16" name="object 16"/>
            <p:cNvSpPr txBox="1"/>
            <p:nvPr/>
          </p:nvSpPr>
          <p:spPr>
            <a:xfrm>
              <a:off x="9593" y="5606"/>
              <a:ext cx="148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秸秆基料处理</a:t>
              </a:r>
              <a:endParaRPr sz="1200" dirty="0">
                <a:solidFill>
                  <a:srgbClr val="FFFFFF"/>
                </a:solidFill>
                <a:latin typeface="微软雅黑" panose="020B0503020204020204" charset="-122"/>
                <a:cs typeface="微软雅黑" panose="020B0503020204020204" charset="-122"/>
              </a:endParaRPr>
            </a:p>
          </p:txBody>
        </p:sp>
        <p:sp>
          <p:nvSpPr>
            <p:cNvPr id="17" name="object 17"/>
            <p:cNvSpPr txBox="1"/>
            <p:nvPr/>
          </p:nvSpPr>
          <p:spPr>
            <a:xfrm>
              <a:off x="16240" y="3049"/>
              <a:ext cx="172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三改两分再利用</a:t>
              </a:r>
              <a:endParaRPr sz="1200" dirty="0">
                <a:solidFill>
                  <a:srgbClr val="FFFFFF"/>
                </a:solidFill>
                <a:latin typeface="微软雅黑" panose="020B0503020204020204" charset="-122"/>
                <a:cs typeface="微软雅黑" panose="020B0503020204020204" charset="-122"/>
              </a:endParaRPr>
            </a:p>
          </p:txBody>
        </p:sp>
        <p:sp>
          <p:nvSpPr>
            <p:cNvPr id="18" name="object 18"/>
            <p:cNvSpPr txBox="1"/>
            <p:nvPr/>
          </p:nvSpPr>
          <p:spPr>
            <a:xfrm>
              <a:off x="16600" y="3880"/>
              <a:ext cx="100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污水处理</a:t>
              </a:r>
              <a:endParaRPr sz="1200" dirty="0">
                <a:solidFill>
                  <a:srgbClr val="FFFFFF"/>
                </a:solidFill>
                <a:latin typeface="微软雅黑" panose="020B0503020204020204" charset="-122"/>
                <a:cs typeface="微软雅黑" panose="020B0503020204020204" charset="-122"/>
              </a:endParaRPr>
            </a:p>
          </p:txBody>
        </p:sp>
        <p:sp>
          <p:nvSpPr>
            <p:cNvPr id="19" name="object 19"/>
            <p:cNvSpPr txBox="1"/>
            <p:nvPr/>
          </p:nvSpPr>
          <p:spPr>
            <a:xfrm>
              <a:off x="16622" y="4737"/>
              <a:ext cx="100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集中处理</a:t>
              </a:r>
              <a:endParaRPr sz="1200" dirty="0">
                <a:solidFill>
                  <a:srgbClr val="FFFFFF"/>
                </a:solidFill>
                <a:latin typeface="微软雅黑" panose="020B0503020204020204" charset="-122"/>
                <a:cs typeface="微软雅黑" panose="020B0503020204020204" charset="-122"/>
              </a:endParaRPr>
            </a:p>
          </p:txBody>
        </p:sp>
        <p:sp>
          <p:nvSpPr>
            <p:cNvPr id="20" name="object 20"/>
            <p:cNvSpPr txBox="1"/>
            <p:nvPr/>
          </p:nvSpPr>
          <p:spPr>
            <a:xfrm>
              <a:off x="16502" y="5606"/>
              <a:ext cx="1240" cy="308"/>
            </a:xfrm>
            <a:prstGeom prst="rect">
              <a:avLst/>
            </a:prstGeom>
          </p:spPr>
          <p:txBody>
            <a:bodyPr vert="horz" wrap="square" lIns="0" tIns="0" rIns="0" bIns="0" rtlCol="0">
              <a:spAutoFit/>
            </a:bodyPr>
            <a:p>
              <a:pPr marL="12700">
                <a:lnSpc>
                  <a:spcPct val="100000"/>
                </a:lnSpc>
              </a:pPr>
              <a:r>
                <a:rPr sz="1200" dirty="0">
                  <a:solidFill>
                    <a:srgbClr val="FFFFFF"/>
                  </a:solidFill>
                  <a:latin typeface="微软雅黑" panose="020B0503020204020204" charset="-122"/>
                  <a:cs typeface="微软雅黑" panose="020B0503020204020204" charset="-122"/>
                </a:rPr>
                <a:t>种养一体化</a:t>
              </a:r>
              <a:endParaRPr sz="1200" dirty="0">
                <a:solidFill>
                  <a:srgbClr val="FFFFFF"/>
                </a:solidFill>
                <a:latin typeface="微软雅黑" panose="020B0503020204020204" charset="-122"/>
                <a:cs typeface="微软雅黑" panose="020B0503020204020204" charset="-122"/>
              </a:endParaRPr>
            </a:p>
          </p:txBody>
        </p:sp>
        <p:sp>
          <p:nvSpPr>
            <p:cNvPr id="21" name="object 21"/>
            <p:cNvSpPr txBox="1"/>
            <p:nvPr/>
          </p:nvSpPr>
          <p:spPr>
            <a:xfrm>
              <a:off x="12724" y="5888"/>
              <a:ext cx="2001" cy="692"/>
            </a:xfrm>
            <a:prstGeom prst="rect">
              <a:avLst/>
            </a:prstGeom>
          </p:spPr>
          <p:txBody>
            <a:bodyPr vert="horz" wrap="square" lIns="0" tIns="0" rIns="0" bIns="0" rtlCol="0">
              <a:spAutoFit/>
            </a:bodyPr>
            <a:p>
              <a:pPr marL="368300" marR="5080" indent="-355600">
                <a:lnSpc>
                  <a:spcPct val="100000"/>
                </a:lnSpc>
              </a:pPr>
              <a:r>
                <a:rPr sz="1400" dirty="0">
                  <a:solidFill>
                    <a:srgbClr val="000000"/>
                  </a:solidFill>
                  <a:latin typeface="微软雅黑" panose="020B0503020204020204" charset="-122"/>
                  <a:cs typeface="微软雅黑" panose="020B0503020204020204" charset="-122"/>
                </a:rPr>
                <a:t>种养结合农田消  纳基地</a:t>
              </a:r>
              <a:endParaRPr sz="1400" dirty="0">
                <a:solidFill>
                  <a:srgbClr val="000000"/>
                </a:solidFill>
                <a:latin typeface="微软雅黑" panose="020B0503020204020204" charset="-122"/>
                <a:cs typeface="微软雅黑" panose="020B0503020204020204" charset="-122"/>
              </a:endParaRPr>
            </a:p>
          </p:txBody>
        </p:sp>
        <p:sp>
          <p:nvSpPr>
            <p:cNvPr id="22" name="object 22"/>
            <p:cNvSpPr txBox="1"/>
            <p:nvPr/>
          </p:nvSpPr>
          <p:spPr>
            <a:xfrm>
              <a:off x="12263" y="8452"/>
              <a:ext cx="3121" cy="356"/>
            </a:xfrm>
            <a:prstGeom prst="rect">
              <a:avLst/>
            </a:prstGeom>
          </p:spPr>
          <p:txBody>
            <a:bodyPr vert="horz" wrap="square" lIns="0" tIns="0" rIns="0" bIns="0" rtlCol="0">
              <a:spAutoFit/>
            </a:bodyPr>
            <a:p>
              <a:pPr marL="12700">
                <a:lnSpc>
                  <a:spcPct val="100000"/>
                </a:lnSpc>
              </a:pPr>
              <a:r>
                <a:rPr sz="1400" dirty="0">
                  <a:solidFill>
                    <a:srgbClr val="000000"/>
                  </a:solidFill>
                  <a:latin typeface="微软雅黑" panose="020B0503020204020204" charset="-122"/>
                  <a:cs typeface="微软雅黑" panose="020B0503020204020204" charset="-122"/>
                </a:rPr>
                <a:t>生态循环农业模式示意</a:t>
              </a:r>
              <a:r>
                <a:rPr sz="1400" spc="5" dirty="0">
                  <a:solidFill>
                    <a:srgbClr val="000000"/>
                  </a:solidFill>
                  <a:latin typeface="微软雅黑" panose="020B0503020204020204" charset="-122"/>
                  <a:cs typeface="微软雅黑" panose="020B0503020204020204" charset="-122"/>
                </a:rPr>
                <a:t>图</a:t>
              </a:r>
              <a:endParaRPr sz="1400" spc="5" dirty="0">
                <a:solidFill>
                  <a:srgbClr val="000000"/>
                </a:solidFill>
                <a:latin typeface="微软雅黑" panose="020B0503020204020204" charset="-122"/>
                <a:cs typeface="微软雅黑" panose="020B0503020204020204" charset="-122"/>
              </a:endParaRPr>
            </a:p>
          </p:txBody>
        </p:sp>
      </p:grpSp>
      <p:sp>
        <p:nvSpPr>
          <p:cNvPr id="6" name="深度视觉·原创设计 https://www.docer.com/works?userid=22383862"/>
          <p:cNvSpPr/>
          <p:nvPr>
            <p:custDataLst>
              <p:tags r:id="rId3"/>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4"/>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6</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、第一产业发展思路</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294005" y="693420"/>
            <a:ext cx="5899150" cy="5769610"/>
          </a:xfrm>
          <a:prstGeom prst="rect">
            <a:avLst/>
          </a:prstGeom>
          <a:noFill/>
        </p:spPr>
        <p:txBody>
          <a:bodyPr wrap="square" rtlCol="0" anchor="t">
            <a:spAutoFit/>
          </a:bodyPr>
          <a:p>
            <a:pPr marL="30480" algn="l">
              <a:lnSpc>
                <a:spcPct val="150000"/>
              </a:lnSpc>
              <a:spcBef>
                <a:spcPct val="0"/>
              </a:spcBef>
              <a:spcAft>
                <a:spcPts val="0"/>
              </a:spcAft>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构建以现代设施农业、生态循环农业、特色观光农业为核心的农业体系</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gn="l">
              <a:lnSpc>
                <a:spcPct val="150000"/>
              </a:lnSpc>
              <a:spcBef>
                <a:spcPct val="0"/>
              </a:spcBef>
              <a:spcAft>
                <a:spcPts val="0"/>
              </a:spcAft>
              <a:tabLst>
                <a:tab pos="474345" algn="l"/>
              </a:tabLst>
            </a:pPr>
            <a:r>
              <a:rPr lang="en-US"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b="1" dirty="0">
                <a:solidFill>
                  <a:srgbClr val="FF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1</a:t>
            </a:r>
            <a:r>
              <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推动传统农业规模化、设施化种植</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gn="l">
              <a:lnSpc>
                <a:spcPct val="150000"/>
              </a:lnSpc>
              <a:spcBef>
                <a:spcPct val="0"/>
              </a:spcBef>
              <a:spcAft>
                <a:spcPts val="0"/>
              </a:spcAft>
              <a:tabLst>
                <a:tab pos="474345" algn="l"/>
              </a:tabLst>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发展规</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模化、集约化、机械化种植。</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spcBef>
                <a:spcPct val="0"/>
              </a:spcBef>
              <a:spcAft>
                <a:spcPts val="0"/>
              </a:spcAft>
              <a:tabLst>
                <a:tab pos="47434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 2</a:t>
            </a:r>
            <a:r>
              <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加快养殖等现代农业设施建设</a:t>
            </a:r>
            <a:endParaRPr sz="1600" b="1">
              <a:solidFill>
                <a:srgbClr val="FF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spcBef>
                <a:spcPct val="0"/>
              </a:spcBef>
              <a:spcAft>
                <a:spcPts val="0"/>
              </a:spcAft>
              <a:tabLst>
                <a:tab pos="47434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结合农村合作社建设，重点推进养殖、种植大棚等设施农业建设。</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spcBef>
                <a:spcPct val="0"/>
              </a:spcBef>
              <a:spcAft>
                <a:spcPts val="0"/>
              </a:spcAft>
              <a:tabLst>
                <a:tab pos="47434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 3</a:t>
            </a:r>
            <a:r>
              <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培育生态循环养殖种植产业，发展生态农业</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gn="l">
              <a:lnSpc>
                <a:spcPct val="150000"/>
              </a:lnSpc>
              <a:spcBef>
                <a:spcPct val="0"/>
              </a:spcBef>
              <a:spcAft>
                <a:spcPts val="0"/>
              </a:spcAft>
              <a:tabLst>
                <a:tab pos="474345" algn="l"/>
              </a:tabLst>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以</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牧园综合体</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为核心，大力发展</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循环农业，重点发展</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养殖产业、肉苁蓉、锁阳等经济作物种植产业。</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spcBef>
                <a:spcPct val="0"/>
              </a:spcBef>
              <a:spcAft>
                <a:spcPts val="0"/>
              </a:spcAft>
              <a:tabLst>
                <a:tab pos="47434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 4</a:t>
            </a:r>
            <a:r>
              <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推动特色观光农业发展，打造农业品牌</a:t>
            </a:r>
            <a:endParaRPr sz="1600" b="1"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marL="12700" algn="l">
              <a:lnSpc>
                <a:spcPct val="150000"/>
              </a:lnSpc>
              <a:spcBef>
                <a:spcPct val="0"/>
              </a:spcBef>
              <a:spcAft>
                <a:spcPts val="0"/>
              </a:spcAft>
              <a:tabLst>
                <a:tab pos="47434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继续培育</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特色农作物</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大力发展</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林下经济产品种植业</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注重产品苗木优良性引进，发展培育基地农业技术推广</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同行业多渠道交流沟通，开放市场，借外力促进发展，培植各村主导产业发展。可结合农旅休闲等种植多样化观赏作物。</a:t>
            </a:r>
            <a:endParaRPr lang="zh-CN" altLang="en-US"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5" name="矩形 4"/>
          <p:cNvSpPr/>
          <p:nvPr/>
        </p:nvSpPr>
        <p:spPr>
          <a:xfrm>
            <a:off x="6193155" y="868680"/>
            <a:ext cx="5850255" cy="5714365"/>
          </a:xfrm>
          <a:prstGeom prst="rect">
            <a:avLst/>
          </a:prstGeom>
          <a:noFill/>
          <a:ln w="38100" cmpd="sng">
            <a:solidFill>
              <a:schemeClr val="accent2">
                <a:lumMod val="60000"/>
                <a:lumOff val="4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7</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、第二产业发展思路</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340995" y="693420"/>
            <a:ext cx="5688965" cy="3421380"/>
          </a:xfrm>
          <a:prstGeom prst="rect">
            <a:avLst/>
          </a:prstGeom>
          <a:noFill/>
        </p:spPr>
        <p:txBody>
          <a:bodyPr wrap="square" rtlCol="0" anchor="t">
            <a:spAutoFit/>
          </a:bodyPr>
          <a:p>
            <a:pPr marL="105410" marR="5080" indent="457200">
              <a:lnSpc>
                <a:spcPct val="150000"/>
              </a:lnSpc>
              <a:spcBef>
                <a:spcPts val="25"/>
              </a:spcBef>
            </a:pPr>
            <a:r>
              <a:rPr sz="1600" b="1" dirty="0">
                <a:solidFill>
                  <a:srgbClr val="FF0000"/>
                </a:solidFill>
                <a:latin typeface="华文中宋" panose="02010600040101010101" charset="-122"/>
                <a:ea typeface="华文中宋" panose="02010600040101010101" charset="-122"/>
                <a:cs typeface="黑体" panose="02010609060101010101" charset="-122"/>
                <a:sym typeface="+mn-ea"/>
              </a:rPr>
              <a:t>调整优化工业结构，提升加工业整体竞争力。</a:t>
            </a:r>
            <a:r>
              <a:rPr sz="1600" dirty="0">
                <a:solidFill>
                  <a:srgbClr val="000000"/>
                </a:solidFill>
                <a:latin typeface="华文中宋" panose="02010600040101010101" charset="-122"/>
                <a:ea typeface="华文中宋" panose="02010600040101010101" charset="-122"/>
                <a:cs typeface="黑体" panose="02010609060101010101" charset="-122"/>
                <a:sym typeface="+mn-ea"/>
              </a:rPr>
              <a:t>重点进行矿产品的深加工，有序推进建立境外资源与山后矿区矿产品物流中心。</a:t>
            </a:r>
            <a:r>
              <a:rPr sz="1600" b="1" dirty="0">
                <a:solidFill>
                  <a:srgbClr val="FF0000"/>
                </a:solidFill>
                <a:latin typeface="华文中宋" panose="02010600040101010101" charset="-122"/>
                <a:ea typeface="华文中宋" panose="02010600040101010101" charset="-122"/>
                <a:cs typeface="黑体" panose="02010609060101010101" charset="-122"/>
                <a:sym typeface="+mn-ea"/>
              </a:rPr>
              <a:t>积极培育生物制药、新能源、新产品和环保产业等潜力产业。</a:t>
            </a:r>
            <a:r>
              <a:rPr sz="1600" dirty="0">
                <a:solidFill>
                  <a:srgbClr val="000000"/>
                </a:solidFill>
                <a:latin typeface="华文中宋" panose="02010600040101010101" charset="-122"/>
                <a:ea typeface="华文中宋" panose="02010600040101010101" charset="-122"/>
                <a:cs typeface="黑体" panose="02010609060101010101" charset="-122"/>
                <a:sym typeface="+mn-ea"/>
              </a:rPr>
              <a:t>以技术创新和品牌带动全面提升优势传统产业。以食品深加工多元化发展，建设非原材料加工基地，建成原材料生产、加工、销售的一体的工业基地。加大招商引资力度，建议适当提高招商门槛，避免资源浪费。</a:t>
            </a:r>
            <a:endParaRPr sz="1600" dirty="0">
              <a:solidFill>
                <a:srgbClr val="000000"/>
              </a:solidFill>
              <a:latin typeface="黑体" panose="02010609060101010101" charset="-122"/>
              <a:ea typeface="黑体" panose="02010609060101010101" charset="-122"/>
              <a:cs typeface="黑体" panose="02010609060101010101" charset="-122"/>
              <a:sym typeface="+mn-ea"/>
            </a:endParaRPr>
          </a:p>
          <a:p>
            <a:pPr marL="105410" marR="5080" indent="457200">
              <a:lnSpc>
                <a:spcPct val="150000"/>
              </a:lnSpc>
              <a:spcBef>
                <a:spcPts val="25"/>
              </a:spcBef>
            </a:pPr>
            <a:endParaRPr sz="1600">
              <a:solidFill>
                <a:srgbClr val="000000"/>
              </a:solidFill>
              <a:latin typeface="黑体" panose="02010609060101010101" charset="-122"/>
              <a:ea typeface="黑体" panose="02010609060101010101" charset="-122"/>
              <a:cs typeface="黑体" panose="02010609060101010101" charset="-122"/>
            </a:endParaRPr>
          </a:p>
          <a:p>
            <a:pPr marL="105410" marR="5080" indent="457200">
              <a:lnSpc>
                <a:spcPct val="150000"/>
              </a:lnSpc>
              <a:spcBef>
                <a:spcPts val="25"/>
              </a:spcBef>
            </a:pPr>
            <a:endParaRPr lang="zh-CN" altLang="en-US" sz="1600" dirty="0">
              <a:solidFill>
                <a:srgbClr val="000000"/>
              </a:solidFill>
              <a:latin typeface="黑体" panose="02010609060101010101" charset="-122"/>
              <a:ea typeface="黑体" panose="02010609060101010101" charset="-122"/>
              <a:cs typeface="黑体" panose="02010609060101010101" charset="-122"/>
              <a:sym typeface="+mn-ea"/>
            </a:endParaRPr>
          </a:p>
        </p:txBody>
      </p:sp>
      <p:grpSp>
        <p:nvGrpSpPr>
          <p:cNvPr id="4" name="组合 3"/>
          <p:cNvGrpSpPr/>
          <p:nvPr/>
        </p:nvGrpSpPr>
        <p:grpSpPr>
          <a:xfrm>
            <a:off x="6564630" y="1633220"/>
            <a:ext cx="5106670" cy="3252470"/>
            <a:chOff x="1072" y="4157"/>
            <a:chExt cx="8042" cy="5122"/>
          </a:xfrm>
        </p:grpSpPr>
        <p:sp>
          <p:nvSpPr>
            <p:cNvPr id="9" name="object 9"/>
            <p:cNvSpPr/>
            <p:nvPr>
              <p:custDataLst>
                <p:tags r:id="rId3"/>
              </p:custDataLst>
            </p:nvPr>
          </p:nvSpPr>
          <p:spPr>
            <a:xfrm>
              <a:off x="1072" y="4157"/>
              <a:ext cx="8043" cy="5123"/>
            </a:xfrm>
            <a:prstGeom prst="rect">
              <a:avLst/>
            </a:prstGeom>
            <a:blipFill>
              <a:blip r:embed="rId4" cstate="print"/>
              <a:stretch>
                <a:fillRect/>
              </a:stretch>
            </a:blipFill>
          </p:spPr>
          <p:txBody>
            <a:bodyPr wrap="square" lIns="0" tIns="0" rIns="0" bIns="0" rtlCol="0"/>
            <a:p>
              <a:endParaRPr>
                <a:solidFill>
                  <a:schemeClr val="dk1"/>
                </a:solidFill>
              </a:endParaRPr>
            </a:p>
          </p:txBody>
        </p:sp>
        <p:sp>
          <p:nvSpPr>
            <p:cNvPr id="3" name="圆角矩形 2"/>
            <p:cNvSpPr/>
            <p:nvPr>
              <p:custDataLst>
                <p:tags r:id="rId5"/>
              </p:custDataLst>
            </p:nvPr>
          </p:nvSpPr>
          <p:spPr>
            <a:xfrm>
              <a:off x="1734" y="4735"/>
              <a:ext cx="1766" cy="331"/>
            </a:xfrm>
            <a:prstGeom prst="round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dk1"/>
                  </a:solidFill>
                  <a:latin typeface="黑体" panose="02010609060101010101" charset="-122"/>
                  <a:ea typeface="黑体" panose="02010609060101010101" charset="-122"/>
                </a:rPr>
                <a:t>农业种植</a:t>
              </a:r>
              <a:endParaRPr lang="zh-CN" altLang="en-US" sz="1200" b="1">
                <a:solidFill>
                  <a:schemeClr val="dk1"/>
                </a:solidFill>
                <a:latin typeface="黑体" panose="02010609060101010101" charset="-122"/>
                <a:ea typeface="黑体" panose="02010609060101010101" charset="-122"/>
              </a:endParaRPr>
            </a:p>
          </p:txBody>
        </p:sp>
      </p:grpSp>
      <p:sp>
        <p:nvSpPr>
          <p:cNvPr id="5" name="文本框 4"/>
          <p:cNvSpPr txBox="1"/>
          <p:nvPr>
            <p:custDataLst>
              <p:tags r:id="rId6"/>
            </p:custDataLst>
          </p:nvPr>
        </p:nvSpPr>
        <p:spPr>
          <a:xfrm>
            <a:off x="7853045" y="5006975"/>
            <a:ext cx="2530475" cy="368300"/>
          </a:xfrm>
          <a:prstGeom prst="rect">
            <a:avLst/>
          </a:prstGeom>
          <a:noFill/>
        </p:spPr>
        <p:txBody>
          <a:bodyPr wrap="square" rtlCol="0">
            <a:spAutoFit/>
          </a:bodyPr>
          <a:p>
            <a:r>
              <a:rPr lang="zh-CN" altLang="en-US">
                <a:solidFill>
                  <a:schemeClr val="dk1"/>
                </a:solidFill>
                <a:latin typeface="黑体" panose="02010609060101010101" charset="-122"/>
                <a:ea typeface="黑体" panose="02010609060101010101" charset="-122"/>
              </a:rPr>
              <a:t>生态循环有机初加工</a:t>
            </a:r>
            <a:endParaRPr lang="zh-CN" altLang="en-US">
              <a:solidFill>
                <a:schemeClr val="dk1"/>
              </a:solidFill>
              <a:latin typeface="黑体" panose="02010609060101010101" charset="-122"/>
              <a:ea typeface="黑体" panose="02010609060101010101" charset="-122"/>
            </a:endParaRPr>
          </a:p>
        </p:txBody>
      </p:sp>
      <p:sp>
        <p:nvSpPr>
          <p:cNvPr id="8" name="矩形 7"/>
          <p:cNvSpPr/>
          <p:nvPr>
            <p:custDataLst>
              <p:tags r:id="rId7"/>
            </p:custDataLst>
          </p:nvPr>
        </p:nvSpPr>
        <p:spPr>
          <a:xfrm>
            <a:off x="6193155" y="868680"/>
            <a:ext cx="5850255" cy="5714365"/>
          </a:xfrm>
          <a:prstGeom prst="rect">
            <a:avLst/>
          </a:prstGeom>
          <a:noFill/>
          <a:ln w="38100" cmpd="sng">
            <a:solidFill>
              <a:schemeClr val="accent2">
                <a:lumMod val="60000"/>
                <a:lumOff val="4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8</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、第三产业发展思路</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374015" y="693420"/>
            <a:ext cx="11406505" cy="4523105"/>
          </a:xfrm>
          <a:prstGeom prst="rect">
            <a:avLst/>
          </a:prstGeom>
          <a:noFill/>
          <a:ln w="9525">
            <a:noFill/>
          </a:ln>
        </p:spPr>
        <p:txBody>
          <a:bodyPr wrap="square">
            <a:spAutoFit/>
          </a:bodyPr>
          <a:p>
            <a:pPr indent="266700">
              <a:lnSpc>
                <a:spcPct val="150000"/>
              </a:lnSpc>
            </a:pPr>
            <a:r>
              <a:rPr lang="zh-CN" sz="1600" b="1">
                <a:solidFill>
                  <a:srgbClr val="FF0000"/>
                </a:solidFill>
                <a:latin typeface="华文中宋" panose="02010600040101010101" charset="-122"/>
                <a:ea typeface="华文中宋" panose="02010600040101010101" charset="-122"/>
                <a:cs typeface="华文中宋" panose="02010600040101010101" charset="-122"/>
              </a:rPr>
              <a:t>加快发展现代服务业，提高第三产业比重和水平。</a:t>
            </a:r>
            <a:r>
              <a:rPr lang="zh-CN" sz="1600" b="0">
                <a:solidFill>
                  <a:srgbClr val="000000"/>
                </a:solidFill>
                <a:latin typeface="华文中宋" panose="02010600040101010101" charset="-122"/>
                <a:ea typeface="华文中宋" panose="02010600040101010101" charset="-122"/>
                <a:cs typeface="华文中宋" panose="02010600040101010101" charset="-122"/>
              </a:rPr>
              <a:t>充分发挥政府主导作用，增加社会资本的投入，共同开发合作，重点建设中心镇区，提升第三产业品质。着力培育科技服务、文化创意等新兴服务业。优化提升商贸、旅游、餐饮等传统优势服务业的质量水平，着重打造沿主要道路与景点周边“牧家乐”民族特色餐饮服务圈。大力发展公共服务事业，进一步完善公共服务和社会保障、社会福利业设施配套。</a:t>
            </a:r>
            <a:endParaRPr lang="zh-CN" sz="1600" b="0">
              <a:solidFill>
                <a:srgbClr val="000000"/>
              </a:solidFill>
              <a:latin typeface="华文中宋" panose="02010600040101010101" charset="-122"/>
              <a:ea typeface="华文中宋" panose="02010600040101010101" charset="-122"/>
              <a:cs typeface="华文中宋" panose="02010600040101010101" charset="-122"/>
            </a:endParaRPr>
          </a:p>
          <a:p>
            <a:pPr indent="266700">
              <a:lnSpc>
                <a:spcPct val="150000"/>
              </a:lnSpc>
            </a:pPr>
            <a:r>
              <a:rPr lang="zh-CN" altLang="en-US" sz="1600">
                <a:solidFill>
                  <a:srgbClr val="000000"/>
                </a:solidFill>
                <a:latin typeface="华文中宋" panose="02010600040101010101" charset="-122"/>
                <a:ea typeface="华文中宋" panose="02010600040101010101" charset="-122"/>
                <a:cs typeface="华文中宋" panose="02010600040101010101" charset="-122"/>
              </a:rPr>
              <a:t>紧紧依托大漠、戈壁、阴山、梭梭、红驼等自然资源优势和乌拉特蒙古族传统民族文化，坚持发展绿色生态沙草产业，转型拓展民族文化旅游、边境风光旅游和休闲养老度假旅游业，重点突出</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“一驼一梭一蓉”</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产业，寓生态保护于开发建设之中。</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indent="266700">
              <a:lnSpc>
                <a:spcPct val="150000"/>
              </a:lnSpc>
            </a:pPr>
            <a:r>
              <a:rPr lang="zh-CN" altLang="en-US" sz="1600">
                <a:solidFill>
                  <a:srgbClr val="000000"/>
                </a:solidFill>
                <a:latin typeface="华文中宋" panose="02010600040101010101" charset="-122"/>
                <a:ea typeface="华文中宋" panose="02010600040101010101" charset="-122"/>
                <a:cs typeface="华文中宋" panose="02010600040101010101" charset="-122"/>
              </a:rPr>
              <a:t>规划形成</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“一心、一带、多点”</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的旅游布局。</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indent="266700">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一心：</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一心指一个中心，即沙德格苏木镇区，是全镇乃至后山旅游接待中心和游客集散中心。</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indent="266700">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一带：</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通过国道、省道，将个个嘎查串联成带开展独特的民族特色的传统旅游项目，逐步打造成为天堂草原蒙古风情园重点旅游线路。</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indent="266700">
              <a:lnSpc>
                <a:spcPct val="150000"/>
              </a:lnSpc>
            </a:pP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多点：</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指多个旅游景观、民俗，包括敖包山、朝鲁庙、山区狩猎、蘑菇山、大漠油田、风电、光伏、大漠孤烟、苁蓉采挖体验等。</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文本框 17"/>
          <p:cNvSpPr txBox="1"/>
          <p:nvPr/>
        </p:nvSpPr>
        <p:spPr>
          <a:xfrm>
            <a:off x="469265" y="693420"/>
            <a:ext cx="11500485" cy="503110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总体布局</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b="1">
                <a:solidFill>
                  <a:srgbClr val="FF0000"/>
                </a:solidFill>
                <a:latin typeface="华文中宋" panose="02010600040101010101" charset="-122"/>
                <a:ea typeface="华文中宋" panose="02010600040101010101" charset="-122"/>
                <a:cs typeface="华文中宋" panose="02010600040101010101" charset="-122"/>
                <a:sym typeface="+mn-ea"/>
              </a:rPr>
              <a:t>一核、两轴、四区、九地</a:t>
            </a:r>
            <a:endParaRPr lang="zh-CN" b="1">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a:solidFill>
                  <a:srgbClr val="000000"/>
                </a:solidFill>
                <a:latin typeface="华文中宋" panose="02010600040101010101" charset="-122"/>
                <a:ea typeface="华文中宋" panose="02010600040101010101" charset="-122"/>
                <a:cs typeface="华文中宋" panose="02010600040101010101" charset="-122"/>
                <a:sym typeface="+mn-ea"/>
              </a:rPr>
              <a:t>一核：</a:t>
            </a:r>
            <a:r>
              <a:rPr lang="zh-CN" sz="1600">
                <a:solidFill>
                  <a:srgbClr val="000000"/>
                </a:solidFill>
                <a:latin typeface="华文中宋" panose="02010600040101010101" charset="-122"/>
                <a:ea typeface="华文中宋" panose="02010600040101010101" charset="-122"/>
                <a:cs typeface="华文中宋" panose="02010600040101010101" charset="-122"/>
                <a:sym typeface="+mn-ea"/>
              </a:rPr>
              <a:t>牧园综合体核心区，即</a:t>
            </a: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镇区</a:t>
            </a: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zh-CN" sz="1600" b="1">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a:solidFill>
                  <a:srgbClr val="000000"/>
                </a:solidFill>
                <a:latin typeface="华文中宋" panose="02010600040101010101" charset="-122"/>
                <a:ea typeface="华文中宋" panose="02010600040101010101" charset="-122"/>
                <a:cs typeface="华文中宋" panose="02010600040101010101" charset="-122"/>
                <a:sym typeface="+mn-ea"/>
              </a:rPr>
              <a:t>两轴：</a:t>
            </a:r>
            <a:r>
              <a:rPr lang="zh-CN" sz="1600">
                <a:solidFill>
                  <a:srgbClr val="000000"/>
                </a:solidFill>
                <a:latin typeface="华文中宋" panose="02010600040101010101" charset="-122"/>
                <a:ea typeface="华文中宋" panose="02010600040101010101" charset="-122"/>
                <a:cs typeface="华文中宋" panose="02010600040101010101" charset="-122"/>
                <a:sym typeface="+mn-ea"/>
              </a:rPr>
              <a:t>镇区横纵两条主要发展轴：潮格路、希日淖尔路</a:t>
            </a:r>
            <a:endParaRPr lang="zh-CN" sz="1600" b="1">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a:solidFill>
                  <a:srgbClr val="000000"/>
                </a:solidFill>
                <a:latin typeface="华文中宋" panose="02010600040101010101" charset="-122"/>
                <a:ea typeface="华文中宋" panose="02010600040101010101" charset="-122"/>
                <a:cs typeface="华文中宋" panose="02010600040101010101" charset="-122"/>
                <a:sym typeface="+mn-ea"/>
              </a:rPr>
              <a:t>四区：</a:t>
            </a:r>
            <a:r>
              <a:rPr lang="zh-CN" sz="1600">
                <a:solidFill>
                  <a:srgbClr val="000000"/>
                </a:solidFill>
                <a:latin typeface="华文中宋" panose="02010600040101010101" charset="-122"/>
                <a:ea typeface="华文中宋" panose="02010600040101010101" charset="-122"/>
                <a:cs typeface="华文中宋" panose="02010600040101010101" charset="-122"/>
                <a:sym typeface="+mn-ea"/>
              </a:rPr>
              <a:t>镇区内四个发展区：生活文化区、游牧文旅区、民俗文创区、生态文明区</a:t>
            </a:r>
            <a:endParaRPr lang="zh-CN"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a:solidFill>
                  <a:srgbClr val="000000"/>
                </a:solidFill>
                <a:latin typeface="华文中宋" panose="02010600040101010101" charset="-122"/>
                <a:ea typeface="华文中宋" panose="02010600040101010101" charset="-122"/>
                <a:cs typeface="华文中宋" panose="02010600040101010101" charset="-122"/>
                <a:sym typeface="+mn-ea"/>
              </a:rPr>
              <a:t>九地：</a:t>
            </a:r>
            <a:r>
              <a:rPr lang="zh-CN" sz="1600">
                <a:solidFill>
                  <a:srgbClr val="000000"/>
                </a:solidFill>
                <a:latin typeface="华文中宋" panose="02010600040101010101" charset="-122"/>
                <a:ea typeface="华文中宋" panose="02010600040101010101" charset="-122"/>
                <a:cs typeface="华文中宋" panose="02010600040101010101" charset="-122"/>
                <a:sym typeface="+mn-ea"/>
              </a:rPr>
              <a:t>戈壁红驼养殖基地、土种绵羊保种基地、绿色畜牧营销基地、现代牧业体验基地、蒙古马发展养殖基地、巴彦淖尔市华能</a:t>
            </a: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30</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万千瓦光热发电基地、植被恢复及现代牧草种植基地、国际敖包文博园、乌拉特前旗戈壁红驼活动场地</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sym typeface="+mn-ea"/>
              </a:rPr>
              <a:t>产业定位</a:t>
            </a:r>
            <a:endParaRPr lang="en-US" altLang="zh-CN" b="1">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a:solidFill>
                  <a:srgbClr val="000000"/>
                </a:solidFill>
                <a:latin typeface="华文中宋" panose="02010600040101010101" charset="-122"/>
                <a:ea typeface="华文中宋" panose="02010600040101010101" charset="-122"/>
                <a:cs typeface="华文中宋" panose="02010600040101010101" charset="-122"/>
                <a:sym typeface="+mn-ea"/>
              </a:rPr>
              <a:t>在自治区、巴彦淖尔市、乌拉特前旗发展战略背景下，沙德格苏木要紧抓把握新一轮西部大开发、京津冀协同发展、共建“一带一路”等重大战略机遇。以丰富的资源和交通优势，构建现代农牧业发展体系，形成强镇品牌，推进清洁能源项目建设。依托国省干道打造边境旅游服务线路，带动地区经济发展。紧扣“戈壁特色”发展定位，将沙德格苏木打造为</a:t>
            </a:r>
            <a:r>
              <a:rPr lang="zh-CN" sz="1600" b="1">
                <a:solidFill>
                  <a:srgbClr val="FF0000"/>
                </a:solidFill>
                <a:latin typeface="华文中宋" panose="02010600040101010101" charset="-122"/>
                <a:ea typeface="华文中宋" panose="02010600040101010101" charset="-122"/>
                <a:cs typeface="华文中宋" panose="02010600040101010101" charset="-122"/>
                <a:sym typeface="+mn-ea"/>
              </a:rPr>
              <a:t>区域综合服务中心、特色畜牧养殖中心、旅游服务承接中心。</a:t>
            </a:r>
            <a:endParaRPr lang="zh-CN" sz="16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endPar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9</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、产业空间布局</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镇区规划</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07</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262" y="3661433"/>
            <a:ext cx="4305595" cy="737235"/>
          </a:xfrm>
          <a:prstGeom prst="rect">
            <a:avLst/>
          </a:prstGeom>
          <a:noFill/>
        </p:spPr>
        <p:txBody>
          <a:bodyPr wrap="square" rtlCol="0">
            <a:spAutoFit/>
          </a:bodyPr>
          <a:lstStyle/>
          <a:p>
            <a:pPr marL="30480">
              <a:lnSpc>
                <a:spcPct val="150000"/>
              </a:lnSpc>
            </a:pPr>
            <a:r>
              <a:rPr sz="1400" dirty="0">
                <a:solidFill>
                  <a:schemeClr val="dk1">
                    <a:lumMod val="85000"/>
                    <a:lumOff val="15000"/>
                  </a:schemeClr>
                </a:solidFill>
                <a:latin typeface="华文中宋" panose="02010600040101010101" charset="-122"/>
                <a:ea typeface="华文中宋" panose="02010600040101010101" charset="-122"/>
                <a:cs typeface="黑体" panose="02010609060101010101" charset="-122"/>
                <a:sym typeface="+mn-ea"/>
              </a:rPr>
              <a:t>开展人居环境整治，保持村庄环境整洁</a:t>
            </a:r>
            <a:r>
              <a:rPr lang="zh-CN" sz="1400" b="1" dirty="0">
                <a:solidFill>
                  <a:schemeClr val="dk1">
                    <a:lumMod val="85000"/>
                    <a:lumOff val="15000"/>
                  </a:schemeClr>
                </a:solidFill>
                <a:latin typeface="华文中宋" panose="02010600040101010101" charset="-122"/>
                <a:ea typeface="华文中宋" panose="02010600040101010101" charset="-122"/>
                <a:cs typeface="黑体" panose="02010609060101010101" charset="-122"/>
                <a:sym typeface="+mn-ea"/>
              </a:rPr>
              <a:t>，</a:t>
            </a:r>
            <a:r>
              <a:rPr sz="1400" b="1" dirty="0">
                <a:solidFill>
                  <a:schemeClr val="dk1">
                    <a:lumMod val="85000"/>
                    <a:lumOff val="15000"/>
                  </a:schemeClr>
                </a:solidFill>
                <a:latin typeface="华文中宋" panose="02010600040101010101" charset="-122"/>
                <a:ea typeface="华文中宋" panose="02010600040101010101" charset="-122"/>
                <a:cs typeface="黑体" panose="02010609060101010101" charset="-122"/>
                <a:sym typeface="+mn-ea"/>
              </a:rPr>
              <a:t>满足村庄基本服务需求。</a:t>
            </a:r>
            <a:endParaRPr lang="zh-CN" altLang="en-US" sz="1400" b="1" dirty="0">
              <a:solidFill>
                <a:schemeClr val="dk1">
                  <a:lumMod val="85000"/>
                  <a:lumOff val="15000"/>
                </a:schemeClr>
              </a:solidFill>
              <a:latin typeface="华文中宋" panose="02010600040101010101" charset="-122"/>
              <a:ea typeface="华文中宋" panose="02010600040101010101" charset="-122"/>
              <a:cs typeface="黑体" panose="02010609060101010101" charset="-122"/>
              <a:sym typeface="+mn-ea"/>
            </a:endParaRPr>
          </a:p>
        </p:txBody>
      </p:sp>
      <p:grpSp>
        <p:nvGrpSpPr>
          <p:cNvPr id="23" name="组合 22"/>
          <p:cNvGrpSpPr/>
          <p:nvPr/>
        </p:nvGrpSpPr>
        <p:grpSpPr>
          <a:xfrm>
            <a:off x="5851736" y="2708334"/>
            <a:ext cx="4874684" cy="1442155"/>
            <a:chOff x="3842" y="1531"/>
            <a:chExt cx="11541" cy="4877"/>
          </a:xfrm>
        </p:grpSpPr>
        <p:sp>
          <p:nvSpPr>
            <p:cNvPr id="2" name="object 6"/>
            <p:cNvSpPr/>
            <p:nvPr>
              <p:custDataLst>
                <p:tags r:id="rId5"/>
              </p:custDataLst>
            </p:nvPr>
          </p:nvSpPr>
          <p:spPr>
            <a:xfrm>
              <a:off x="12445" y="3775"/>
              <a:ext cx="2938" cy="2623"/>
            </a:xfrm>
            <a:custGeom>
              <a:avLst/>
              <a:gdLst/>
              <a:ahLst/>
              <a:cxnLst/>
              <a:rect l="l" t="t" r="r" b="b"/>
              <a:pathLst>
                <a:path w="1865629" h="1665604">
                  <a:moveTo>
                    <a:pt x="1865312" y="1665408"/>
                  </a:moveTo>
                  <a:lnTo>
                    <a:pt x="0" y="1665408"/>
                  </a:lnTo>
                  <a:lnTo>
                    <a:pt x="31503" y="1661581"/>
                  </a:lnTo>
                  <a:lnTo>
                    <a:pt x="69693" y="1649392"/>
                  </a:lnTo>
                  <a:lnTo>
                    <a:pt x="112139" y="1627776"/>
                  </a:lnTo>
                  <a:lnTo>
                    <a:pt x="156408" y="1595669"/>
                  </a:lnTo>
                  <a:lnTo>
                    <a:pt x="200069" y="1552006"/>
                  </a:lnTo>
                  <a:lnTo>
                    <a:pt x="240690" y="1495723"/>
                  </a:lnTo>
                  <a:lnTo>
                    <a:pt x="259858" y="1462496"/>
                  </a:lnTo>
                  <a:lnTo>
                    <a:pt x="278827" y="1425855"/>
                  </a:lnTo>
                  <a:lnTo>
                    <a:pt x="297583" y="1386109"/>
                  </a:lnTo>
                  <a:lnTo>
                    <a:pt x="316112" y="1343570"/>
                  </a:lnTo>
                  <a:lnTo>
                    <a:pt x="334401" y="1298548"/>
                  </a:lnTo>
                  <a:lnTo>
                    <a:pt x="352437" y="1251352"/>
                  </a:lnTo>
                  <a:lnTo>
                    <a:pt x="370205" y="1202294"/>
                  </a:lnTo>
                  <a:lnTo>
                    <a:pt x="387693" y="1151685"/>
                  </a:lnTo>
                  <a:lnTo>
                    <a:pt x="404888" y="1099833"/>
                  </a:lnTo>
                  <a:lnTo>
                    <a:pt x="421774" y="1047050"/>
                  </a:lnTo>
                  <a:lnTo>
                    <a:pt x="438340" y="993647"/>
                  </a:lnTo>
                  <a:lnTo>
                    <a:pt x="454571" y="939933"/>
                  </a:lnTo>
                  <a:lnTo>
                    <a:pt x="470455" y="886219"/>
                  </a:lnTo>
                  <a:lnTo>
                    <a:pt x="485976" y="832816"/>
                  </a:lnTo>
                  <a:lnTo>
                    <a:pt x="501124" y="780033"/>
                  </a:lnTo>
                  <a:lnTo>
                    <a:pt x="544181" y="628516"/>
                  </a:lnTo>
                  <a:lnTo>
                    <a:pt x="557693" y="581322"/>
                  </a:lnTo>
                  <a:lnTo>
                    <a:pt x="570764" y="536300"/>
                  </a:lnTo>
                  <a:lnTo>
                    <a:pt x="583379" y="493762"/>
                  </a:lnTo>
                  <a:lnTo>
                    <a:pt x="595524" y="454018"/>
                  </a:lnTo>
                  <a:lnTo>
                    <a:pt x="607186" y="417379"/>
                  </a:lnTo>
                  <a:lnTo>
                    <a:pt x="628787" y="351622"/>
                  </a:lnTo>
                  <a:lnTo>
                    <a:pt x="650653" y="291954"/>
                  </a:lnTo>
                  <a:lnTo>
                    <a:pt x="672757" y="238243"/>
                  </a:lnTo>
                  <a:lnTo>
                    <a:pt x="695075" y="190358"/>
                  </a:lnTo>
                  <a:lnTo>
                    <a:pt x="717580" y="148169"/>
                  </a:lnTo>
                  <a:lnTo>
                    <a:pt x="740245" y="111545"/>
                  </a:lnTo>
                  <a:lnTo>
                    <a:pt x="763044" y="80354"/>
                  </a:lnTo>
                  <a:lnTo>
                    <a:pt x="808943" y="33752"/>
                  </a:lnTo>
                  <a:lnTo>
                    <a:pt x="855065" y="7316"/>
                  </a:lnTo>
                  <a:lnTo>
                    <a:pt x="901203" y="0"/>
                  </a:lnTo>
                  <a:lnTo>
                    <a:pt x="924212" y="3184"/>
                  </a:lnTo>
                  <a:lnTo>
                    <a:pt x="969980" y="22586"/>
                  </a:lnTo>
                  <a:lnTo>
                    <a:pt x="1015240" y="58491"/>
                  </a:lnTo>
                  <a:lnTo>
                    <a:pt x="1059783" y="109853"/>
                  </a:lnTo>
                  <a:lnTo>
                    <a:pt x="1081720" y="141004"/>
                  </a:lnTo>
                  <a:lnTo>
                    <a:pt x="1103400" y="175626"/>
                  </a:lnTo>
                  <a:lnTo>
                    <a:pt x="1124795" y="213590"/>
                  </a:lnTo>
                  <a:lnTo>
                    <a:pt x="1145881" y="254764"/>
                  </a:lnTo>
                  <a:lnTo>
                    <a:pt x="1166630" y="299018"/>
                  </a:lnTo>
                  <a:lnTo>
                    <a:pt x="1187018" y="346221"/>
                  </a:lnTo>
                  <a:lnTo>
                    <a:pt x="1206570" y="393458"/>
                  </a:lnTo>
                  <a:lnTo>
                    <a:pt x="1225600" y="440740"/>
                  </a:lnTo>
                  <a:lnTo>
                    <a:pt x="1244156" y="488056"/>
                  </a:lnTo>
                  <a:lnTo>
                    <a:pt x="1262284" y="535394"/>
                  </a:lnTo>
                  <a:lnTo>
                    <a:pt x="1280032" y="582741"/>
                  </a:lnTo>
                  <a:lnTo>
                    <a:pt x="1297448" y="630085"/>
                  </a:lnTo>
                  <a:lnTo>
                    <a:pt x="1314578" y="677416"/>
                  </a:lnTo>
                  <a:lnTo>
                    <a:pt x="1331472" y="724721"/>
                  </a:lnTo>
                  <a:lnTo>
                    <a:pt x="1348175" y="771987"/>
                  </a:lnTo>
                  <a:lnTo>
                    <a:pt x="1364736" y="819204"/>
                  </a:lnTo>
                  <a:lnTo>
                    <a:pt x="1414038" y="960437"/>
                  </a:lnTo>
                  <a:lnTo>
                    <a:pt x="1430504" y="1007335"/>
                  </a:lnTo>
                  <a:lnTo>
                    <a:pt x="1447065" y="1054125"/>
                  </a:lnTo>
                  <a:lnTo>
                    <a:pt x="1463768" y="1100793"/>
                  </a:lnTo>
                  <a:lnTo>
                    <a:pt x="1480660" y="1147329"/>
                  </a:lnTo>
                  <a:lnTo>
                    <a:pt x="1497790" y="1193719"/>
                  </a:lnTo>
                  <a:lnTo>
                    <a:pt x="1515205" y="1239953"/>
                  </a:lnTo>
                  <a:lnTo>
                    <a:pt x="1532952" y="1286018"/>
                  </a:lnTo>
                  <a:lnTo>
                    <a:pt x="1551079" y="1331903"/>
                  </a:lnTo>
                  <a:lnTo>
                    <a:pt x="1569633" y="1377595"/>
                  </a:lnTo>
                  <a:lnTo>
                    <a:pt x="1588662" y="1423083"/>
                  </a:lnTo>
                  <a:lnTo>
                    <a:pt x="1608213" y="1468354"/>
                  </a:lnTo>
                  <a:lnTo>
                    <a:pt x="1639968" y="1525517"/>
                  </a:lnTo>
                  <a:lnTo>
                    <a:pt x="1674019" y="1571094"/>
                  </a:lnTo>
                  <a:lnTo>
                    <a:pt x="1709982" y="1606234"/>
                  </a:lnTo>
                  <a:lnTo>
                    <a:pt x="1747476" y="1632087"/>
                  </a:lnTo>
                  <a:lnTo>
                    <a:pt x="1786117" y="1649800"/>
                  </a:lnTo>
                  <a:lnTo>
                    <a:pt x="1825523" y="1660524"/>
                  </a:lnTo>
                  <a:lnTo>
                    <a:pt x="1865312" y="1665408"/>
                  </a:lnTo>
                  <a:close/>
                </a:path>
              </a:pathLst>
            </a:custGeom>
            <a:solidFill>
              <a:srgbClr val="F4764E"/>
            </a:solidFill>
          </p:spPr>
          <p:txBody>
            <a:bodyPr wrap="square" lIns="0" tIns="0" rIns="0" bIns="0" rtlCol="0"/>
            <a:p>
              <a:endParaRPr>
                <a:solidFill>
                  <a:schemeClr val="dk1"/>
                </a:solidFill>
              </a:endParaRPr>
            </a:p>
          </p:txBody>
        </p:sp>
        <p:sp>
          <p:nvSpPr>
            <p:cNvPr id="7" name="object 7"/>
            <p:cNvSpPr/>
            <p:nvPr>
              <p:custDataLst>
                <p:tags r:id="rId6"/>
              </p:custDataLst>
            </p:nvPr>
          </p:nvSpPr>
          <p:spPr>
            <a:xfrm>
              <a:off x="9855" y="3068"/>
              <a:ext cx="3730" cy="3330"/>
            </a:xfrm>
            <a:custGeom>
              <a:avLst/>
              <a:gdLst/>
              <a:ahLst/>
              <a:cxnLst/>
              <a:rect l="l" t="t" r="r" b="b"/>
              <a:pathLst>
                <a:path w="2368550" h="2114550">
                  <a:moveTo>
                    <a:pt x="2368550" y="2114034"/>
                  </a:moveTo>
                  <a:lnTo>
                    <a:pt x="0" y="2114034"/>
                  </a:lnTo>
                  <a:lnTo>
                    <a:pt x="29085" y="2111333"/>
                  </a:lnTo>
                  <a:lnTo>
                    <a:pt x="63380" y="2102851"/>
                  </a:lnTo>
                  <a:lnTo>
                    <a:pt x="101584" y="2088018"/>
                  </a:lnTo>
                  <a:lnTo>
                    <a:pt x="142392" y="2066264"/>
                  </a:lnTo>
                  <a:lnTo>
                    <a:pt x="184503" y="2037019"/>
                  </a:lnTo>
                  <a:lnTo>
                    <a:pt x="226614" y="1999714"/>
                  </a:lnTo>
                  <a:lnTo>
                    <a:pt x="267422" y="1953778"/>
                  </a:lnTo>
                  <a:lnTo>
                    <a:pt x="305625" y="1898642"/>
                  </a:lnTo>
                  <a:lnTo>
                    <a:pt x="324949" y="1865560"/>
                  </a:lnTo>
                  <a:lnTo>
                    <a:pt x="344115" y="1829701"/>
                  </a:lnTo>
                  <a:lnTo>
                    <a:pt x="363116" y="1791261"/>
                  </a:lnTo>
                  <a:lnTo>
                    <a:pt x="381943" y="1750437"/>
                  </a:lnTo>
                  <a:lnTo>
                    <a:pt x="400587" y="1707424"/>
                  </a:lnTo>
                  <a:lnTo>
                    <a:pt x="419039" y="1662420"/>
                  </a:lnTo>
                  <a:lnTo>
                    <a:pt x="437292" y="1615621"/>
                  </a:lnTo>
                  <a:lnTo>
                    <a:pt x="455337" y="1567225"/>
                  </a:lnTo>
                  <a:lnTo>
                    <a:pt x="473164" y="1517426"/>
                  </a:lnTo>
                  <a:lnTo>
                    <a:pt x="490766" y="1466422"/>
                  </a:lnTo>
                  <a:lnTo>
                    <a:pt x="508134" y="1414410"/>
                  </a:lnTo>
                  <a:lnTo>
                    <a:pt x="525259" y="1361586"/>
                  </a:lnTo>
                  <a:lnTo>
                    <a:pt x="542133" y="1308147"/>
                  </a:lnTo>
                  <a:lnTo>
                    <a:pt x="558747" y="1254289"/>
                  </a:lnTo>
                  <a:lnTo>
                    <a:pt x="575094" y="1200208"/>
                  </a:lnTo>
                  <a:lnTo>
                    <a:pt x="591163" y="1146102"/>
                  </a:lnTo>
                  <a:lnTo>
                    <a:pt x="606947" y="1092167"/>
                  </a:lnTo>
                  <a:lnTo>
                    <a:pt x="622437" y="1038600"/>
                  </a:lnTo>
                  <a:lnTo>
                    <a:pt x="637625" y="985596"/>
                  </a:lnTo>
                  <a:lnTo>
                    <a:pt x="652502" y="933354"/>
                  </a:lnTo>
                  <a:lnTo>
                    <a:pt x="681289" y="831937"/>
                  </a:lnTo>
                  <a:lnTo>
                    <a:pt x="695181" y="783156"/>
                  </a:lnTo>
                  <a:lnTo>
                    <a:pt x="708729" y="735921"/>
                  </a:lnTo>
                  <a:lnTo>
                    <a:pt x="721923" y="690431"/>
                  </a:lnTo>
                  <a:lnTo>
                    <a:pt x="734755" y="646880"/>
                  </a:lnTo>
                  <a:lnTo>
                    <a:pt x="747216" y="605467"/>
                  </a:lnTo>
                  <a:lnTo>
                    <a:pt x="759297" y="566386"/>
                  </a:lnTo>
                  <a:lnTo>
                    <a:pt x="770991" y="529836"/>
                  </a:lnTo>
                  <a:lnTo>
                    <a:pt x="792573" y="463421"/>
                  </a:lnTo>
                  <a:lnTo>
                    <a:pt x="814368" y="401825"/>
                  </a:lnTo>
                  <a:lnTo>
                    <a:pt x="836361" y="344967"/>
                  </a:lnTo>
                  <a:lnTo>
                    <a:pt x="858534" y="292765"/>
                  </a:lnTo>
                  <a:lnTo>
                    <a:pt x="880871" y="245139"/>
                  </a:lnTo>
                  <a:lnTo>
                    <a:pt x="903358" y="202007"/>
                  </a:lnTo>
                  <a:lnTo>
                    <a:pt x="925976" y="163288"/>
                  </a:lnTo>
                  <a:lnTo>
                    <a:pt x="948710" y="128901"/>
                  </a:lnTo>
                  <a:lnTo>
                    <a:pt x="994461" y="72796"/>
                  </a:lnTo>
                  <a:lnTo>
                    <a:pt x="1040481" y="33045"/>
                  </a:lnTo>
                  <a:lnTo>
                    <a:pt x="1086640" y="8995"/>
                  </a:lnTo>
                  <a:lnTo>
                    <a:pt x="1132808" y="0"/>
                  </a:lnTo>
                  <a:lnTo>
                    <a:pt x="1155855" y="943"/>
                  </a:lnTo>
                  <a:lnTo>
                    <a:pt x="1201793" y="13309"/>
                  </a:lnTo>
                  <a:lnTo>
                    <a:pt x="1247416" y="39104"/>
                  </a:lnTo>
                  <a:lnTo>
                    <a:pt x="1292594" y="77678"/>
                  </a:lnTo>
                  <a:lnTo>
                    <a:pt x="1337197" y="128381"/>
                  </a:lnTo>
                  <a:lnTo>
                    <a:pt x="1381095" y="190565"/>
                  </a:lnTo>
                  <a:lnTo>
                    <a:pt x="1402739" y="225759"/>
                  </a:lnTo>
                  <a:lnTo>
                    <a:pt x="1424158" y="263579"/>
                  </a:lnTo>
                  <a:lnTo>
                    <a:pt x="1445336" y="303945"/>
                  </a:lnTo>
                  <a:lnTo>
                    <a:pt x="1466257" y="346774"/>
                  </a:lnTo>
                  <a:lnTo>
                    <a:pt x="1486904" y="391987"/>
                  </a:lnTo>
                  <a:lnTo>
                    <a:pt x="1507261" y="439500"/>
                  </a:lnTo>
                  <a:lnTo>
                    <a:pt x="1527177" y="487466"/>
                  </a:lnTo>
                  <a:lnTo>
                    <a:pt x="1546661" y="535470"/>
                  </a:lnTo>
                  <a:lnTo>
                    <a:pt x="1565743" y="583505"/>
                  </a:lnTo>
                  <a:lnTo>
                    <a:pt x="1584455" y="631563"/>
                  </a:lnTo>
                  <a:lnTo>
                    <a:pt x="1602828" y="679636"/>
                  </a:lnTo>
                  <a:lnTo>
                    <a:pt x="1620892" y="727717"/>
                  </a:lnTo>
                  <a:lnTo>
                    <a:pt x="1638678" y="775798"/>
                  </a:lnTo>
                  <a:lnTo>
                    <a:pt x="1656218" y="823871"/>
                  </a:lnTo>
                  <a:lnTo>
                    <a:pt x="1673541" y="871929"/>
                  </a:lnTo>
                  <a:lnTo>
                    <a:pt x="1690679" y="919964"/>
                  </a:lnTo>
                  <a:lnTo>
                    <a:pt x="1707663" y="967967"/>
                  </a:lnTo>
                  <a:lnTo>
                    <a:pt x="1724524" y="1015932"/>
                  </a:lnTo>
                  <a:lnTo>
                    <a:pt x="1791349" y="1207250"/>
                  </a:lnTo>
                  <a:lnTo>
                    <a:pt x="1808056" y="1254906"/>
                  </a:lnTo>
                  <a:lnTo>
                    <a:pt x="1824824" y="1302477"/>
                  </a:lnTo>
                  <a:lnTo>
                    <a:pt x="1841685" y="1349956"/>
                  </a:lnTo>
                  <a:lnTo>
                    <a:pt x="1858669" y="1397333"/>
                  </a:lnTo>
                  <a:lnTo>
                    <a:pt x="1875808" y="1444603"/>
                  </a:lnTo>
                  <a:lnTo>
                    <a:pt x="1893132" y="1491757"/>
                  </a:lnTo>
                  <a:lnTo>
                    <a:pt x="1910672" y="1538788"/>
                  </a:lnTo>
                  <a:lnTo>
                    <a:pt x="1928459" y="1585687"/>
                  </a:lnTo>
                  <a:lnTo>
                    <a:pt x="1946524" y="1632447"/>
                  </a:lnTo>
                  <a:lnTo>
                    <a:pt x="1964897" y="1679061"/>
                  </a:lnTo>
                  <a:lnTo>
                    <a:pt x="1983610" y="1725520"/>
                  </a:lnTo>
                  <a:lnTo>
                    <a:pt x="2002694" y="1771817"/>
                  </a:lnTo>
                  <a:lnTo>
                    <a:pt x="2022179" y="1817945"/>
                  </a:lnTo>
                  <a:lnTo>
                    <a:pt x="2042096" y="1863894"/>
                  </a:lnTo>
                  <a:lnTo>
                    <a:pt x="2073186" y="1921654"/>
                  </a:lnTo>
                  <a:lnTo>
                    <a:pt x="2106104" y="1970321"/>
                  </a:lnTo>
                  <a:lnTo>
                    <a:pt x="2140623" y="2010581"/>
                  </a:lnTo>
                  <a:lnTo>
                    <a:pt x="2176514" y="2043121"/>
                  </a:lnTo>
                  <a:lnTo>
                    <a:pt x="2213548" y="2068627"/>
                  </a:lnTo>
                  <a:lnTo>
                    <a:pt x="2251497" y="2087785"/>
                  </a:lnTo>
                  <a:lnTo>
                    <a:pt x="2290133" y="2101281"/>
                  </a:lnTo>
                  <a:lnTo>
                    <a:pt x="2329227" y="2109802"/>
                  </a:lnTo>
                  <a:lnTo>
                    <a:pt x="2368550" y="2114034"/>
                  </a:lnTo>
                  <a:close/>
                </a:path>
              </a:pathLst>
            </a:custGeom>
            <a:solidFill>
              <a:srgbClr val="D64E4A"/>
            </a:solidFill>
          </p:spPr>
          <p:txBody>
            <a:bodyPr wrap="square" lIns="0" tIns="0" rIns="0" bIns="0" rtlCol="0"/>
            <a:p>
              <a:endParaRPr>
                <a:solidFill>
                  <a:schemeClr val="dk1"/>
                </a:solidFill>
              </a:endParaRPr>
            </a:p>
          </p:txBody>
        </p:sp>
        <p:sp>
          <p:nvSpPr>
            <p:cNvPr id="3" name="object 8"/>
            <p:cNvSpPr/>
            <p:nvPr>
              <p:custDataLst>
                <p:tags r:id="rId7"/>
              </p:custDataLst>
            </p:nvPr>
          </p:nvSpPr>
          <p:spPr>
            <a:xfrm>
              <a:off x="7857" y="3599"/>
              <a:ext cx="3138" cy="2799"/>
            </a:xfrm>
            <a:custGeom>
              <a:avLst/>
              <a:gdLst/>
              <a:ahLst/>
              <a:cxnLst/>
              <a:rect l="l" t="t" r="r" b="b"/>
              <a:pathLst>
                <a:path w="1992629" h="1777364">
                  <a:moveTo>
                    <a:pt x="1992312" y="1777199"/>
                  </a:moveTo>
                  <a:lnTo>
                    <a:pt x="0" y="1777199"/>
                  </a:lnTo>
                  <a:lnTo>
                    <a:pt x="28342" y="1774219"/>
                  </a:lnTo>
                  <a:lnTo>
                    <a:pt x="62203" y="1764801"/>
                  </a:lnTo>
                  <a:lnTo>
                    <a:pt x="99950" y="1748230"/>
                  </a:lnTo>
                  <a:lnTo>
                    <a:pt x="139945" y="1723792"/>
                  </a:lnTo>
                  <a:lnTo>
                    <a:pt x="180554" y="1690771"/>
                  </a:lnTo>
                  <a:lnTo>
                    <a:pt x="220142" y="1648453"/>
                  </a:lnTo>
                  <a:lnTo>
                    <a:pt x="257073" y="1596123"/>
                  </a:lnTo>
                  <a:lnTo>
                    <a:pt x="276698" y="1562218"/>
                  </a:lnTo>
                  <a:lnTo>
                    <a:pt x="296128" y="1524955"/>
                  </a:lnTo>
                  <a:lnTo>
                    <a:pt x="315349" y="1484624"/>
                  </a:lnTo>
                  <a:lnTo>
                    <a:pt x="334351" y="1441517"/>
                  </a:lnTo>
                  <a:lnTo>
                    <a:pt x="353118" y="1395925"/>
                  </a:lnTo>
                  <a:lnTo>
                    <a:pt x="371640" y="1348141"/>
                  </a:lnTo>
                  <a:lnTo>
                    <a:pt x="389904" y="1298455"/>
                  </a:lnTo>
                  <a:lnTo>
                    <a:pt x="407896" y="1247159"/>
                  </a:lnTo>
                  <a:lnTo>
                    <a:pt x="425604" y="1194545"/>
                  </a:lnTo>
                  <a:lnTo>
                    <a:pt x="443015" y="1140905"/>
                  </a:lnTo>
                  <a:lnTo>
                    <a:pt x="460117" y="1086529"/>
                  </a:lnTo>
                  <a:lnTo>
                    <a:pt x="476897" y="1031709"/>
                  </a:lnTo>
                  <a:lnTo>
                    <a:pt x="493343" y="976738"/>
                  </a:lnTo>
                  <a:lnTo>
                    <a:pt x="509440" y="921906"/>
                  </a:lnTo>
                  <a:lnTo>
                    <a:pt x="525178" y="867504"/>
                  </a:lnTo>
                  <a:lnTo>
                    <a:pt x="540543" y="813825"/>
                  </a:lnTo>
                  <a:lnTo>
                    <a:pt x="570105" y="709801"/>
                  </a:lnTo>
                  <a:lnTo>
                    <a:pt x="584276" y="660039"/>
                  </a:lnTo>
                  <a:lnTo>
                    <a:pt x="598144" y="611751"/>
                  </a:lnTo>
                  <a:lnTo>
                    <a:pt x="611335" y="566472"/>
                  </a:lnTo>
                  <a:lnTo>
                    <a:pt x="624197" y="523251"/>
                  </a:lnTo>
                  <a:lnTo>
                    <a:pt x="636598" y="482792"/>
                  </a:lnTo>
                  <a:lnTo>
                    <a:pt x="648525" y="445388"/>
                  </a:lnTo>
                  <a:lnTo>
                    <a:pt x="669938" y="380014"/>
                  </a:lnTo>
                  <a:lnTo>
                    <a:pt x="691598" y="320250"/>
                  </a:lnTo>
                  <a:lnTo>
                    <a:pt x="713481" y="265985"/>
                  </a:lnTo>
                  <a:lnTo>
                    <a:pt x="735565" y="217106"/>
                  </a:lnTo>
                  <a:lnTo>
                    <a:pt x="757828" y="173502"/>
                  </a:lnTo>
                  <a:lnTo>
                    <a:pt x="780248" y="135061"/>
                  </a:lnTo>
                  <a:lnTo>
                    <a:pt x="802802" y="101672"/>
                  </a:lnTo>
                  <a:lnTo>
                    <a:pt x="848223" y="49600"/>
                  </a:lnTo>
                  <a:lnTo>
                    <a:pt x="893913" y="16394"/>
                  </a:lnTo>
                  <a:lnTo>
                    <a:pt x="939692" y="1158"/>
                  </a:lnTo>
                  <a:lnTo>
                    <a:pt x="962559" y="0"/>
                  </a:lnTo>
                  <a:lnTo>
                    <a:pt x="985382" y="2998"/>
                  </a:lnTo>
                  <a:lnTo>
                    <a:pt x="1030804" y="21021"/>
                  </a:lnTo>
                  <a:lnTo>
                    <a:pt x="1075779" y="54333"/>
                  </a:lnTo>
                  <a:lnTo>
                    <a:pt x="1120129" y="102038"/>
                  </a:lnTo>
                  <a:lnTo>
                    <a:pt x="1163673" y="163244"/>
                  </a:lnTo>
                  <a:lnTo>
                    <a:pt x="1185088" y="198630"/>
                  </a:lnTo>
                  <a:lnTo>
                    <a:pt x="1206234" y="237056"/>
                  </a:lnTo>
                  <a:lnTo>
                    <a:pt x="1227090" y="278410"/>
                  </a:lnTo>
                  <a:lnTo>
                    <a:pt x="1247633" y="322581"/>
                  </a:lnTo>
                  <a:lnTo>
                    <a:pt x="1267840" y="369455"/>
                  </a:lnTo>
                  <a:lnTo>
                    <a:pt x="1287899" y="417847"/>
                  </a:lnTo>
                  <a:lnTo>
                    <a:pt x="1307442" y="466284"/>
                  </a:lnTo>
                  <a:lnTo>
                    <a:pt x="1326514" y="514754"/>
                  </a:lnTo>
                  <a:lnTo>
                    <a:pt x="1345159" y="563247"/>
                  </a:lnTo>
                  <a:lnTo>
                    <a:pt x="1363423" y="611751"/>
                  </a:lnTo>
                  <a:lnTo>
                    <a:pt x="1381351" y="660255"/>
                  </a:lnTo>
                  <a:lnTo>
                    <a:pt x="1398987" y="708748"/>
                  </a:lnTo>
                  <a:lnTo>
                    <a:pt x="1416376" y="757218"/>
                  </a:lnTo>
                  <a:lnTo>
                    <a:pt x="1433563" y="805655"/>
                  </a:lnTo>
                  <a:lnTo>
                    <a:pt x="1450593" y="854047"/>
                  </a:lnTo>
                  <a:lnTo>
                    <a:pt x="1518042" y="1046941"/>
                  </a:lnTo>
                  <a:lnTo>
                    <a:pt x="1534960" y="1094940"/>
                  </a:lnTo>
                  <a:lnTo>
                    <a:pt x="1551990" y="1142827"/>
                  </a:lnTo>
                  <a:lnTo>
                    <a:pt x="1569177" y="1190591"/>
                  </a:lnTo>
                  <a:lnTo>
                    <a:pt x="1586566" y="1238220"/>
                  </a:lnTo>
                  <a:lnTo>
                    <a:pt x="1604202" y="1285703"/>
                  </a:lnTo>
                  <a:lnTo>
                    <a:pt x="1622130" y="1333030"/>
                  </a:lnTo>
                  <a:lnTo>
                    <a:pt x="1640394" y="1380188"/>
                  </a:lnTo>
                  <a:lnTo>
                    <a:pt x="1659039" y="1427166"/>
                  </a:lnTo>
                  <a:lnTo>
                    <a:pt x="1678111" y="1473954"/>
                  </a:lnTo>
                  <a:lnTo>
                    <a:pt x="1697654" y="1520540"/>
                  </a:lnTo>
                  <a:lnTo>
                    <a:pt x="1717713" y="1566913"/>
                  </a:lnTo>
                  <a:lnTo>
                    <a:pt x="1747246" y="1620989"/>
                  </a:lnTo>
                  <a:lnTo>
                    <a:pt x="1778696" y="1665482"/>
                  </a:lnTo>
                  <a:lnTo>
                    <a:pt x="1811788" y="1701214"/>
                  </a:lnTo>
                  <a:lnTo>
                    <a:pt x="1846249" y="1729006"/>
                  </a:lnTo>
                  <a:lnTo>
                    <a:pt x="1881806" y="1749679"/>
                  </a:lnTo>
                  <a:lnTo>
                    <a:pt x="1918184" y="1764055"/>
                  </a:lnTo>
                  <a:lnTo>
                    <a:pt x="1955111" y="1772955"/>
                  </a:lnTo>
                  <a:lnTo>
                    <a:pt x="1992312" y="1777199"/>
                  </a:lnTo>
                  <a:close/>
                </a:path>
              </a:pathLst>
            </a:custGeom>
            <a:solidFill>
              <a:srgbClr val="5EBB97"/>
            </a:solidFill>
          </p:spPr>
          <p:txBody>
            <a:bodyPr wrap="square" lIns="0" tIns="0" rIns="0" bIns="0" rtlCol="0"/>
            <a:p>
              <a:endParaRPr>
                <a:solidFill>
                  <a:schemeClr val="dk1"/>
                </a:solidFill>
              </a:endParaRPr>
            </a:p>
          </p:txBody>
        </p:sp>
        <p:sp>
          <p:nvSpPr>
            <p:cNvPr id="4" name="object 9"/>
            <p:cNvSpPr/>
            <p:nvPr>
              <p:custDataLst>
                <p:tags r:id="rId8"/>
              </p:custDataLst>
            </p:nvPr>
          </p:nvSpPr>
          <p:spPr>
            <a:xfrm>
              <a:off x="5837" y="4095"/>
              <a:ext cx="3160" cy="2304"/>
            </a:xfrm>
            <a:custGeom>
              <a:avLst/>
              <a:gdLst/>
              <a:ahLst/>
              <a:cxnLst/>
              <a:rect l="l" t="t" r="r" b="b"/>
              <a:pathLst>
                <a:path w="2006600" h="1463039">
                  <a:moveTo>
                    <a:pt x="1949378" y="1446711"/>
                  </a:moveTo>
                  <a:lnTo>
                    <a:pt x="46349" y="1446711"/>
                  </a:lnTo>
                  <a:lnTo>
                    <a:pt x="90809" y="1441773"/>
                  </a:lnTo>
                  <a:lnTo>
                    <a:pt x="133240" y="1430374"/>
                  </a:lnTo>
                  <a:lnTo>
                    <a:pt x="173500" y="1412794"/>
                  </a:lnTo>
                  <a:lnTo>
                    <a:pt x="211451" y="1389314"/>
                  </a:lnTo>
                  <a:lnTo>
                    <a:pt x="246952" y="1360216"/>
                  </a:lnTo>
                  <a:lnTo>
                    <a:pt x="279864" y="1325780"/>
                  </a:lnTo>
                  <a:lnTo>
                    <a:pt x="310045" y="1286288"/>
                  </a:lnTo>
                  <a:lnTo>
                    <a:pt x="337356" y="1242020"/>
                  </a:lnTo>
                  <a:lnTo>
                    <a:pt x="361657" y="1193256"/>
                  </a:lnTo>
                  <a:lnTo>
                    <a:pt x="378468" y="1157096"/>
                  </a:lnTo>
                  <a:lnTo>
                    <a:pt x="395707" y="1117279"/>
                  </a:lnTo>
                  <a:lnTo>
                    <a:pt x="413319" y="1074238"/>
                  </a:lnTo>
                  <a:lnTo>
                    <a:pt x="431247" y="1028401"/>
                  </a:lnTo>
                  <a:lnTo>
                    <a:pt x="449436" y="980199"/>
                  </a:lnTo>
                  <a:lnTo>
                    <a:pt x="467829" y="930061"/>
                  </a:lnTo>
                  <a:lnTo>
                    <a:pt x="486370" y="878419"/>
                  </a:lnTo>
                  <a:lnTo>
                    <a:pt x="505002" y="825701"/>
                  </a:lnTo>
                  <a:lnTo>
                    <a:pt x="523671" y="772339"/>
                  </a:lnTo>
                  <a:lnTo>
                    <a:pt x="560891" y="665398"/>
                  </a:lnTo>
                  <a:lnTo>
                    <a:pt x="579330" y="612680"/>
                  </a:lnTo>
                  <a:lnTo>
                    <a:pt x="597580" y="561038"/>
                  </a:lnTo>
                  <a:lnTo>
                    <a:pt x="615585" y="510901"/>
                  </a:lnTo>
                  <a:lnTo>
                    <a:pt x="633289" y="462698"/>
                  </a:lnTo>
                  <a:lnTo>
                    <a:pt x="650636" y="416862"/>
                  </a:lnTo>
                  <a:lnTo>
                    <a:pt x="667570" y="373820"/>
                  </a:lnTo>
                  <a:lnTo>
                    <a:pt x="684034" y="334004"/>
                  </a:lnTo>
                  <a:lnTo>
                    <a:pt x="699973" y="297843"/>
                  </a:lnTo>
                  <a:lnTo>
                    <a:pt x="724855" y="245045"/>
                  </a:lnTo>
                  <a:lnTo>
                    <a:pt x="750454" y="197286"/>
                  </a:lnTo>
                  <a:lnTo>
                    <a:pt x="776701" y="154600"/>
                  </a:lnTo>
                  <a:lnTo>
                    <a:pt x="803526" y="117025"/>
                  </a:lnTo>
                  <a:lnTo>
                    <a:pt x="830857" y="84593"/>
                  </a:lnTo>
                  <a:lnTo>
                    <a:pt x="858626" y="57341"/>
                  </a:lnTo>
                  <a:lnTo>
                    <a:pt x="915197" y="18515"/>
                  </a:lnTo>
                  <a:lnTo>
                    <a:pt x="972677" y="828"/>
                  </a:lnTo>
                  <a:lnTo>
                    <a:pt x="1001583" y="0"/>
                  </a:lnTo>
                  <a:lnTo>
                    <a:pt x="1030506" y="4561"/>
                  </a:lnTo>
                  <a:lnTo>
                    <a:pt x="1088126" y="29995"/>
                  </a:lnTo>
                  <a:lnTo>
                    <a:pt x="1144975" y="77410"/>
                  </a:lnTo>
                  <a:lnTo>
                    <a:pt x="1172936" y="109448"/>
                  </a:lnTo>
                  <a:lnTo>
                    <a:pt x="1200495" y="147088"/>
                  </a:lnTo>
                  <a:lnTo>
                    <a:pt x="1227581" y="190363"/>
                  </a:lnTo>
                  <a:lnTo>
                    <a:pt x="1254125" y="239309"/>
                  </a:lnTo>
                  <a:lnTo>
                    <a:pt x="1272512" y="274246"/>
                  </a:lnTo>
                  <a:lnTo>
                    <a:pt x="1292485" y="313117"/>
                  </a:lnTo>
                  <a:lnTo>
                    <a:pt x="1313765" y="355328"/>
                  </a:lnTo>
                  <a:lnTo>
                    <a:pt x="1336072" y="400285"/>
                  </a:lnTo>
                  <a:lnTo>
                    <a:pt x="1359124" y="447396"/>
                  </a:lnTo>
                  <a:lnTo>
                    <a:pt x="1382644" y="496067"/>
                  </a:lnTo>
                  <a:lnTo>
                    <a:pt x="1406349" y="545707"/>
                  </a:lnTo>
                  <a:lnTo>
                    <a:pt x="1429962" y="595721"/>
                  </a:lnTo>
                  <a:lnTo>
                    <a:pt x="1453200" y="645516"/>
                  </a:lnTo>
                  <a:lnTo>
                    <a:pt x="1475786" y="694500"/>
                  </a:lnTo>
                  <a:lnTo>
                    <a:pt x="1497437" y="742080"/>
                  </a:lnTo>
                  <a:lnTo>
                    <a:pt x="1517876" y="787661"/>
                  </a:lnTo>
                  <a:lnTo>
                    <a:pt x="1536821" y="830652"/>
                  </a:lnTo>
                  <a:lnTo>
                    <a:pt x="1553992" y="870460"/>
                  </a:lnTo>
                  <a:lnTo>
                    <a:pt x="1569110" y="906490"/>
                  </a:lnTo>
                  <a:lnTo>
                    <a:pt x="1599147" y="976500"/>
                  </a:lnTo>
                  <a:lnTo>
                    <a:pt x="1628655" y="1041442"/>
                  </a:lnTo>
                  <a:lnTo>
                    <a:pt x="1657728" y="1101400"/>
                  </a:lnTo>
                  <a:lnTo>
                    <a:pt x="1686459" y="1156459"/>
                  </a:lnTo>
                  <a:lnTo>
                    <a:pt x="1714941" y="1206700"/>
                  </a:lnTo>
                  <a:lnTo>
                    <a:pt x="1743267" y="1252207"/>
                  </a:lnTo>
                  <a:lnTo>
                    <a:pt x="1771531" y="1293063"/>
                  </a:lnTo>
                  <a:lnTo>
                    <a:pt x="1799826" y="1329351"/>
                  </a:lnTo>
                  <a:lnTo>
                    <a:pt x="1828245" y="1361156"/>
                  </a:lnTo>
                  <a:lnTo>
                    <a:pt x="1856882" y="1388559"/>
                  </a:lnTo>
                  <a:lnTo>
                    <a:pt x="1915183" y="1430495"/>
                  </a:lnTo>
                  <a:lnTo>
                    <a:pt x="1945033" y="1445194"/>
                  </a:lnTo>
                  <a:lnTo>
                    <a:pt x="1949378" y="1446711"/>
                  </a:lnTo>
                  <a:close/>
                </a:path>
                <a:path w="2006600" h="1463039">
                  <a:moveTo>
                    <a:pt x="2006600" y="1462471"/>
                  </a:moveTo>
                  <a:lnTo>
                    <a:pt x="0" y="1462471"/>
                  </a:lnTo>
                  <a:lnTo>
                    <a:pt x="0" y="1444907"/>
                  </a:lnTo>
                  <a:lnTo>
                    <a:pt x="46349" y="1446711"/>
                  </a:lnTo>
                  <a:lnTo>
                    <a:pt x="1949378" y="1446711"/>
                  </a:lnTo>
                  <a:lnTo>
                    <a:pt x="1975474" y="1455825"/>
                  </a:lnTo>
                  <a:lnTo>
                    <a:pt x="2006600" y="1462471"/>
                  </a:lnTo>
                  <a:close/>
                </a:path>
              </a:pathLst>
            </a:custGeom>
            <a:solidFill>
              <a:srgbClr val="009085"/>
            </a:solidFill>
          </p:spPr>
          <p:txBody>
            <a:bodyPr wrap="square" lIns="0" tIns="0" rIns="0" bIns="0" rtlCol="0"/>
            <a:p>
              <a:endParaRPr>
                <a:solidFill>
                  <a:schemeClr val="dk1"/>
                </a:solidFill>
              </a:endParaRPr>
            </a:p>
          </p:txBody>
        </p:sp>
        <p:sp>
          <p:nvSpPr>
            <p:cNvPr id="11" name="object 10"/>
            <p:cNvSpPr/>
            <p:nvPr>
              <p:custDataLst>
                <p:tags r:id="rId9"/>
              </p:custDataLst>
            </p:nvPr>
          </p:nvSpPr>
          <p:spPr>
            <a:xfrm>
              <a:off x="3842" y="2814"/>
              <a:ext cx="3138" cy="3594"/>
            </a:xfrm>
            <a:custGeom>
              <a:avLst/>
              <a:gdLst/>
              <a:ahLst/>
              <a:cxnLst/>
              <a:rect l="l" t="t" r="r" b="b"/>
              <a:pathLst>
                <a:path w="1992629" h="2282190">
                  <a:moveTo>
                    <a:pt x="1992312" y="2281697"/>
                  </a:moveTo>
                  <a:lnTo>
                    <a:pt x="0" y="2281697"/>
                  </a:lnTo>
                  <a:lnTo>
                    <a:pt x="28342" y="2277871"/>
                  </a:lnTo>
                  <a:lnTo>
                    <a:pt x="62203" y="2265780"/>
                  </a:lnTo>
                  <a:lnTo>
                    <a:pt x="99950" y="2244506"/>
                  </a:lnTo>
                  <a:lnTo>
                    <a:pt x="139945" y="2213131"/>
                  </a:lnTo>
                  <a:lnTo>
                    <a:pt x="180554" y="2170735"/>
                  </a:lnTo>
                  <a:lnTo>
                    <a:pt x="220142" y="2116402"/>
                  </a:lnTo>
                  <a:lnTo>
                    <a:pt x="257073" y="2049211"/>
                  </a:lnTo>
                  <a:lnTo>
                    <a:pt x="288380" y="1977473"/>
                  </a:lnTo>
                  <a:lnTo>
                    <a:pt x="303842" y="1937583"/>
                  </a:lnTo>
                  <a:lnTo>
                    <a:pt x="319168" y="1895269"/>
                  </a:lnTo>
                  <a:lnTo>
                    <a:pt x="334351" y="1850721"/>
                  </a:lnTo>
                  <a:lnTo>
                    <a:pt x="349384" y="1804132"/>
                  </a:lnTo>
                  <a:lnTo>
                    <a:pt x="364262" y="1755693"/>
                  </a:lnTo>
                  <a:lnTo>
                    <a:pt x="378977" y="1705596"/>
                  </a:lnTo>
                  <a:lnTo>
                    <a:pt x="393524" y="1654033"/>
                  </a:lnTo>
                  <a:lnTo>
                    <a:pt x="407896" y="1601194"/>
                  </a:lnTo>
                  <a:lnTo>
                    <a:pt x="422086" y="1547272"/>
                  </a:lnTo>
                  <a:lnTo>
                    <a:pt x="436157" y="1492176"/>
                  </a:lnTo>
                  <a:lnTo>
                    <a:pt x="449894" y="1436946"/>
                  </a:lnTo>
                  <a:lnTo>
                    <a:pt x="463499" y="1380924"/>
                  </a:lnTo>
                  <a:lnTo>
                    <a:pt x="476897" y="1324586"/>
                  </a:lnTo>
                  <a:lnTo>
                    <a:pt x="490081" y="1268122"/>
                  </a:lnTo>
                  <a:lnTo>
                    <a:pt x="503044" y="1211726"/>
                  </a:lnTo>
                  <a:lnTo>
                    <a:pt x="515780" y="1155587"/>
                  </a:lnTo>
                  <a:lnTo>
                    <a:pt x="528282" y="1099899"/>
                  </a:lnTo>
                  <a:lnTo>
                    <a:pt x="540543" y="1044852"/>
                  </a:lnTo>
                  <a:lnTo>
                    <a:pt x="575823" y="885477"/>
                  </a:lnTo>
                  <a:lnTo>
                    <a:pt x="587060" y="834913"/>
                  </a:lnTo>
                  <a:lnTo>
                    <a:pt x="598023" y="785949"/>
                  </a:lnTo>
                  <a:lnTo>
                    <a:pt x="608708" y="738776"/>
                  </a:lnTo>
                  <a:lnTo>
                    <a:pt x="619107" y="693587"/>
                  </a:lnTo>
                  <a:lnTo>
                    <a:pt x="629214" y="650572"/>
                  </a:lnTo>
                  <a:lnTo>
                    <a:pt x="639022" y="609923"/>
                  </a:lnTo>
                  <a:lnTo>
                    <a:pt x="648625" y="571438"/>
                  </a:lnTo>
                  <a:lnTo>
                    <a:pt x="666141" y="502184"/>
                  </a:lnTo>
                  <a:lnTo>
                    <a:pt x="683927" y="437437"/>
                  </a:lnTo>
                  <a:lnTo>
                    <a:pt x="701869" y="377512"/>
                  </a:lnTo>
                  <a:lnTo>
                    <a:pt x="719956" y="322330"/>
                  </a:lnTo>
                  <a:lnTo>
                    <a:pt x="738175" y="271808"/>
                  </a:lnTo>
                  <a:lnTo>
                    <a:pt x="756514" y="225869"/>
                  </a:lnTo>
                  <a:lnTo>
                    <a:pt x="774960" y="184431"/>
                  </a:lnTo>
                  <a:lnTo>
                    <a:pt x="793500" y="147414"/>
                  </a:lnTo>
                  <a:lnTo>
                    <a:pt x="830815" y="86324"/>
                  </a:lnTo>
                  <a:lnTo>
                    <a:pt x="868358" y="41957"/>
                  </a:lnTo>
                  <a:lnTo>
                    <a:pt x="906029" y="13673"/>
                  </a:lnTo>
                  <a:lnTo>
                    <a:pt x="943730" y="831"/>
                  </a:lnTo>
                  <a:lnTo>
                    <a:pt x="962559" y="0"/>
                  </a:lnTo>
                  <a:lnTo>
                    <a:pt x="981359" y="2788"/>
                  </a:lnTo>
                  <a:lnTo>
                    <a:pt x="1018817" y="18906"/>
                  </a:lnTo>
                  <a:lnTo>
                    <a:pt x="1056004" y="48541"/>
                  </a:lnTo>
                  <a:lnTo>
                    <a:pt x="1092820" y="91053"/>
                  </a:lnTo>
                  <a:lnTo>
                    <a:pt x="1129165" y="145802"/>
                  </a:lnTo>
                  <a:lnTo>
                    <a:pt x="1164940" y="212146"/>
                  </a:lnTo>
                  <a:lnTo>
                    <a:pt x="1182582" y="249465"/>
                  </a:lnTo>
                  <a:lnTo>
                    <a:pt x="1200044" y="289443"/>
                  </a:lnTo>
                  <a:lnTo>
                    <a:pt x="1217313" y="331999"/>
                  </a:lnTo>
                  <a:lnTo>
                    <a:pt x="1234377" y="377053"/>
                  </a:lnTo>
                  <a:lnTo>
                    <a:pt x="1251224" y="424525"/>
                  </a:lnTo>
                  <a:lnTo>
                    <a:pt x="1267840" y="474335"/>
                  </a:lnTo>
                  <a:lnTo>
                    <a:pt x="1283557" y="522868"/>
                  </a:lnTo>
                  <a:lnTo>
                    <a:pt x="1299075" y="571833"/>
                  </a:lnTo>
                  <a:lnTo>
                    <a:pt x="1314049" y="620038"/>
                  </a:lnTo>
                  <a:lnTo>
                    <a:pt x="1328867" y="668661"/>
                  </a:lnTo>
                  <a:lnTo>
                    <a:pt x="1343428" y="717301"/>
                  </a:lnTo>
                  <a:lnTo>
                    <a:pt x="1357754" y="765950"/>
                  </a:lnTo>
                  <a:lnTo>
                    <a:pt x="1371866" y="814602"/>
                  </a:lnTo>
                  <a:lnTo>
                    <a:pt x="1385785" y="863250"/>
                  </a:lnTo>
                  <a:lnTo>
                    <a:pt x="1399534" y="911887"/>
                  </a:lnTo>
                  <a:lnTo>
                    <a:pt x="1413132" y="960507"/>
                  </a:lnTo>
                  <a:lnTo>
                    <a:pt x="1426602" y="1009101"/>
                  </a:lnTo>
                  <a:lnTo>
                    <a:pt x="1439966" y="1057664"/>
                  </a:lnTo>
                  <a:lnTo>
                    <a:pt x="1453243" y="1106188"/>
                  </a:lnTo>
                  <a:lnTo>
                    <a:pt x="1505926" y="1299764"/>
                  </a:lnTo>
                  <a:lnTo>
                    <a:pt x="1519096" y="1347994"/>
                  </a:lnTo>
                  <a:lnTo>
                    <a:pt x="1532310" y="1396143"/>
                  </a:lnTo>
                  <a:lnTo>
                    <a:pt x="1545588" y="1444206"/>
                  </a:lnTo>
                  <a:lnTo>
                    <a:pt x="1559030" y="1492459"/>
                  </a:lnTo>
                  <a:lnTo>
                    <a:pt x="1572421" y="1540046"/>
                  </a:lnTo>
                  <a:lnTo>
                    <a:pt x="1586019" y="1587808"/>
                  </a:lnTo>
                  <a:lnTo>
                    <a:pt x="1599768" y="1635457"/>
                  </a:lnTo>
                  <a:lnTo>
                    <a:pt x="1613687" y="1682985"/>
                  </a:lnTo>
                  <a:lnTo>
                    <a:pt x="1627799" y="1730385"/>
                  </a:lnTo>
                  <a:lnTo>
                    <a:pt x="1642125" y="1777651"/>
                  </a:lnTo>
                  <a:lnTo>
                    <a:pt x="1656686" y="1824775"/>
                  </a:lnTo>
                  <a:lnTo>
                    <a:pt x="1671504" y="1871751"/>
                  </a:lnTo>
                  <a:lnTo>
                    <a:pt x="1686600" y="1918572"/>
                  </a:lnTo>
                  <a:lnTo>
                    <a:pt x="1701996" y="1965231"/>
                  </a:lnTo>
                  <a:lnTo>
                    <a:pt x="1717713" y="2011721"/>
                  </a:lnTo>
                  <a:lnTo>
                    <a:pt x="1743862" y="2074059"/>
                  </a:lnTo>
                  <a:lnTo>
                    <a:pt x="1771550" y="2126584"/>
                  </a:lnTo>
                  <a:lnTo>
                    <a:pt x="1800586" y="2170036"/>
                  </a:lnTo>
                  <a:lnTo>
                    <a:pt x="1830777" y="2205156"/>
                  </a:lnTo>
                  <a:lnTo>
                    <a:pt x="1861929" y="2232685"/>
                  </a:lnTo>
                  <a:lnTo>
                    <a:pt x="1926351" y="2267930"/>
                  </a:lnTo>
                  <a:lnTo>
                    <a:pt x="1959235" y="2277128"/>
                  </a:lnTo>
                  <a:lnTo>
                    <a:pt x="1992312" y="2281697"/>
                  </a:lnTo>
                  <a:close/>
                </a:path>
              </a:pathLst>
            </a:custGeom>
            <a:solidFill>
              <a:srgbClr val="01526C"/>
            </a:solidFill>
          </p:spPr>
          <p:txBody>
            <a:bodyPr wrap="square" lIns="0" tIns="0" rIns="0" bIns="0" rtlCol="0"/>
            <a:p>
              <a:endParaRPr>
                <a:solidFill>
                  <a:schemeClr val="dk1"/>
                </a:solidFill>
              </a:endParaRPr>
            </a:p>
          </p:txBody>
        </p:sp>
        <p:sp>
          <p:nvSpPr>
            <p:cNvPr id="13" name="object 12"/>
            <p:cNvSpPr/>
            <p:nvPr>
              <p:custDataLst>
                <p:tags r:id="rId10"/>
              </p:custDataLst>
            </p:nvPr>
          </p:nvSpPr>
          <p:spPr>
            <a:xfrm>
              <a:off x="4560" y="1531"/>
              <a:ext cx="1588" cy="1136"/>
            </a:xfrm>
            <a:custGeom>
              <a:avLst/>
              <a:gdLst/>
              <a:ahLst/>
              <a:cxnLst/>
              <a:rect l="l" t="t" r="r" b="b"/>
              <a:pathLst>
                <a:path w="1008379" h="721360">
                  <a:moveTo>
                    <a:pt x="931163" y="457200"/>
                  </a:moveTo>
                  <a:lnTo>
                    <a:pt x="76200" y="457200"/>
                  </a:lnTo>
                  <a:lnTo>
                    <a:pt x="46537" y="450830"/>
                  </a:lnTo>
                  <a:lnTo>
                    <a:pt x="22317" y="434305"/>
                  </a:lnTo>
                  <a:lnTo>
                    <a:pt x="5987" y="410011"/>
                  </a:lnTo>
                  <a:lnTo>
                    <a:pt x="0" y="380339"/>
                  </a:lnTo>
                  <a:lnTo>
                    <a:pt x="0" y="76200"/>
                  </a:lnTo>
                  <a:lnTo>
                    <a:pt x="5987" y="46166"/>
                  </a:lnTo>
                  <a:lnTo>
                    <a:pt x="22317" y="21821"/>
                  </a:lnTo>
                  <a:lnTo>
                    <a:pt x="46537" y="5616"/>
                  </a:lnTo>
                  <a:lnTo>
                    <a:pt x="76200" y="0"/>
                  </a:lnTo>
                  <a:lnTo>
                    <a:pt x="931163" y="0"/>
                  </a:lnTo>
                  <a:lnTo>
                    <a:pt x="961218" y="5616"/>
                  </a:lnTo>
                  <a:lnTo>
                    <a:pt x="985570" y="21821"/>
                  </a:lnTo>
                  <a:lnTo>
                    <a:pt x="1001769" y="46166"/>
                  </a:lnTo>
                  <a:lnTo>
                    <a:pt x="1007363" y="76200"/>
                  </a:lnTo>
                  <a:lnTo>
                    <a:pt x="1007363" y="266700"/>
                  </a:lnTo>
                  <a:lnTo>
                    <a:pt x="1008062" y="380339"/>
                  </a:lnTo>
                  <a:lnTo>
                    <a:pt x="1007363" y="381000"/>
                  </a:lnTo>
                  <a:lnTo>
                    <a:pt x="1001769" y="410290"/>
                  </a:lnTo>
                  <a:lnTo>
                    <a:pt x="985570" y="434387"/>
                  </a:lnTo>
                  <a:lnTo>
                    <a:pt x="961218" y="450840"/>
                  </a:lnTo>
                  <a:lnTo>
                    <a:pt x="931163" y="457200"/>
                  </a:lnTo>
                  <a:close/>
                </a:path>
                <a:path w="1008379" h="721360">
                  <a:moveTo>
                    <a:pt x="390144" y="720851"/>
                  </a:moveTo>
                  <a:lnTo>
                    <a:pt x="167639" y="457200"/>
                  </a:lnTo>
                  <a:lnTo>
                    <a:pt x="420624" y="457200"/>
                  </a:lnTo>
                  <a:lnTo>
                    <a:pt x="390144" y="720851"/>
                  </a:lnTo>
                  <a:close/>
                </a:path>
              </a:pathLst>
            </a:custGeom>
            <a:solidFill>
              <a:srgbClr val="4192AC"/>
            </a:solidFill>
          </p:spPr>
          <p:txBody>
            <a:bodyPr wrap="square" lIns="0" tIns="0" rIns="0" bIns="0" rtlCol="0"/>
            <a:p>
              <a:endParaRPr>
                <a:solidFill>
                  <a:schemeClr val="dk1"/>
                </a:solidFill>
              </a:endParaRPr>
            </a:p>
          </p:txBody>
        </p:sp>
        <p:sp>
          <p:nvSpPr>
            <p:cNvPr id="14" name="object 13"/>
            <p:cNvSpPr txBox="1"/>
            <p:nvPr/>
          </p:nvSpPr>
          <p:spPr>
            <a:xfrm>
              <a:off x="4853" y="1570"/>
              <a:ext cx="1000" cy="728"/>
            </a:xfrm>
            <a:prstGeom prst="rect">
              <a:avLst/>
            </a:prstGeom>
          </p:spPr>
          <p:txBody>
            <a:bodyPr vert="horz" wrap="square" lIns="0" tIns="0" rIns="0" bIns="0" rtlCol="0">
              <a:spAutoFit/>
            </a:bodyPr>
            <a:p>
              <a:pPr marL="12700">
                <a:lnSpc>
                  <a:spcPct val="100000"/>
                </a:lnSpc>
              </a:pPr>
              <a:r>
                <a:rPr sz="1400" dirty="0">
                  <a:solidFill>
                    <a:srgbClr val="FFFFFF"/>
                  </a:solidFill>
                  <a:latin typeface="微软雅黑" panose="020B0503020204020204" charset="-122"/>
                  <a:cs typeface="微软雅黑" panose="020B0503020204020204" charset="-122"/>
                </a:rPr>
                <a:t>生态</a:t>
              </a:r>
              <a:endParaRPr sz="1400" dirty="0">
                <a:solidFill>
                  <a:srgbClr val="FFFFFF"/>
                </a:solidFill>
                <a:latin typeface="微软雅黑" panose="020B0503020204020204" charset="-122"/>
                <a:cs typeface="微软雅黑" panose="020B0503020204020204" charset="-122"/>
              </a:endParaRPr>
            </a:p>
          </p:txBody>
        </p:sp>
        <p:sp>
          <p:nvSpPr>
            <p:cNvPr id="15" name="object 14"/>
            <p:cNvSpPr/>
            <p:nvPr>
              <p:custDataLst>
                <p:tags r:id="rId11"/>
              </p:custDataLst>
            </p:nvPr>
          </p:nvSpPr>
          <p:spPr>
            <a:xfrm>
              <a:off x="6624" y="2724"/>
              <a:ext cx="1589" cy="1138"/>
            </a:xfrm>
            <a:custGeom>
              <a:avLst/>
              <a:gdLst/>
              <a:ahLst/>
              <a:cxnLst/>
              <a:rect l="l" t="t" r="r" b="b"/>
              <a:pathLst>
                <a:path w="1009014" h="722630">
                  <a:moveTo>
                    <a:pt x="932688" y="457200"/>
                  </a:moveTo>
                  <a:lnTo>
                    <a:pt x="76200" y="457200"/>
                  </a:lnTo>
                  <a:lnTo>
                    <a:pt x="46887" y="451626"/>
                  </a:lnTo>
                  <a:lnTo>
                    <a:pt x="22872" y="435527"/>
                  </a:lnTo>
                  <a:lnTo>
                    <a:pt x="6612" y="411387"/>
                  </a:lnTo>
                  <a:lnTo>
                    <a:pt x="635" y="381736"/>
                  </a:lnTo>
                  <a:lnTo>
                    <a:pt x="0" y="381000"/>
                  </a:lnTo>
                  <a:lnTo>
                    <a:pt x="0" y="76200"/>
                  </a:lnTo>
                  <a:lnTo>
                    <a:pt x="6344" y="46952"/>
                  </a:lnTo>
                  <a:lnTo>
                    <a:pt x="22793" y="22869"/>
                  </a:lnTo>
                  <a:lnTo>
                    <a:pt x="46895" y="6401"/>
                  </a:lnTo>
                  <a:lnTo>
                    <a:pt x="76200" y="0"/>
                  </a:lnTo>
                  <a:lnTo>
                    <a:pt x="932688" y="0"/>
                  </a:lnTo>
                  <a:lnTo>
                    <a:pt x="962242" y="6401"/>
                  </a:lnTo>
                  <a:lnTo>
                    <a:pt x="986428" y="22869"/>
                  </a:lnTo>
                  <a:lnTo>
                    <a:pt x="1002793" y="46952"/>
                  </a:lnTo>
                  <a:lnTo>
                    <a:pt x="1008888" y="76200"/>
                  </a:lnTo>
                  <a:lnTo>
                    <a:pt x="1008888" y="266700"/>
                  </a:lnTo>
                  <a:lnTo>
                    <a:pt x="1008698" y="381000"/>
                  </a:lnTo>
                  <a:lnTo>
                    <a:pt x="1008738" y="381736"/>
                  </a:lnTo>
                  <a:lnTo>
                    <a:pt x="1002793" y="411076"/>
                  </a:lnTo>
                  <a:lnTo>
                    <a:pt x="986428" y="435435"/>
                  </a:lnTo>
                  <a:lnTo>
                    <a:pt x="962242" y="451626"/>
                  </a:lnTo>
                  <a:lnTo>
                    <a:pt x="932688" y="457200"/>
                  </a:lnTo>
                  <a:close/>
                </a:path>
                <a:path w="1009014" h="722630">
                  <a:moveTo>
                    <a:pt x="1008738" y="381736"/>
                  </a:moveTo>
                  <a:lnTo>
                    <a:pt x="1008888" y="381000"/>
                  </a:lnTo>
                  <a:lnTo>
                    <a:pt x="1008738" y="381736"/>
                  </a:lnTo>
                  <a:close/>
                </a:path>
                <a:path w="1009014" h="722630">
                  <a:moveTo>
                    <a:pt x="390144" y="722376"/>
                  </a:moveTo>
                  <a:lnTo>
                    <a:pt x="169163" y="457200"/>
                  </a:lnTo>
                  <a:lnTo>
                    <a:pt x="420624" y="457200"/>
                  </a:lnTo>
                  <a:lnTo>
                    <a:pt x="390144" y="722376"/>
                  </a:lnTo>
                  <a:close/>
                </a:path>
              </a:pathLst>
            </a:custGeom>
            <a:solidFill>
              <a:srgbClr val="40C4BA"/>
            </a:solidFill>
          </p:spPr>
          <p:txBody>
            <a:bodyPr wrap="square" lIns="0" tIns="0" rIns="0" bIns="0" rtlCol="0"/>
            <a:p>
              <a:endParaRPr>
                <a:solidFill>
                  <a:schemeClr val="dk1"/>
                </a:solidFill>
              </a:endParaRPr>
            </a:p>
          </p:txBody>
        </p:sp>
        <p:sp>
          <p:nvSpPr>
            <p:cNvPr id="16" name="object 15"/>
            <p:cNvSpPr txBox="1"/>
            <p:nvPr/>
          </p:nvSpPr>
          <p:spPr>
            <a:xfrm>
              <a:off x="6873" y="2718"/>
              <a:ext cx="1000" cy="728"/>
            </a:xfrm>
            <a:prstGeom prst="rect">
              <a:avLst/>
            </a:prstGeom>
          </p:spPr>
          <p:txBody>
            <a:bodyPr vert="horz" wrap="square" lIns="0" tIns="0" rIns="0" bIns="0" rtlCol="0">
              <a:spAutoFit/>
            </a:bodyPr>
            <a:p>
              <a:pPr marL="12700">
                <a:lnSpc>
                  <a:spcPct val="100000"/>
                </a:lnSpc>
              </a:pPr>
              <a:r>
                <a:rPr sz="1400" dirty="0">
                  <a:solidFill>
                    <a:srgbClr val="FFFFFF"/>
                  </a:solidFill>
                  <a:latin typeface="微软雅黑" panose="020B0503020204020204" charset="-122"/>
                  <a:cs typeface="微软雅黑" panose="020B0503020204020204" charset="-122"/>
                </a:rPr>
                <a:t>区位</a:t>
              </a:r>
              <a:endParaRPr sz="1400" dirty="0">
                <a:solidFill>
                  <a:srgbClr val="FFFFFF"/>
                </a:solidFill>
                <a:latin typeface="微软雅黑" panose="020B0503020204020204" charset="-122"/>
                <a:cs typeface="微软雅黑" panose="020B0503020204020204" charset="-122"/>
              </a:endParaRPr>
            </a:p>
          </p:txBody>
        </p:sp>
        <p:sp>
          <p:nvSpPr>
            <p:cNvPr id="17" name="object 16"/>
            <p:cNvSpPr/>
            <p:nvPr>
              <p:custDataLst>
                <p:tags r:id="rId12"/>
              </p:custDataLst>
            </p:nvPr>
          </p:nvSpPr>
          <p:spPr>
            <a:xfrm>
              <a:off x="8632" y="2251"/>
              <a:ext cx="1588" cy="1136"/>
            </a:xfrm>
            <a:custGeom>
              <a:avLst/>
              <a:gdLst/>
              <a:ahLst/>
              <a:cxnLst/>
              <a:rect l="l" t="t" r="r" b="b"/>
              <a:pathLst>
                <a:path w="1008379" h="721360">
                  <a:moveTo>
                    <a:pt x="1007554" y="381000"/>
                  </a:moveTo>
                  <a:lnTo>
                    <a:pt x="190" y="381000"/>
                  </a:lnTo>
                  <a:lnTo>
                    <a:pt x="190" y="76200"/>
                  </a:lnTo>
                  <a:lnTo>
                    <a:pt x="6070" y="46166"/>
                  </a:lnTo>
                  <a:lnTo>
                    <a:pt x="22364" y="21821"/>
                  </a:lnTo>
                  <a:lnTo>
                    <a:pt x="46621" y="5616"/>
                  </a:lnTo>
                  <a:lnTo>
                    <a:pt x="76390" y="0"/>
                  </a:lnTo>
                  <a:lnTo>
                    <a:pt x="931354" y="0"/>
                  </a:lnTo>
                  <a:lnTo>
                    <a:pt x="961302" y="5616"/>
                  </a:lnTo>
                  <a:lnTo>
                    <a:pt x="985618" y="21821"/>
                  </a:lnTo>
                  <a:lnTo>
                    <a:pt x="1001852" y="46166"/>
                  </a:lnTo>
                  <a:lnTo>
                    <a:pt x="1007554" y="76200"/>
                  </a:lnTo>
                  <a:lnTo>
                    <a:pt x="1007554" y="266700"/>
                  </a:lnTo>
                  <a:lnTo>
                    <a:pt x="1008062" y="380339"/>
                  </a:lnTo>
                  <a:lnTo>
                    <a:pt x="1007554" y="381000"/>
                  </a:lnTo>
                  <a:close/>
                </a:path>
                <a:path w="1008379" h="721360">
                  <a:moveTo>
                    <a:pt x="931354" y="457200"/>
                  </a:moveTo>
                  <a:lnTo>
                    <a:pt x="76390" y="457200"/>
                  </a:lnTo>
                  <a:lnTo>
                    <a:pt x="46618" y="450830"/>
                  </a:lnTo>
                  <a:lnTo>
                    <a:pt x="22340" y="434305"/>
                  </a:lnTo>
                  <a:lnTo>
                    <a:pt x="5990" y="410011"/>
                  </a:lnTo>
                  <a:lnTo>
                    <a:pt x="0" y="380339"/>
                  </a:lnTo>
                  <a:lnTo>
                    <a:pt x="190" y="381000"/>
                  </a:lnTo>
                  <a:lnTo>
                    <a:pt x="1007554" y="381000"/>
                  </a:lnTo>
                  <a:lnTo>
                    <a:pt x="1001852" y="410290"/>
                  </a:lnTo>
                  <a:lnTo>
                    <a:pt x="985618" y="434387"/>
                  </a:lnTo>
                  <a:lnTo>
                    <a:pt x="961302" y="450840"/>
                  </a:lnTo>
                  <a:lnTo>
                    <a:pt x="931354" y="457200"/>
                  </a:lnTo>
                  <a:close/>
                </a:path>
                <a:path w="1008379" h="721360">
                  <a:moveTo>
                    <a:pt x="390334" y="720851"/>
                  </a:moveTo>
                  <a:lnTo>
                    <a:pt x="167830" y="457200"/>
                  </a:lnTo>
                  <a:lnTo>
                    <a:pt x="419290" y="457200"/>
                  </a:lnTo>
                  <a:lnTo>
                    <a:pt x="390334" y="720851"/>
                  </a:lnTo>
                  <a:close/>
                </a:path>
              </a:pathLst>
            </a:custGeom>
            <a:solidFill>
              <a:srgbClr val="8ACFB5"/>
            </a:solidFill>
          </p:spPr>
          <p:txBody>
            <a:bodyPr wrap="square" lIns="0" tIns="0" rIns="0" bIns="0" rtlCol="0"/>
            <a:p>
              <a:endParaRPr>
                <a:solidFill>
                  <a:schemeClr val="dk1"/>
                </a:solidFill>
              </a:endParaRPr>
            </a:p>
          </p:txBody>
        </p:sp>
        <p:sp>
          <p:nvSpPr>
            <p:cNvPr id="18" name="object 17"/>
            <p:cNvSpPr txBox="1"/>
            <p:nvPr/>
          </p:nvSpPr>
          <p:spPr>
            <a:xfrm>
              <a:off x="8926" y="2290"/>
              <a:ext cx="1000" cy="728"/>
            </a:xfrm>
            <a:prstGeom prst="rect">
              <a:avLst/>
            </a:prstGeom>
          </p:spPr>
          <p:txBody>
            <a:bodyPr vert="horz" wrap="square" lIns="0" tIns="0" rIns="0" bIns="0" rtlCol="0">
              <a:spAutoFit/>
            </a:bodyPr>
            <a:p>
              <a:pPr marL="12700">
                <a:lnSpc>
                  <a:spcPct val="100000"/>
                </a:lnSpc>
              </a:pPr>
              <a:r>
                <a:rPr sz="1400" dirty="0">
                  <a:solidFill>
                    <a:srgbClr val="000000"/>
                  </a:solidFill>
                  <a:latin typeface="微软雅黑" panose="020B0503020204020204" charset="-122"/>
                  <a:cs typeface="微软雅黑" panose="020B0503020204020204" charset="-122"/>
                </a:rPr>
                <a:t>文化</a:t>
              </a:r>
              <a:endParaRPr sz="1400" dirty="0">
                <a:solidFill>
                  <a:srgbClr val="000000"/>
                </a:solidFill>
                <a:latin typeface="微软雅黑" panose="020B0503020204020204" charset="-122"/>
                <a:cs typeface="微软雅黑" panose="020B0503020204020204" charset="-122"/>
              </a:endParaRPr>
            </a:p>
          </p:txBody>
        </p:sp>
        <p:sp>
          <p:nvSpPr>
            <p:cNvPr id="19" name="object 18"/>
            <p:cNvSpPr/>
            <p:nvPr>
              <p:custDataLst>
                <p:tags r:id="rId13"/>
              </p:custDataLst>
            </p:nvPr>
          </p:nvSpPr>
          <p:spPr>
            <a:xfrm>
              <a:off x="10857" y="1694"/>
              <a:ext cx="1588" cy="1138"/>
            </a:xfrm>
            <a:custGeom>
              <a:avLst/>
              <a:gdLst/>
              <a:ahLst/>
              <a:cxnLst/>
              <a:rect l="l" t="t" r="r" b="b"/>
              <a:pathLst>
                <a:path w="1008379" h="722630">
                  <a:moveTo>
                    <a:pt x="931227" y="457199"/>
                  </a:moveTo>
                  <a:lnTo>
                    <a:pt x="76263" y="457199"/>
                  </a:lnTo>
                  <a:lnTo>
                    <a:pt x="46553" y="451483"/>
                  </a:lnTo>
                  <a:lnTo>
                    <a:pt x="22325" y="435305"/>
                  </a:lnTo>
                  <a:lnTo>
                    <a:pt x="5988" y="411137"/>
                  </a:lnTo>
                  <a:lnTo>
                    <a:pt x="0" y="381482"/>
                  </a:lnTo>
                  <a:lnTo>
                    <a:pt x="63" y="76199"/>
                  </a:lnTo>
                  <a:lnTo>
                    <a:pt x="6015" y="46809"/>
                  </a:lnTo>
                  <a:lnTo>
                    <a:pt x="22332" y="22679"/>
                  </a:lnTo>
                  <a:lnTo>
                    <a:pt x="46565" y="6259"/>
                  </a:lnTo>
                  <a:lnTo>
                    <a:pt x="76263" y="0"/>
                  </a:lnTo>
                  <a:lnTo>
                    <a:pt x="931227" y="0"/>
                  </a:lnTo>
                  <a:lnTo>
                    <a:pt x="961246" y="6259"/>
                  </a:lnTo>
                  <a:lnTo>
                    <a:pt x="985586" y="22679"/>
                  </a:lnTo>
                  <a:lnTo>
                    <a:pt x="1001797" y="46809"/>
                  </a:lnTo>
                  <a:lnTo>
                    <a:pt x="1007427" y="76199"/>
                  </a:lnTo>
                  <a:lnTo>
                    <a:pt x="1007427" y="266699"/>
                  </a:lnTo>
                  <a:lnTo>
                    <a:pt x="1008059" y="380999"/>
                  </a:lnTo>
                  <a:lnTo>
                    <a:pt x="1007427" y="380999"/>
                  </a:lnTo>
                  <a:lnTo>
                    <a:pt x="1001797" y="410933"/>
                  </a:lnTo>
                  <a:lnTo>
                    <a:pt x="985586" y="435244"/>
                  </a:lnTo>
                  <a:lnTo>
                    <a:pt x="961246" y="451483"/>
                  </a:lnTo>
                  <a:lnTo>
                    <a:pt x="931227" y="457199"/>
                  </a:lnTo>
                  <a:close/>
                </a:path>
                <a:path w="1008379" h="722630">
                  <a:moveTo>
                    <a:pt x="1008062" y="381482"/>
                  </a:moveTo>
                  <a:lnTo>
                    <a:pt x="1007427" y="380999"/>
                  </a:lnTo>
                  <a:lnTo>
                    <a:pt x="1008059" y="380999"/>
                  </a:lnTo>
                  <a:lnTo>
                    <a:pt x="1008062" y="381482"/>
                  </a:lnTo>
                  <a:close/>
                </a:path>
                <a:path w="1008379" h="722630">
                  <a:moveTo>
                    <a:pt x="390207" y="722375"/>
                  </a:moveTo>
                  <a:lnTo>
                    <a:pt x="167703" y="457199"/>
                  </a:lnTo>
                  <a:lnTo>
                    <a:pt x="420687" y="457199"/>
                  </a:lnTo>
                  <a:lnTo>
                    <a:pt x="390207" y="722375"/>
                  </a:lnTo>
                  <a:close/>
                </a:path>
              </a:pathLst>
            </a:custGeom>
            <a:solidFill>
              <a:srgbClr val="E38987"/>
            </a:solidFill>
          </p:spPr>
          <p:txBody>
            <a:bodyPr wrap="square" lIns="0" tIns="0" rIns="0" bIns="0" rtlCol="0"/>
            <a:p>
              <a:endParaRPr>
                <a:solidFill>
                  <a:schemeClr val="dk1"/>
                </a:solidFill>
              </a:endParaRPr>
            </a:p>
          </p:txBody>
        </p:sp>
        <p:sp>
          <p:nvSpPr>
            <p:cNvPr id="20" name="object 19"/>
            <p:cNvSpPr txBox="1"/>
            <p:nvPr/>
          </p:nvSpPr>
          <p:spPr>
            <a:xfrm>
              <a:off x="11151" y="1735"/>
              <a:ext cx="1000" cy="728"/>
            </a:xfrm>
            <a:prstGeom prst="rect">
              <a:avLst/>
            </a:prstGeom>
          </p:spPr>
          <p:txBody>
            <a:bodyPr vert="horz" wrap="square" lIns="0" tIns="0" rIns="0" bIns="0" rtlCol="0">
              <a:spAutoFit/>
            </a:bodyPr>
            <a:p>
              <a:pPr marL="12700">
                <a:lnSpc>
                  <a:spcPct val="100000"/>
                </a:lnSpc>
              </a:pPr>
              <a:r>
                <a:rPr sz="1400" dirty="0">
                  <a:solidFill>
                    <a:srgbClr val="FFFFFF"/>
                  </a:solidFill>
                  <a:latin typeface="微软雅黑" panose="020B0503020204020204" charset="-122"/>
                  <a:cs typeface="微软雅黑" panose="020B0503020204020204" charset="-122"/>
                </a:rPr>
                <a:t>经济</a:t>
              </a:r>
              <a:endParaRPr sz="1400" dirty="0">
                <a:solidFill>
                  <a:srgbClr val="FFFFFF"/>
                </a:solidFill>
                <a:latin typeface="微软雅黑" panose="020B0503020204020204" charset="-122"/>
                <a:cs typeface="微软雅黑" panose="020B0503020204020204" charset="-122"/>
              </a:endParaRPr>
            </a:p>
          </p:txBody>
        </p:sp>
        <p:sp>
          <p:nvSpPr>
            <p:cNvPr id="21" name="object 20"/>
            <p:cNvSpPr/>
            <p:nvPr>
              <p:custDataLst>
                <p:tags r:id="rId14"/>
              </p:custDataLst>
            </p:nvPr>
          </p:nvSpPr>
          <p:spPr>
            <a:xfrm>
              <a:off x="13080" y="2402"/>
              <a:ext cx="1588" cy="1138"/>
            </a:xfrm>
            <a:custGeom>
              <a:avLst/>
              <a:gdLst/>
              <a:ahLst/>
              <a:cxnLst/>
              <a:rect l="l" t="t" r="r" b="b"/>
              <a:pathLst>
                <a:path w="1008379" h="722630">
                  <a:moveTo>
                    <a:pt x="931164" y="457200"/>
                  </a:moveTo>
                  <a:lnTo>
                    <a:pt x="76200" y="457200"/>
                  </a:lnTo>
                  <a:lnTo>
                    <a:pt x="46534" y="451305"/>
                  </a:lnTo>
                  <a:lnTo>
                    <a:pt x="22303" y="435006"/>
                  </a:lnTo>
                  <a:lnTo>
                    <a:pt x="5987" y="410824"/>
                  </a:lnTo>
                  <a:lnTo>
                    <a:pt x="0" y="381165"/>
                  </a:lnTo>
                  <a:lnTo>
                    <a:pt x="0" y="76200"/>
                  </a:lnTo>
                  <a:lnTo>
                    <a:pt x="5987" y="46630"/>
                  </a:lnTo>
                  <a:lnTo>
                    <a:pt x="22317" y="22440"/>
                  </a:lnTo>
                  <a:lnTo>
                    <a:pt x="46537" y="6080"/>
                  </a:lnTo>
                  <a:lnTo>
                    <a:pt x="76200" y="0"/>
                  </a:lnTo>
                  <a:lnTo>
                    <a:pt x="931164" y="0"/>
                  </a:lnTo>
                  <a:lnTo>
                    <a:pt x="961218" y="6080"/>
                  </a:lnTo>
                  <a:lnTo>
                    <a:pt x="985570" y="22440"/>
                  </a:lnTo>
                  <a:lnTo>
                    <a:pt x="1001769" y="46630"/>
                  </a:lnTo>
                  <a:lnTo>
                    <a:pt x="1007364" y="76200"/>
                  </a:lnTo>
                  <a:lnTo>
                    <a:pt x="1007364" y="266700"/>
                  </a:lnTo>
                  <a:lnTo>
                    <a:pt x="1008061" y="381000"/>
                  </a:lnTo>
                  <a:lnTo>
                    <a:pt x="1007364" y="381000"/>
                  </a:lnTo>
                  <a:lnTo>
                    <a:pt x="1001769" y="410754"/>
                  </a:lnTo>
                  <a:lnTo>
                    <a:pt x="985570" y="435006"/>
                  </a:lnTo>
                  <a:lnTo>
                    <a:pt x="961205" y="451307"/>
                  </a:lnTo>
                  <a:lnTo>
                    <a:pt x="931164" y="457200"/>
                  </a:lnTo>
                  <a:close/>
                </a:path>
                <a:path w="1008379" h="722630">
                  <a:moveTo>
                    <a:pt x="1008062" y="381165"/>
                  </a:moveTo>
                  <a:lnTo>
                    <a:pt x="1007364" y="381000"/>
                  </a:lnTo>
                  <a:lnTo>
                    <a:pt x="1008061" y="381000"/>
                  </a:lnTo>
                  <a:lnTo>
                    <a:pt x="1008062" y="381165"/>
                  </a:lnTo>
                  <a:close/>
                </a:path>
                <a:path w="1008379" h="722630">
                  <a:moveTo>
                    <a:pt x="390144" y="722376"/>
                  </a:moveTo>
                  <a:lnTo>
                    <a:pt x="167640" y="457200"/>
                  </a:lnTo>
                  <a:lnTo>
                    <a:pt x="420624" y="457200"/>
                  </a:lnTo>
                  <a:lnTo>
                    <a:pt x="390144" y="722376"/>
                  </a:lnTo>
                  <a:close/>
                </a:path>
              </a:pathLst>
            </a:custGeom>
            <a:solidFill>
              <a:srgbClr val="F8A990"/>
            </a:solidFill>
          </p:spPr>
          <p:txBody>
            <a:bodyPr wrap="square" lIns="0" tIns="0" rIns="0" bIns="0" rtlCol="0"/>
            <a:p>
              <a:endParaRPr>
                <a:solidFill>
                  <a:schemeClr val="dk1"/>
                </a:solidFill>
              </a:endParaRPr>
            </a:p>
          </p:txBody>
        </p:sp>
        <p:sp>
          <p:nvSpPr>
            <p:cNvPr id="22" name="object 21"/>
            <p:cNvSpPr txBox="1"/>
            <p:nvPr/>
          </p:nvSpPr>
          <p:spPr>
            <a:xfrm>
              <a:off x="13373" y="2443"/>
              <a:ext cx="1000" cy="728"/>
            </a:xfrm>
            <a:prstGeom prst="rect">
              <a:avLst/>
            </a:prstGeom>
          </p:spPr>
          <p:txBody>
            <a:bodyPr vert="horz" wrap="square" lIns="0" tIns="0" rIns="0" bIns="0" rtlCol="0">
              <a:spAutoFit/>
            </a:bodyPr>
            <a:p>
              <a:pPr marL="12700">
                <a:lnSpc>
                  <a:spcPct val="100000"/>
                </a:lnSpc>
              </a:pPr>
              <a:r>
                <a:rPr sz="1400" dirty="0">
                  <a:solidFill>
                    <a:srgbClr val="000000"/>
                  </a:solidFill>
                  <a:latin typeface="微软雅黑" panose="020B0503020204020204" charset="-122"/>
                  <a:cs typeface="微软雅黑" panose="020B0503020204020204" charset="-122"/>
                </a:rPr>
                <a:t>城乡</a:t>
              </a:r>
              <a:endParaRPr sz="1400" dirty="0">
                <a:solidFill>
                  <a:srgbClr val="000000"/>
                </a:solidFill>
                <a:latin typeface="微软雅黑" panose="020B0503020204020204" charset="-122"/>
                <a:cs typeface="微软雅黑" panose="020B0503020204020204" charset="-122"/>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、指引策略</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417195" y="693420"/>
            <a:ext cx="8003540" cy="3985260"/>
          </a:xfrm>
          <a:prstGeom prst="rect">
            <a:avLst/>
          </a:prstGeom>
          <a:noFill/>
        </p:spPr>
        <p:txBody>
          <a:bodyPr wrap="square" rtlCol="0" anchor="t">
            <a:spAutoFit/>
          </a:bodyPr>
          <a:p>
            <a:pPr marL="12700">
              <a:lnSpc>
                <a:spcPct val="150000"/>
              </a:lnSpc>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区域协同</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b="1" spc="-5" dirty="0">
                <a:solidFill>
                  <a:srgbClr val="FF0000"/>
                </a:solidFill>
                <a:latin typeface="华文中宋" panose="02010600040101010101" charset="-122"/>
                <a:ea typeface="华文中宋" panose="02010600040101010101" charset="-122"/>
                <a:cs typeface="华文中宋" panose="02010600040101010101" charset="-122"/>
                <a:sym typeface="+mn-ea"/>
              </a:rPr>
              <a:t>设施共享、交通互联、周边错位发展</a:t>
            </a:r>
            <a:endParaRPr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1</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完善</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各嘎查</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与</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镇</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区市政、公共服务设施共建共享</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2</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强化</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沙德格苏木</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镇区与</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东升庙</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的交通联系</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3</a:t>
            </a:r>
            <a:r>
              <a:rPr lang="zh-CN" alt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彰显地域特色，发展</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特色旅游产业</a:t>
            </a:r>
            <a:r>
              <a:rPr sz="1600" spc="-10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，与周边乡镇</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联合</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发展，打造城区休闲后花园。</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spcBef>
                <a:spcPts val="25"/>
              </a:spcBef>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精致发展</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25"/>
              </a:spcBef>
            </a:pPr>
            <a:r>
              <a:rPr lang="en-US"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b="1" spc="-5" dirty="0">
                <a:solidFill>
                  <a:srgbClr val="FF0000"/>
                </a:solidFill>
                <a:latin typeface="华文中宋" panose="02010600040101010101" charset="-122"/>
                <a:ea typeface="华文中宋" panose="02010600040101010101" charset="-122"/>
                <a:cs typeface="华文中宋" panose="02010600040101010101" charset="-122"/>
                <a:sym typeface="+mn-ea"/>
              </a:rPr>
              <a:t>城乡统筹、转变发展思路、建设高品质空间</a:t>
            </a:r>
            <a:endParaRPr b="1" spc="-5"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25"/>
              </a:spcBef>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1</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城镇适度集聚发展，乡村多元特色发展</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25"/>
              </a:spcBef>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2</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土地集聚集约，优增量，促流量，提效益。</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25"/>
              </a:spcBef>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3</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以人为本，宜居生活圈建设</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26" name="object 26"/>
          <p:cNvSpPr/>
          <p:nvPr>
            <p:custDataLst>
              <p:tags r:id="rId3"/>
            </p:custDataLst>
          </p:nvPr>
        </p:nvSpPr>
        <p:spPr>
          <a:xfrm>
            <a:off x="5353938" y="3534219"/>
            <a:ext cx="2820924" cy="2722118"/>
          </a:xfrm>
          <a:prstGeom prst="rect">
            <a:avLst/>
          </a:prstGeom>
          <a:blipFill>
            <a:blip r:embed="rId4" cstate="print"/>
            <a:stretch>
              <a:fillRect/>
            </a:stretch>
          </a:blipFill>
        </p:spPr>
        <p:txBody>
          <a:bodyPr wrap="square" lIns="0" tIns="0" rIns="0" bIns="0" rtlCol="0"/>
          <a:p>
            <a:endParaRPr>
              <a:solidFill>
                <a:schemeClr val="dk1"/>
              </a:solidFill>
            </a:endParaRPr>
          </a:p>
        </p:txBody>
      </p:sp>
      <p:sp>
        <p:nvSpPr>
          <p:cNvPr id="28" name="object 28"/>
          <p:cNvSpPr/>
          <p:nvPr>
            <p:custDataLst>
              <p:tags r:id="rId5"/>
            </p:custDataLst>
          </p:nvPr>
        </p:nvSpPr>
        <p:spPr>
          <a:xfrm>
            <a:off x="9121901" y="3534358"/>
            <a:ext cx="2462911" cy="2824480"/>
          </a:xfrm>
          <a:prstGeom prst="rect">
            <a:avLst/>
          </a:prstGeom>
          <a:blipFill>
            <a:blip r:embed="rId6" cstate="print"/>
            <a:stretch>
              <a:fillRect/>
            </a:stretch>
          </a:blipFill>
        </p:spPr>
        <p:txBody>
          <a:bodyPr wrap="square" lIns="0" tIns="0" rIns="0" bIns="0" rtlCol="0"/>
          <a:p>
            <a:endParaRPr>
              <a:solidFill>
                <a:schemeClr val="dk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369570" y="693420"/>
            <a:ext cx="5379085" cy="5849620"/>
          </a:xfrm>
          <a:prstGeom prst="rect">
            <a:avLst/>
          </a:prstGeom>
          <a:noFill/>
        </p:spPr>
        <p:txBody>
          <a:bodyPr wrap="square" rtlCol="0" anchor="t">
            <a:noAutofit/>
          </a:bodyPr>
          <a:p>
            <a:pPr marL="12700">
              <a:lnSpc>
                <a:spcPct val="150000"/>
              </a:lnSpc>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用地布局沿路发展，住区品质及设施配套有待完善</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居住用地：</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新老混杂、内部设施配套有待完善</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公共管理与公共服务设施用地</a:t>
            </a:r>
            <a:r>
              <a:rPr lang="zh-CN"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教育医疗设施较好，</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文体设施</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设置分散，可以</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满足</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居民</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需求。</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商业服务业设施用地：</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采用沿街底商布局模式。</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工业用地：</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工业用地位于镇区周围，对居民影响不大。</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绿地广场</a:t>
            </a:r>
            <a:r>
              <a:rPr sz="1600" b="1" spc="-8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镇区内分散设置。</a:t>
            </a:r>
            <a:endPar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alt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公共服务用地：</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分散分布于镇区内，可满足居民日常</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要求。</a:t>
            </a:r>
            <a:endPar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alt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交通道路用地：</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对外联系道路有</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沙公线、石哈线</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38"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、镇区现状</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4" name="图片 3" descr="14沙德格苏木镇区国土空间现状图"/>
          <p:cNvPicPr>
            <a:picLocks noChangeAspect="1"/>
          </p:cNvPicPr>
          <p:nvPr/>
        </p:nvPicPr>
        <p:blipFill>
          <a:blip r:embed="rId3"/>
          <a:stretch>
            <a:fillRect/>
          </a:stretch>
        </p:blipFill>
        <p:spPr>
          <a:xfrm>
            <a:off x="5748655" y="588645"/>
            <a:ext cx="6758940" cy="585787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文本框 15"/>
          <p:cNvSpPr txBox="1"/>
          <p:nvPr/>
        </p:nvSpPr>
        <p:spPr>
          <a:xfrm>
            <a:off x="302260" y="693420"/>
            <a:ext cx="11647170" cy="3415030"/>
          </a:xfrm>
          <a:prstGeom prst="rect">
            <a:avLst/>
          </a:prstGeom>
          <a:noFill/>
        </p:spPr>
        <p:txBody>
          <a:bodyPr wrap="square" rtlCol="0">
            <a:spAutoFit/>
          </a:bodyPr>
          <a:p>
            <a:pPr marL="12700">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强化中心</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沿</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镇区主要功能轴</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，集中</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强化</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文化、体育、商业等设施，打造镇区活力中心</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完善功能</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配备休憩绿化空间；</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基层社区配套</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多样发展</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文旅用地</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农业发展</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用地</a:t>
            </a: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充分考虑现状自然空间特性和用地发展适宜性，规划综合城镇交通、功能构成、生态等多方面的要求，确定镇区</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“两轴一心，两片相间；生态筑底，四区发展”</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的功能布局结构。</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“两轴”：两条镇区主要发展轴；</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“一心”:镇政府；</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“两片”: 两个居住片区；</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“生态筑底”： 以生态环境保护为先，强化镇区中部生态绿化，构建镇区生态格局；</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rPr>
              <a:t>“四区”：民俗文创区、生态文明区、游牧文旅区生活文化区。</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、镇区用地布局</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custDataLst>
              <p:tags r:id="rId3"/>
            </p:custDataLst>
          </p:nvPr>
        </p:nvSpPr>
        <p:spPr>
          <a:xfrm>
            <a:off x="313741" y="6244729"/>
            <a:ext cx="360219" cy="360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、国土空间规划编制内容</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object 7"/>
          <p:cNvSpPr txBox="1"/>
          <p:nvPr/>
        </p:nvSpPr>
        <p:spPr>
          <a:xfrm>
            <a:off x="421640" y="693420"/>
            <a:ext cx="10985500" cy="5340350"/>
          </a:xfrm>
          <a:prstGeom prst="rect">
            <a:avLst/>
          </a:prstGeom>
        </p:spPr>
        <p:txBody>
          <a:bodyPr vert="horz" wrap="square" lIns="0" tIns="0" rIns="0" bIns="0" rtlCol="0">
            <a:noAutofit/>
          </a:bodyPr>
          <a:p>
            <a:pPr algn="l">
              <a:lnSpc>
                <a:spcPct val="150000"/>
              </a:lnSpc>
              <a:spcBef>
                <a:spcPts val="25"/>
              </a:spcBef>
            </a:pPr>
            <a:r>
              <a:rPr b="1" dirty="0">
                <a:solidFill>
                  <a:srgbClr val="000000"/>
                </a:solidFill>
                <a:latin typeface="华文中宋" panose="02010600040101010101" charset="-122"/>
                <a:ea typeface="华文中宋" panose="02010600040101010101" charset="-122"/>
                <a:cs typeface="华文中宋" panose="02010600040101010101" charset="-122"/>
              </a:rPr>
              <a:t>县级国土空间规划：指标约束</a:t>
            </a:r>
            <a:endParaRPr b="1" dirty="0">
              <a:solidFill>
                <a:srgbClr val="000000"/>
              </a:solidFill>
              <a:latin typeface="华文中宋" panose="02010600040101010101" charset="-122"/>
              <a:ea typeface="华文中宋" panose="02010600040101010101" charset="-122"/>
              <a:cs typeface="华文中宋" panose="02010600040101010101" charset="-122"/>
            </a:endParaRPr>
          </a:p>
          <a:p>
            <a:pPr algn="l">
              <a:lnSpc>
                <a:spcPct val="150000"/>
              </a:lnSpc>
              <a:spcBef>
                <a:spcPts val="25"/>
              </a:spcBef>
            </a:pPr>
            <a:r>
              <a:rPr b="1" dirty="0">
                <a:solidFill>
                  <a:srgbClr val="000000"/>
                </a:solidFill>
                <a:latin typeface="华文中宋" panose="02010600040101010101" charset="-122"/>
                <a:ea typeface="华文中宋" panose="02010600040101010101" charset="-122"/>
                <a:cs typeface="华文中宋" panose="02010600040101010101" charset="-122"/>
              </a:rPr>
              <a:t> </a:t>
            </a:r>
            <a:r>
              <a:rPr lang="en-US" b="1" dirty="0">
                <a:solidFill>
                  <a:srgbClr val="000000"/>
                </a:solidFill>
                <a:latin typeface="华文中宋" panose="02010600040101010101" charset="-122"/>
                <a:ea typeface="华文中宋" panose="02010600040101010101" charset="-122"/>
                <a:cs typeface="华文中宋" panose="02010600040101010101" charset="-122"/>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rPr>
              <a:t>1</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rPr>
              <a:t>、</a:t>
            </a:r>
            <a:r>
              <a:rPr sz="1600" dirty="0">
                <a:solidFill>
                  <a:srgbClr val="000000"/>
                </a:solidFill>
                <a:latin typeface="华文中宋" panose="02010600040101010101" charset="-122"/>
                <a:ea typeface="华文中宋" panose="02010600040101010101" charset="-122"/>
                <a:cs typeface="华文中宋" panose="02010600040101010101" charset="-122"/>
              </a:rPr>
              <a:t>发展目标、指标体系</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tabLst>
                <a:tab pos="45402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a:t>
            </a:r>
            <a:r>
              <a:rPr lang="en-US" sz="1600" dirty="0">
                <a:solidFill>
                  <a:srgbClr val="000000"/>
                </a:solidFill>
                <a:latin typeface="华文中宋" panose="02010600040101010101" charset="-122"/>
                <a:ea typeface="华文中宋" panose="02010600040101010101" charset="-122"/>
                <a:cs typeface="华文中宋" panose="02010600040101010101" charset="-122"/>
              </a:rPr>
              <a:t> 2</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rPr>
              <a:t>、</a:t>
            </a:r>
            <a:r>
              <a:rPr sz="1600" dirty="0">
                <a:solidFill>
                  <a:srgbClr val="000000"/>
                </a:solidFill>
                <a:latin typeface="华文中宋" panose="02010600040101010101" charset="-122"/>
                <a:ea typeface="华文中宋" panose="02010600040101010101" charset="-122"/>
                <a:cs typeface="华文中宋" panose="02010600040101010101" charset="-122"/>
              </a:rPr>
              <a:t>底线约束三线划定</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tabLst>
                <a:tab pos="45402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a:t>
            </a:r>
            <a:r>
              <a:rPr lang="en-US" sz="1600" dirty="0">
                <a:solidFill>
                  <a:srgbClr val="000000"/>
                </a:solidFill>
                <a:latin typeface="华文中宋" panose="02010600040101010101" charset="-122"/>
                <a:ea typeface="华文中宋" panose="02010600040101010101" charset="-122"/>
                <a:cs typeface="华文中宋" panose="02010600040101010101" charset="-122"/>
              </a:rPr>
              <a:t> 3</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rPr>
              <a:t>、</a:t>
            </a:r>
            <a:r>
              <a:rPr sz="1600" dirty="0">
                <a:solidFill>
                  <a:srgbClr val="000000"/>
                </a:solidFill>
                <a:latin typeface="华文中宋" panose="02010600040101010101" charset="-122"/>
                <a:ea typeface="华文中宋" panose="02010600040101010101" charset="-122"/>
                <a:cs typeface="华文中宋" panose="02010600040101010101" charset="-122"/>
              </a:rPr>
              <a:t>规模分配</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tabLst>
                <a:tab pos="469265" algn="l"/>
              </a:tabLst>
            </a:pPr>
            <a:r>
              <a:rPr b="1" dirty="0">
                <a:solidFill>
                  <a:srgbClr val="000000"/>
                </a:solidFill>
                <a:latin typeface="华文中宋" panose="02010600040101010101" charset="-122"/>
                <a:ea typeface="华文中宋" panose="02010600040101010101" charset="-122"/>
                <a:cs typeface="华文中宋" panose="02010600040101010101" charset="-122"/>
              </a:rPr>
              <a:t>乡镇国土空间规划</a:t>
            </a:r>
            <a:endParaRPr b="1" dirty="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tabLst>
                <a:tab pos="46926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rPr>
              <a:t>    </a:t>
            </a:r>
            <a:r>
              <a:rPr sz="1600" dirty="0">
                <a:solidFill>
                  <a:srgbClr val="000000"/>
                </a:solidFill>
                <a:latin typeface="华文中宋" panose="02010600040101010101" charset="-122"/>
                <a:ea typeface="华文中宋" panose="02010600040101010101" charset="-122"/>
                <a:cs typeface="华文中宋" panose="02010600040101010101" charset="-122"/>
              </a:rPr>
              <a:t>对县域国土空间规划要求的细化落实，</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a:p>
            <a:pPr marL="454660" marR="6579235" indent="-441960" algn="l">
              <a:lnSpc>
                <a:spcPct val="150000"/>
              </a:lnSpc>
              <a:spcBef>
                <a:spcPts val="645"/>
              </a:spcBef>
            </a:pPr>
            <a:r>
              <a:rPr sz="1600" dirty="0">
                <a:solidFill>
                  <a:srgbClr val="000000"/>
                </a:solidFill>
                <a:latin typeface="华文中宋" panose="02010600040101010101" charset="-122"/>
                <a:ea typeface="华文中宋" panose="02010600040101010101" charset="-122"/>
                <a:cs typeface="华文中宋" panose="02010600040101010101" charset="-122"/>
              </a:rPr>
              <a:t>是对乡镇全域范</a:t>
            </a:r>
            <a:r>
              <a:rPr sz="1600" spc="-15" dirty="0">
                <a:solidFill>
                  <a:srgbClr val="000000"/>
                </a:solidFill>
                <a:latin typeface="华文中宋" panose="02010600040101010101" charset="-122"/>
                <a:ea typeface="华文中宋" panose="02010600040101010101" charset="-122"/>
                <a:cs typeface="华文中宋" panose="02010600040101010101" charset="-122"/>
              </a:rPr>
              <a:t>围</a:t>
            </a:r>
            <a:r>
              <a:rPr sz="1600" dirty="0">
                <a:solidFill>
                  <a:srgbClr val="000000"/>
                </a:solidFill>
                <a:latin typeface="华文中宋" panose="02010600040101010101" charset="-122"/>
                <a:ea typeface="华文中宋" panose="02010600040101010101" charset="-122"/>
                <a:cs typeface="华文中宋" panose="02010600040101010101" charset="-122"/>
              </a:rPr>
              <a:t>内开</a:t>
            </a:r>
            <a:r>
              <a:rPr sz="1600" spc="-15" dirty="0">
                <a:solidFill>
                  <a:srgbClr val="000000"/>
                </a:solidFill>
                <a:latin typeface="华文中宋" panose="02010600040101010101" charset="-122"/>
                <a:ea typeface="华文中宋" panose="02010600040101010101" charset="-122"/>
                <a:cs typeface="华文中宋" panose="02010600040101010101" charset="-122"/>
              </a:rPr>
              <a:t>发</a:t>
            </a:r>
            <a:r>
              <a:rPr sz="1600" dirty="0">
                <a:solidFill>
                  <a:srgbClr val="000000"/>
                </a:solidFill>
                <a:latin typeface="华文中宋" panose="02010600040101010101" charset="-122"/>
                <a:ea typeface="华文中宋" panose="02010600040101010101" charset="-122"/>
                <a:cs typeface="华文中宋" panose="02010600040101010101" charset="-122"/>
              </a:rPr>
              <a:t>保护</a:t>
            </a:r>
            <a:r>
              <a:rPr lang="zh-CN" sz="1600" dirty="0">
                <a:solidFill>
                  <a:srgbClr val="000000"/>
                </a:solidFill>
                <a:latin typeface="华文中宋" panose="02010600040101010101" charset="-122"/>
                <a:ea typeface="华文中宋" panose="02010600040101010101" charset="-122"/>
                <a:cs typeface="华文中宋" panose="02010600040101010101" charset="-122"/>
              </a:rPr>
              <a:t>，</a:t>
            </a:r>
            <a:r>
              <a:rPr sz="1600" dirty="0">
                <a:solidFill>
                  <a:srgbClr val="000000"/>
                </a:solidFill>
                <a:latin typeface="华文中宋" panose="02010600040101010101" charset="-122"/>
                <a:ea typeface="华文中宋" panose="02010600040101010101" charset="-122"/>
                <a:cs typeface="华文中宋" panose="02010600040101010101" charset="-122"/>
              </a:rPr>
              <a:t>作出的</a:t>
            </a:r>
            <a:endParaRPr sz="1600" dirty="0">
              <a:solidFill>
                <a:srgbClr val="000000"/>
              </a:solidFill>
              <a:latin typeface="华文中宋" panose="02010600040101010101" charset="-122"/>
              <a:ea typeface="华文中宋" panose="02010600040101010101" charset="-122"/>
              <a:cs typeface="华文中宋" panose="02010600040101010101" charset="-122"/>
            </a:endParaRPr>
          </a:p>
          <a:p>
            <a:pPr marL="454660" marR="6579235" indent="-441960" algn="l">
              <a:lnSpc>
                <a:spcPct val="150000"/>
              </a:lnSpc>
              <a:spcBef>
                <a:spcPts val="645"/>
              </a:spcBef>
            </a:pPr>
            <a:r>
              <a:rPr sz="1600" dirty="0">
                <a:solidFill>
                  <a:srgbClr val="000000"/>
                </a:solidFill>
                <a:latin typeface="华文中宋" panose="02010600040101010101" charset="-122"/>
                <a:ea typeface="华文中宋" panose="02010600040101010101" charset="-122"/>
                <a:cs typeface="华文中宋" panose="02010600040101010101" charset="-122"/>
              </a:rPr>
              <a:t>具体安排</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gn="l">
              <a:lnSpc>
                <a:spcPct val="150000"/>
              </a:lnSpc>
              <a:tabLst>
                <a:tab pos="469265" algn="l"/>
              </a:tabLst>
            </a:pPr>
            <a:r>
              <a:rPr b="1" dirty="0">
                <a:solidFill>
                  <a:srgbClr val="000000"/>
                </a:solidFill>
                <a:latin typeface="华文中宋" panose="02010600040101010101" charset="-122"/>
                <a:ea typeface="华文中宋" panose="02010600040101010101" charset="-122"/>
                <a:cs typeface="华文中宋" panose="02010600040101010101" charset="-122"/>
              </a:rPr>
              <a:t>乡镇与县级总规同步编制</a:t>
            </a:r>
            <a:endParaRPr>
              <a:solidFill>
                <a:srgbClr val="000000"/>
              </a:solidFill>
              <a:latin typeface="华文中宋" panose="02010600040101010101" charset="-122"/>
              <a:ea typeface="华文中宋" panose="02010600040101010101" charset="-122"/>
              <a:cs typeface="华文中宋" panose="02010600040101010101" charset="-122"/>
            </a:endParaRPr>
          </a:p>
          <a:p>
            <a:pPr marL="454660" marR="6579235" indent="-441960" algn="l">
              <a:lnSpc>
                <a:spcPct val="150000"/>
              </a:lnSpc>
              <a:spcBef>
                <a:spcPts val="645"/>
              </a:spcBef>
              <a:tabLst>
                <a:tab pos="454025" algn="l"/>
              </a:tabLst>
            </a:pPr>
            <a:r>
              <a:rPr sz="1600" dirty="0">
                <a:solidFill>
                  <a:srgbClr val="000000"/>
                </a:solidFill>
                <a:latin typeface="华文中宋" panose="02010600040101010101" charset="-122"/>
                <a:ea typeface="华文中宋" panose="02010600040101010101" charset="-122"/>
                <a:cs typeface="华文中宋" panose="02010600040101010101" charset="-122"/>
              </a:rPr>
              <a:t></a:t>
            </a:r>
            <a:r>
              <a:rPr lang="en-US" sz="1600" dirty="0">
                <a:solidFill>
                  <a:srgbClr val="000000"/>
                </a:solidFill>
                <a:latin typeface="华文中宋" panose="02010600040101010101" charset="-122"/>
                <a:ea typeface="华文中宋" panose="02010600040101010101" charset="-122"/>
                <a:cs typeface="华文中宋" panose="02010600040101010101" charset="-122"/>
              </a:rPr>
              <a:t> </a:t>
            </a:r>
            <a:r>
              <a:rPr sz="1600" dirty="0">
                <a:solidFill>
                  <a:srgbClr val="000000"/>
                </a:solidFill>
                <a:latin typeface="华文中宋" panose="02010600040101010101" charset="-122"/>
                <a:ea typeface="华文中宋" panose="02010600040101010101" charset="-122"/>
                <a:cs typeface="华文中宋" panose="02010600040101010101" charset="-122"/>
              </a:rPr>
              <a:t>缩短规划传导周期，合</a:t>
            </a:r>
            <a:r>
              <a:rPr sz="1600" spc="-15" dirty="0">
                <a:solidFill>
                  <a:srgbClr val="000000"/>
                </a:solidFill>
                <a:latin typeface="华文中宋" panose="02010600040101010101" charset="-122"/>
                <a:ea typeface="华文中宋" panose="02010600040101010101" charset="-122"/>
                <a:cs typeface="华文中宋" panose="02010600040101010101" charset="-122"/>
              </a:rPr>
              <a:t>理</a:t>
            </a:r>
            <a:r>
              <a:rPr sz="1600" dirty="0">
                <a:solidFill>
                  <a:srgbClr val="000000"/>
                </a:solidFill>
                <a:latin typeface="华文中宋" panose="02010600040101010101" charset="-122"/>
                <a:ea typeface="华文中宋" panose="02010600040101010101" charset="-122"/>
                <a:cs typeface="华文中宋" panose="02010600040101010101" charset="-122"/>
              </a:rPr>
              <a:t>反映</a:t>
            </a:r>
            <a:r>
              <a:rPr sz="1600" spc="-15" dirty="0">
                <a:solidFill>
                  <a:srgbClr val="000000"/>
                </a:solidFill>
                <a:latin typeface="华文中宋" panose="02010600040101010101" charset="-122"/>
                <a:ea typeface="华文中宋" panose="02010600040101010101" charset="-122"/>
                <a:cs typeface="华文中宋" panose="02010600040101010101" charset="-122"/>
              </a:rPr>
              <a:t>乡</a:t>
            </a:r>
            <a:r>
              <a:rPr sz="1600" dirty="0">
                <a:solidFill>
                  <a:srgbClr val="000000"/>
                </a:solidFill>
                <a:latin typeface="华文中宋" panose="02010600040101010101" charset="-122"/>
                <a:ea typeface="华文中宋" panose="02010600040101010101" charset="-122"/>
                <a:cs typeface="华文中宋" panose="02010600040101010101" charset="-122"/>
              </a:rPr>
              <a:t>镇意图</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R="5080" algn="r">
              <a:lnSpc>
                <a:spcPct val="100000"/>
              </a:lnSpc>
              <a:spcBef>
                <a:spcPts val="1480"/>
              </a:spcBef>
            </a:pPr>
            <a:endParaRPr sz="1600" dirty="0">
              <a:solidFill>
                <a:srgbClr val="000000"/>
              </a:solidFill>
              <a:latin typeface="黑体" panose="02010609060101010101" charset="-122"/>
              <a:ea typeface="黑体" panose="02010609060101010101" charset="-122"/>
              <a:cs typeface="黑体" panose="02010609060101010101" charset="-122"/>
            </a:endParaRPr>
          </a:p>
          <a:p>
            <a:pPr marR="5080" algn="r">
              <a:lnSpc>
                <a:spcPct val="100000"/>
              </a:lnSpc>
              <a:spcBef>
                <a:spcPts val="1480"/>
              </a:spcBef>
            </a:pPr>
            <a:endParaRPr sz="1600" dirty="0">
              <a:solidFill>
                <a:srgbClr val="000000"/>
              </a:solidFill>
              <a:latin typeface="黑体" panose="02010609060101010101" charset="-122"/>
              <a:ea typeface="黑体" panose="02010609060101010101" charset="-122"/>
              <a:cs typeface="黑体" panose="02010609060101010101" charset="-122"/>
            </a:endParaRPr>
          </a:p>
        </p:txBody>
      </p:sp>
      <p:grpSp>
        <p:nvGrpSpPr>
          <p:cNvPr id="3" name="组合 2"/>
          <p:cNvGrpSpPr/>
          <p:nvPr/>
        </p:nvGrpSpPr>
        <p:grpSpPr>
          <a:xfrm>
            <a:off x="4173220" y="761365"/>
            <a:ext cx="7578090" cy="5335270"/>
            <a:chOff x="6572" y="1199"/>
            <a:chExt cx="11934" cy="8402"/>
          </a:xfrm>
        </p:grpSpPr>
        <p:sp>
          <p:nvSpPr>
            <p:cNvPr id="16" name="object 9"/>
            <p:cNvSpPr/>
            <p:nvPr>
              <p:custDataLst>
                <p:tags r:id="rId4"/>
              </p:custDataLst>
            </p:nvPr>
          </p:nvSpPr>
          <p:spPr>
            <a:xfrm>
              <a:off x="6572" y="1199"/>
              <a:ext cx="11934" cy="8402"/>
            </a:xfrm>
            <a:prstGeom prst="rect">
              <a:avLst/>
            </a:prstGeom>
            <a:blipFill>
              <a:blip r:embed="rId5" cstate="print"/>
              <a:stretch>
                <a:fillRect/>
              </a:stretch>
            </a:blipFill>
          </p:spPr>
          <p:txBody>
            <a:bodyPr wrap="square" lIns="0" tIns="0" rIns="0" bIns="0" rtlCol="0"/>
            <a:p>
              <a:endParaRPr>
                <a:solidFill>
                  <a:schemeClr val="dk1"/>
                </a:solidFill>
              </a:endParaRPr>
            </a:p>
          </p:txBody>
        </p:sp>
        <p:sp>
          <p:nvSpPr>
            <p:cNvPr id="2" name="矩形 1"/>
            <p:cNvSpPr/>
            <p:nvPr>
              <p:custDataLst>
                <p:tags r:id="rId6"/>
              </p:custDataLst>
            </p:nvPr>
          </p:nvSpPr>
          <p:spPr>
            <a:xfrm>
              <a:off x="18028" y="4915"/>
              <a:ext cx="401" cy="58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dk1">
                      <a:lumMod val="85000"/>
                      <a:lumOff val="15000"/>
                    </a:schemeClr>
                  </a:solidFill>
                  <a:latin typeface="宋体" panose="02010600030101010101" pitchFamily="2" charset="-122"/>
                  <a:ea typeface="宋体" panose="02010600030101010101" pitchFamily="2" charset="-122"/>
                </a:rPr>
                <a:t>乡镇</a:t>
              </a:r>
              <a:endParaRPr lang="zh-CN" altLang="en-US" sz="1400">
                <a:solidFill>
                  <a:schemeClr val="dk1">
                    <a:lumMod val="85000"/>
                    <a:lumOff val="15000"/>
                  </a:schemeClr>
                </a:solidFill>
                <a:latin typeface="宋体" panose="02010600030101010101" pitchFamily="2" charset="-122"/>
                <a:ea typeface="宋体" panose="02010600030101010101" pitchFamily="2" charset="-122"/>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文本框 15"/>
          <p:cNvSpPr txBox="1"/>
          <p:nvPr/>
        </p:nvSpPr>
        <p:spPr>
          <a:xfrm>
            <a:off x="302260" y="693420"/>
            <a:ext cx="4928870" cy="4154170"/>
          </a:xfrm>
          <a:prstGeom prst="rect">
            <a:avLst/>
          </a:prstGeom>
          <a:noFill/>
        </p:spPr>
        <p:txBody>
          <a:bodyPr wrap="square" rtlCol="0">
            <a:spAutoFit/>
          </a:bodyPr>
          <a:p>
            <a:pPr algn="l">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altLang="en-US" sz="1600">
                <a:latin typeface="华文中宋" panose="02010600040101010101" charset="-122"/>
                <a:ea typeface="华文中宋" panose="02010600040101010101" charset="-122"/>
                <a:cs typeface="华文中宋" panose="02010600040101010101" charset="-122"/>
                <a:sym typeface="+mn-ea"/>
              </a:rPr>
              <a:t>规划形成</a:t>
            </a:r>
            <a:r>
              <a:rPr lang="zh-CN" altLang="en-US" sz="1600" b="1">
                <a:solidFill>
                  <a:srgbClr val="FF0000"/>
                </a:solidFill>
                <a:latin typeface="华文中宋" panose="02010600040101010101" charset="-122"/>
                <a:ea typeface="华文中宋" panose="02010600040101010101" charset="-122"/>
                <a:cs typeface="华文中宋" panose="02010600040101010101" charset="-122"/>
                <a:sym typeface="+mn-ea"/>
              </a:rPr>
              <a:t>“两轴、一道、一心、多点”</a:t>
            </a:r>
            <a:r>
              <a:rPr lang="zh-CN" altLang="en-US" sz="1600">
                <a:latin typeface="华文中宋" panose="02010600040101010101" charset="-122"/>
                <a:ea typeface="华文中宋" panose="02010600040101010101" charset="-122"/>
                <a:cs typeface="华文中宋" panose="02010600040101010101" charset="-122"/>
                <a:sym typeface="+mn-ea"/>
              </a:rPr>
              <a:t>的绿地系统格局。</a:t>
            </a:r>
            <a:endParaRPr lang="zh-CN" altLang="en-US" sz="1600">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latin typeface="华文中宋" panose="02010600040101010101" charset="-122"/>
                <a:ea typeface="华文中宋" panose="02010600040101010101" charset="-122"/>
                <a:cs typeface="华文中宋" panose="02010600040101010101" charset="-122"/>
                <a:sym typeface="+mn-ea"/>
              </a:rPr>
              <a:t>    </a:t>
            </a:r>
            <a:r>
              <a:rPr lang="zh-CN" altLang="en-US" sz="1600">
                <a:latin typeface="华文中宋" panose="02010600040101010101" charset="-122"/>
                <a:ea typeface="华文中宋" panose="02010600040101010101" charset="-122"/>
                <a:cs typeface="华文中宋" panose="02010600040101010101" charset="-122"/>
                <a:sym typeface="+mn-ea"/>
              </a:rPr>
              <a:t>两轴：沿主干路形成城市景观轴、石哈线形成生态景观轴；</a:t>
            </a:r>
            <a:endParaRPr lang="zh-CN" altLang="en-US" sz="1600">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latin typeface="华文中宋" panose="02010600040101010101" charset="-122"/>
                <a:ea typeface="华文中宋" panose="02010600040101010101" charset="-122"/>
                <a:cs typeface="华文中宋" panose="02010600040101010101" charset="-122"/>
                <a:sym typeface="+mn-ea"/>
              </a:rPr>
              <a:t>    </a:t>
            </a:r>
            <a:r>
              <a:rPr lang="zh-CN" altLang="en-US" sz="1600">
                <a:latin typeface="华文中宋" panose="02010600040101010101" charset="-122"/>
                <a:ea typeface="华文中宋" panose="02010600040101010101" charset="-122"/>
                <a:cs typeface="华文中宋" panose="02010600040101010101" charset="-122"/>
                <a:sym typeface="+mn-ea"/>
              </a:rPr>
              <a:t>一道：沿镇区内支路形成慢性绿道；</a:t>
            </a:r>
            <a:endParaRPr lang="zh-CN" altLang="en-US" sz="1600">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latin typeface="华文中宋" panose="02010600040101010101" charset="-122"/>
                <a:ea typeface="华文中宋" panose="02010600040101010101" charset="-122"/>
                <a:cs typeface="华文中宋" panose="02010600040101010101" charset="-122"/>
                <a:sym typeface="+mn-ea"/>
              </a:rPr>
              <a:t>    </a:t>
            </a:r>
            <a:r>
              <a:rPr lang="zh-CN" altLang="en-US" sz="1600">
                <a:latin typeface="华文中宋" panose="02010600040101010101" charset="-122"/>
                <a:ea typeface="华文中宋" panose="02010600040101010101" charset="-122"/>
                <a:cs typeface="华文中宋" panose="02010600040101010101" charset="-122"/>
                <a:sym typeface="+mn-ea"/>
              </a:rPr>
              <a:t>一心：景观核心；</a:t>
            </a:r>
            <a:endParaRPr lang="zh-CN" altLang="en-US" sz="1600">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lang="en-US" altLang="zh-CN" sz="1600">
                <a:latin typeface="华文中宋" panose="02010600040101010101" charset="-122"/>
                <a:ea typeface="华文中宋" panose="02010600040101010101" charset="-122"/>
                <a:cs typeface="华文中宋" panose="02010600040101010101" charset="-122"/>
                <a:sym typeface="+mn-ea"/>
              </a:rPr>
              <a:t>    </a:t>
            </a:r>
            <a:r>
              <a:rPr lang="zh-CN" altLang="en-US" sz="1600">
                <a:latin typeface="华文中宋" panose="02010600040101010101" charset="-122"/>
                <a:ea typeface="华文中宋" panose="02010600040101010101" charset="-122"/>
                <a:cs typeface="华文中宋" panose="02010600040101010101" charset="-122"/>
                <a:sym typeface="+mn-ea"/>
              </a:rPr>
              <a:t>多点：作为镇区的景观节点，通过现有那达慕会场、苗圃以及规划的射箭、摔跤、骑马等文化活动用地形成多个景观，通过“点、线、面”结合的构建方式，打造生态宜居的绿色环境。</a:t>
            </a:r>
            <a:endParaRPr lang="zh-CN" altLang="en-US" sz="1600">
              <a:latin typeface="华文中宋" panose="02010600040101010101" charset="-122"/>
              <a:ea typeface="华文中宋" panose="02010600040101010101" charset="-122"/>
              <a:cs typeface="华文中宋" panose="02010600040101010101" charset="-122"/>
              <a:sym typeface="+mn-ea"/>
            </a:endParaRPr>
          </a:p>
          <a:p>
            <a:pPr algn="l">
              <a:lnSpc>
                <a:spcPct val="150000"/>
              </a:lnSpc>
            </a:pPr>
            <a:endParaRPr lang="en-US" altLang="zh-CN" sz="1600">
              <a:latin typeface="华文中宋" panose="02010600040101010101" charset="-122"/>
              <a:ea typeface="华文中宋" panose="02010600040101010101" charset="-122"/>
              <a:cs typeface="华文中宋" panose="0201060004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custDataLst>
              <p:tags r:id="rId3"/>
            </p:custDataLst>
          </p:nvPr>
        </p:nvSpPr>
        <p:spPr>
          <a:xfrm>
            <a:off x="137704" y="175536"/>
            <a:ext cx="3120572" cy="517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、绿地系统</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规划</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2" name="图片 1" descr="16沙德格苏木镇区绿地系统和开敞空间规划图"/>
          <p:cNvPicPr>
            <a:picLocks noChangeAspect="1"/>
          </p:cNvPicPr>
          <p:nvPr/>
        </p:nvPicPr>
        <p:blipFill>
          <a:blip r:embed="rId4"/>
          <a:stretch>
            <a:fillRect/>
          </a:stretch>
        </p:blipFill>
        <p:spPr>
          <a:xfrm>
            <a:off x="5612130" y="426720"/>
            <a:ext cx="6248400" cy="541528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920" y="2813685"/>
            <a:ext cx="4686300" cy="123063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国土综合整治</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与生态修复</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08</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7" name="object 6"/>
          <p:cNvSpPr/>
          <p:nvPr>
            <p:custDataLst>
              <p:tags r:id="rId4"/>
            </p:custDataLst>
          </p:nvPr>
        </p:nvSpPr>
        <p:spPr>
          <a:xfrm>
            <a:off x="6190106" y="2009901"/>
            <a:ext cx="4115688" cy="2524379"/>
          </a:xfrm>
          <a:prstGeom prst="rect">
            <a:avLst/>
          </a:prstGeom>
          <a:blipFill>
            <a:blip r:embed="rId5" cstate="print"/>
            <a:stretch>
              <a:fillRect/>
            </a:stretch>
          </a:blipFill>
        </p:spPr>
        <p:txBody>
          <a:bodyPr wrap="square" lIns="0" tIns="0" rIns="0" bIns="0" rtlCol="0"/>
          <a:p>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、国土综合整治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文本框 7"/>
          <p:cNvSpPr txBox="1"/>
          <p:nvPr/>
        </p:nvSpPr>
        <p:spPr>
          <a:xfrm>
            <a:off x="430530" y="693420"/>
            <a:ext cx="4010660" cy="5723890"/>
          </a:xfrm>
          <a:prstGeom prst="rect">
            <a:avLst/>
          </a:prstGeom>
          <a:noFill/>
        </p:spPr>
        <p:txBody>
          <a:bodyPr wrap="square" rtlCol="0">
            <a:spAutoFit/>
          </a:bodyPr>
          <a:p>
            <a:pPr>
              <a:lnSpc>
                <a:spcPct val="150000"/>
              </a:lnSpc>
            </a:pPr>
            <a:r>
              <a:rPr lang="en-US" dirty="0">
                <a:solidFill>
                  <a:srgbClr val="000000"/>
                </a:solidFill>
                <a:latin typeface="黑体" panose="02010609060101010101" charset="-122"/>
                <a:ea typeface="黑体" panose="02010609060101010101" charset="-122"/>
                <a:cs typeface="黑体" panose="0201060906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国土综合整治以</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提高土地质量和土地利</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用效率、增加有效耕地面积、改善生产、生活</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条件和生态环境</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为目标，采取行政、经济、法律工程和生物等措施，对田、水、路、林、村进行综合整治，对土地利用状况进行调整改造，对土地资源重新分配。</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整治目标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按照“山水林田湖草生命共同体”理念的理念，围绕生态环境“整体保护、系统修复、区域统筹、综合整治”的总体要求，以国土空间问题治理、生态环境恢复与景观提升为主导，通过对镇域范围内的主要农田、种植园和居民点进行综合治理。构建“山青、水秀、田优、村美”的镇域空间发展格局。</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pic>
        <p:nvPicPr>
          <p:cNvPr id="2" name="图片 1" descr="12沙德格苏木镇域国土综合整治和生态修复规划图"/>
          <p:cNvPicPr>
            <a:picLocks noChangeAspect="1"/>
          </p:cNvPicPr>
          <p:nvPr/>
        </p:nvPicPr>
        <p:blipFill>
          <a:blip r:embed="rId3"/>
          <a:srcRect l="4298" t="15500" r="13075" b="12280"/>
          <a:stretch>
            <a:fillRect/>
          </a:stretch>
        </p:blipFill>
        <p:spPr>
          <a:xfrm>
            <a:off x="4286250" y="1623695"/>
            <a:ext cx="8667750" cy="35179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、农用地整治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452120" y="693420"/>
            <a:ext cx="11403330" cy="424624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农用地整理</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1、从严控制生态空间转为农业空间，禁止生态保护红线内空间违法转为农业空间。加强对农业空间转为生态空间的监督管理，经国务院批准，禁止将永久基本农田转为建设空间。鼓励符合国家生态退耕条件的农业空间转为生态空间。</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2、重点集成农用地整治、农村居民点整治、水环境生态修复等，提高耕地质量和产能，建设田园生态系统，提升乡村景观特征，优化空间格局。</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整治原则</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1、统筹规划、分步实施、突出重点、注重实效；</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2、政策引导和农民自愿退耕相结合，谁退耕、谁造林、谁经营、谁受益；</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3、遵循自然规律，因地制宜，宜林则林，宜耕则耕，综合治理；</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4、建设与保护并重，防止边治理边破坏。</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、工矿建设用地整治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文本框 3"/>
          <p:cNvSpPr txBox="1"/>
          <p:nvPr/>
        </p:nvSpPr>
        <p:spPr>
          <a:xfrm>
            <a:off x="430530" y="693420"/>
            <a:ext cx="11446510" cy="1245235"/>
          </a:xfrm>
          <a:prstGeom prst="rect">
            <a:avLst/>
          </a:prstGeom>
          <a:noFill/>
        </p:spPr>
        <p:txBody>
          <a:bodyPr wrap="square" rtlCol="0">
            <a:spAutoFit/>
          </a:bodyPr>
          <a:p>
            <a:pPr>
              <a:lnSpc>
                <a:spcPct val="150000"/>
              </a:lnSpc>
            </a:pPr>
            <a:r>
              <a:rPr lang="en-US" dirty="0">
                <a:solidFill>
                  <a:srgbClr val="000000"/>
                </a:solidFill>
                <a:latin typeface="微软雅黑" panose="020B0503020204020204" charset="-122"/>
                <a:cs typeface="微软雅黑" panose="020B0503020204020204"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在规划范围内，对闭坑、废弃的采矿用地和布局散乱、利用粗放、用途不合理、建筑危旧的城镇建设用地进行整治。提高建设用地利用效能，盘活存量闲置和低效用地，增加建设用地有效供给</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对采矿用地，通过场地平整、污染治理、复垦绿化、林木种植等措施恢复其生态功能，置换建设用地指标用于新增建设用地。</a:t>
            </a:r>
            <a:endParaRPr lang="en-US" altLang="zh-CN"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、人居环境整治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409575" y="693420"/>
            <a:ext cx="10787380" cy="3461385"/>
          </a:xfrm>
          <a:prstGeom prst="rect">
            <a:avLst/>
          </a:prstGeom>
          <a:noFill/>
        </p:spPr>
        <p:txBody>
          <a:bodyPr wrap="square" rtlCol="0">
            <a:spAutoFit/>
          </a:bodyPr>
          <a:p>
            <a:pPr>
              <a:lnSpc>
                <a:spcPct val="150000"/>
              </a:lnSpc>
            </a:pPr>
            <a:r>
              <a:rPr lang="en-US" altLang="zh-CN" sz="1600">
                <a:solidFill>
                  <a:srgbClr val="000000"/>
                </a:solidFill>
                <a:latin typeface="黑体" panose="02010609060101010101" charset="-122"/>
                <a:ea typeface="黑体" panose="02010609060101010101" charset="-122"/>
                <a:cs typeface="黑体" panose="0201060906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坚持科学发展观，按照</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“四清四改”（清垃圾、清污泥、清路障、清柴垛，改路、改水、改厕、改灶）</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为基本标准，大力改善农村生产生活条件。发展壮大新产业，建立健全新组织，培育造就新居民，实现城乡协调发展、共同进步。以建设全面体现小康水准的社会主义新乡镇为目标，使乡镇面貌取得显著改观。</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b="1">
                <a:solidFill>
                  <a:srgbClr val="000000"/>
                </a:solidFill>
                <a:latin typeface="华文中宋" panose="02010600040101010101" charset="-122"/>
                <a:ea typeface="华文中宋" panose="02010600040101010101" charset="-122"/>
                <a:cs typeface="华文中宋" panose="02010600040101010101" charset="-122"/>
              </a:rPr>
              <a:t>规划基本目标：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1</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、建设用地布局合理；</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2</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、公共服务设施完善到位；</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3</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、等级道路铺装率100%；</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4</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、卫生厕所普及率100%；</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5</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、收集垃圾无害化处理率100%。</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、山水林田湖草沙系统修复</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19735" y="693420"/>
            <a:ext cx="10107295" cy="5351780"/>
          </a:xfrm>
          <a:prstGeom prst="rect">
            <a:avLst/>
          </a:prstGeom>
          <a:noFill/>
        </p:spPr>
        <p:txBody>
          <a:bodyPr wrap="square" rtlCol="0">
            <a:noAutofit/>
          </a:bodyPr>
          <a:p>
            <a:pPr>
              <a:lnSpc>
                <a:spcPct val="150000"/>
              </a:lnSpc>
            </a:pPr>
            <a:r>
              <a:rPr lang="en-US" b="1" spc="15" dirty="0">
                <a:solidFill>
                  <a:srgbClr val="000000"/>
                </a:solidFill>
                <a:latin typeface="黑体" panose="02010609060101010101" charset="-122"/>
                <a:ea typeface="黑体" panose="02010609060101010101" charset="-122"/>
                <a:cs typeface="黑体" panose="02010609060101010101" charset="-122"/>
                <a:sym typeface="+mn-ea"/>
              </a:rPr>
              <a:t>  </a:t>
            </a:r>
            <a:r>
              <a:rPr sz="1600" b="1" spc="15" dirty="0">
                <a:solidFill>
                  <a:srgbClr val="FF0000"/>
                </a:solidFill>
                <a:latin typeface="华文中宋" panose="02010600040101010101" charset="-122"/>
                <a:ea typeface="华文中宋" panose="02010600040101010101" charset="-122"/>
                <a:cs typeface="华文中宋" panose="02010600040101010101" charset="-122"/>
                <a:sym typeface="+mn-ea"/>
              </a:rPr>
              <a:t>坚持山水林田湖草</a:t>
            </a:r>
            <a:r>
              <a:rPr sz="1600" b="1" spc="20" dirty="0">
                <a:solidFill>
                  <a:srgbClr val="FF0000"/>
                </a:solidFill>
                <a:latin typeface="华文中宋" panose="02010600040101010101" charset="-122"/>
                <a:ea typeface="华文中宋" panose="02010600040101010101" charset="-122"/>
                <a:cs typeface="华文中宋" panose="02010600040101010101" charset="-122"/>
                <a:sym typeface="+mn-ea"/>
              </a:rPr>
              <a:t>是一个生命共</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同</a:t>
            </a:r>
            <a:r>
              <a:rPr sz="1600" b="1" spc="40" dirty="0">
                <a:solidFill>
                  <a:srgbClr val="FF0000"/>
                </a:solidFill>
                <a:latin typeface="华文中宋" panose="02010600040101010101" charset="-122"/>
                <a:ea typeface="华文中宋" panose="02010600040101010101" charset="-122"/>
                <a:cs typeface="华文中宋" panose="02010600040101010101" charset="-122"/>
                <a:sym typeface="+mn-ea"/>
              </a:rPr>
              <a:t>体的理念，整体保护、系统修</a:t>
            </a:r>
            <a:r>
              <a:rPr sz="1600" b="1" spc="45" dirty="0">
                <a:solidFill>
                  <a:srgbClr val="FF0000"/>
                </a:solidFill>
                <a:latin typeface="华文中宋" panose="02010600040101010101" charset="-122"/>
                <a:ea typeface="华文中宋" panose="02010600040101010101" charset="-122"/>
                <a:cs typeface="华文中宋" panose="02010600040101010101" charset="-122"/>
                <a:sym typeface="+mn-ea"/>
              </a:rPr>
              <a:t>复、综</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合治理。</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zh-CN" b="1" dirty="0">
                <a:solidFill>
                  <a:srgbClr val="000000"/>
                </a:solidFill>
                <a:latin typeface="华文中宋" panose="02010600040101010101" charset="-122"/>
                <a:ea typeface="华文中宋" panose="02010600040101010101" charset="-122"/>
                <a:cs typeface="华文中宋" panose="02010600040101010101" charset="-122"/>
                <a:sym typeface="+mn-ea"/>
              </a:rPr>
              <a:t>修复原则</a:t>
            </a:r>
            <a:endParaRPr lang="zh-CN"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1</a:t>
            </a:r>
            <a:r>
              <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、发挥自然修复作用，减少人为干预</a:t>
            </a:r>
            <a:endPar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alt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2</a:t>
            </a:r>
            <a:r>
              <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、科学规划，提高效益，增强科学性</a:t>
            </a:r>
            <a:endParaRPr lang="zh-CN" altLang="en-US" sz="1600" b="1"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spc="4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45" dirty="0">
                <a:solidFill>
                  <a:srgbClr val="000000"/>
                </a:solidFill>
                <a:latin typeface="华文中宋" panose="02010600040101010101" charset="-122"/>
                <a:ea typeface="华文中宋" panose="02010600040101010101" charset="-122"/>
                <a:cs typeface="华文中宋" panose="02010600040101010101" charset="-122"/>
                <a:sym typeface="+mn-ea"/>
              </a:rPr>
              <a:t>按照保护优先、自然恢复的原则，结合农村人居环境整治，加快推进重点区域和重要自然生</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态系统修复。</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45" dirty="0">
                <a:solidFill>
                  <a:srgbClr val="000000"/>
                </a:solidFill>
                <a:latin typeface="华文中宋" panose="02010600040101010101" charset="-122"/>
                <a:ea typeface="华文中宋" panose="02010600040101010101" charset="-122"/>
                <a:cs typeface="华文中宋" panose="02010600040101010101" charset="-122"/>
                <a:sym typeface="+mn-ea"/>
              </a:rPr>
              <a:t>通过优化调整生态用地布局，保护和恢复生态功能，维护生物多样性，提高防御地质灾害的</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能力，保持自然生态景观，筑牢生态安全屏障</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45" dirty="0">
                <a:solidFill>
                  <a:srgbClr val="000000"/>
                </a:solidFill>
                <a:latin typeface="华文中宋" panose="02010600040101010101" charset="-122"/>
                <a:ea typeface="华文中宋" panose="02010600040101010101" charset="-122"/>
                <a:cs typeface="华文中宋" panose="02010600040101010101" charset="-122"/>
                <a:sym typeface="+mn-ea"/>
              </a:rPr>
              <a:t>重点开展对</a:t>
            </a:r>
            <a:r>
              <a:rPr sz="1600" b="1" spc="45" dirty="0">
                <a:solidFill>
                  <a:srgbClr val="FF0000"/>
                </a:solidFill>
                <a:latin typeface="华文中宋" panose="02010600040101010101" charset="-122"/>
                <a:ea typeface="华文中宋" panose="02010600040101010101" charset="-122"/>
                <a:cs typeface="华文中宋" panose="02010600040101010101" charset="-122"/>
                <a:sym typeface="+mn-ea"/>
              </a:rPr>
              <a:t>河湖水系、森林山体、废弃矿山、土壤污染</a:t>
            </a:r>
            <a:r>
              <a:rPr sz="1600" spc="45" dirty="0">
                <a:solidFill>
                  <a:srgbClr val="000000"/>
                </a:solidFill>
                <a:latin typeface="华文中宋" panose="02010600040101010101" charset="-122"/>
                <a:ea typeface="华文中宋" panose="02010600040101010101" charset="-122"/>
                <a:cs typeface="华文中宋" panose="02010600040101010101" charset="-122"/>
                <a:sym typeface="+mn-ea"/>
              </a:rPr>
              <a:t>等区域的生态治理，改善生态环境，</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稳定生态系统。</a:t>
            </a:r>
            <a:endParaRPr sz="1600">
              <a:solidFill>
                <a:srgbClr val="000000"/>
              </a:solidFill>
              <a:latin typeface="黑体" panose="02010609060101010101" charset="-122"/>
              <a:ea typeface="黑体" panose="02010609060101010101" charset="-122"/>
              <a:cs typeface="黑体" panose="02010609060101010101" charset="-122"/>
            </a:endParaRPr>
          </a:p>
          <a:p>
            <a:pPr>
              <a:lnSpc>
                <a:spcPct val="150000"/>
              </a:lnSpc>
            </a:pPr>
            <a:endParaRPr sz="1600" b="1">
              <a:solidFill>
                <a:srgbClr val="000000"/>
              </a:solidFill>
              <a:latin typeface="黑体" panose="02010609060101010101" charset="-122"/>
              <a:ea typeface="黑体" panose="02010609060101010101" charset="-122"/>
              <a:cs typeface="黑体" panose="02010609060101010101" charset="-122"/>
            </a:endParaRPr>
          </a:p>
          <a:p>
            <a:endParaRPr lang="zh-CN" altLang="en-US" sz="1600" b="1">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920" y="2813685"/>
            <a:ext cx="4686300"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综合支撑体系</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09</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3" name="object 13"/>
          <p:cNvSpPr/>
          <p:nvPr>
            <p:custDataLst>
              <p:tags r:id="rId4"/>
            </p:custDataLst>
          </p:nvPr>
        </p:nvSpPr>
        <p:spPr>
          <a:xfrm>
            <a:off x="6332219" y="1964943"/>
            <a:ext cx="4121531" cy="2927985"/>
          </a:xfrm>
          <a:prstGeom prst="rect">
            <a:avLst/>
          </a:prstGeom>
          <a:blipFill>
            <a:blip r:embed="rId5" cstate="print"/>
            <a:stretch>
              <a:fillRect/>
            </a:stretch>
          </a:blipFill>
        </p:spPr>
        <p:txBody>
          <a:bodyPr wrap="square" lIns="0" tIns="0" rIns="0" bIns="0" rtlCol="0"/>
          <a:p>
            <a:endParaRPr>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、综合交通体系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文本框 1"/>
          <p:cNvSpPr txBox="1"/>
          <p:nvPr/>
        </p:nvSpPr>
        <p:spPr>
          <a:xfrm>
            <a:off x="398145" y="693420"/>
            <a:ext cx="11425555" cy="424624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交通现状</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公路运输目前是沙德格苏木对外唯一的交通联系方式，</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现镇域内公路主要为</a:t>
            </a:r>
            <a:r>
              <a:rPr lang="zh-CN" sz="1600" b="1">
                <a:solidFill>
                  <a:srgbClr val="FF0000"/>
                </a:solidFill>
                <a:latin typeface="华文中宋" panose="02010600040101010101" charset="-122"/>
                <a:ea typeface="华文中宋" panose="02010600040101010101" charset="-122"/>
                <a:cs typeface="华文中宋" panose="02010600040101010101" charset="-122"/>
              </a:rPr>
              <a:t>沙公线和石哈线</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但因道路为山路，容易受气候影响，使得对外交通联系不便。</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道路规划原则</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以路让宅原则</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在保证道路畅通的前提下以路让宅，尽量不拆房或少拆房；要拆房时，在有选择可能的情况下，尽量拆迁房屋质量较差的建筑，避开较新住宅。</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因地制宜原则</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建议适当提高各个级别道路的宽度，同时增加道路网的密度，以保证道路网的通畅，减少拆迁。</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近远期结合原则</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建议道路控制红线内需拆迁建筑在不影响交通的情况下近期可保留，远期通过居民自愿更新逐步迁建。</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275590" y="693420"/>
            <a:ext cx="11710670" cy="5954395"/>
          </a:xfrm>
          <a:prstGeom prst="rect">
            <a:avLst/>
          </a:prstGeom>
          <a:noFill/>
        </p:spPr>
        <p:txBody>
          <a:bodyPr wrap="square" rtlCol="0">
            <a:noAutofit/>
          </a:bodyPr>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镇级层面打造高品质地区服务，具体包括</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“一院两馆一中心”</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，即1所</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卫生院</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、、全民健身中心、文化中心。服务人口1万-3万人。</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社区级层面打造含文化、体育、娱乐等多样化的社区服务，服务人口0.5万-1万人。</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农村级层面打造含卫生、教育等保障基础的社区服务，服务人口0.1万-0.25万人。</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1</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、文化设施规划</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完善文化设施布局，规划按镇区、中心村、基层村三层设置。中心村、基层村加强基层文化设施建设，完善各类书籍的配备，定期组织健康、养生、农牧业技术等相关培训。新建摔跤、骑马体验场，射箭体验场，位于哈萨尔文化园。</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2</a:t>
            </a:r>
            <a:r>
              <a:rPr sz="1600" b="1" dirty="0">
                <a:solidFill>
                  <a:srgbClr val="000000"/>
                </a:solidFill>
                <a:latin typeface="华文中宋" panose="02010600040101010101" charset="-122"/>
                <a:ea typeface="华文中宋" panose="02010600040101010101" charset="-122"/>
                <a:cs typeface="华文中宋" panose="02010600040101010101" charset="-122"/>
                <a:sym typeface="+mn-ea"/>
              </a:rPr>
              <a:t>、医疗卫生设施规划</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加快构建“以镇级医院为龙头，以村卫生室为基础”的两级医疗卫生服务网络。保留现有的卫生院。各行政村保留现有卫生室，卫生室建筑面积100-200平方米，满足居民日常小病就医需求。各政村均加强对现有卫生站的运营管理，增设必要的医疗设备，加强对医护人员的技术培训，改善医护人员的福利待遇。</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、公共服务设施</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custDataLst>
              <p:tags r:id="rId3"/>
            </p:custDataLst>
          </p:nvPr>
        </p:nvSpPr>
        <p:spPr>
          <a:xfrm>
            <a:off x="313741" y="6244729"/>
            <a:ext cx="360219" cy="360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、技术路线</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814" name="组合 813"/>
          <p:cNvGrpSpPr/>
          <p:nvPr/>
        </p:nvGrpSpPr>
        <p:grpSpPr>
          <a:xfrm>
            <a:off x="673735" y="751840"/>
            <a:ext cx="10624185" cy="5852795"/>
            <a:chOff x="946" y="1028"/>
            <a:chExt cx="16731" cy="9217"/>
          </a:xfrm>
        </p:grpSpPr>
        <p:sp>
          <p:nvSpPr>
            <p:cNvPr id="4" name="object 4"/>
            <p:cNvSpPr txBox="1"/>
            <p:nvPr/>
          </p:nvSpPr>
          <p:spPr>
            <a:xfrm>
              <a:off x="946" y="1409"/>
              <a:ext cx="2648" cy="584"/>
            </a:xfrm>
            <a:prstGeom prst="rect">
              <a:avLst/>
            </a:prstGeom>
            <a:solidFill>
              <a:srgbClr val="FF3300"/>
            </a:solidFill>
          </p:spPr>
          <p:txBody>
            <a:bodyPr vert="horz" wrap="square" lIns="0" tIns="41275" rIns="0" bIns="0" rtlCol="0">
              <a:spAutoFit/>
            </a:bodyPr>
            <a:p>
              <a:pPr marL="382270">
                <a:lnSpc>
                  <a:spcPct val="100000"/>
                </a:lnSpc>
                <a:spcBef>
                  <a:spcPts val="325"/>
                </a:spcBef>
              </a:pPr>
              <a:r>
                <a:rPr sz="1800" b="1" dirty="0">
                  <a:solidFill>
                    <a:srgbClr val="FFFFFF"/>
                  </a:solidFill>
                  <a:latin typeface="微软雅黑" panose="020B0503020204020204" charset="-122"/>
                  <a:cs typeface="微软雅黑" panose="020B0503020204020204" charset="-122"/>
                </a:rPr>
                <a:t>基础研究</a:t>
              </a:r>
              <a:endParaRPr sz="1800" b="1" dirty="0">
                <a:solidFill>
                  <a:srgbClr val="FFFFFF"/>
                </a:solidFill>
                <a:latin typeface="微软雅黑" panose="020B0503020204020204" charset="-122"/>
                <a:cs typeface="微软雅黑" panose="020B0503020204020204" charset="-122"/>
              </a:endParaRPr>
            </a:p>
          </p:txBody>
        </p:sp>
        <p:sp>
          <p:nvSpPr>
            <p:cNvPr id="5" name="object 5"/>
            <p:cNvSpPr txBox="1"/>
            <p:nvPr>
              <p:custDataLst>
                <p:tags r:id="rId4"/>
              </p:custDataLst>
            </p:nvPr>
          </p:nvSpPr>
          <p:spPr>
            <a:xfrm>
              <a:off x="4922" y="1109"/>
              <a:ext cx="12593" cy="485"/>
            </a:xfrm>
            <a:prstGeom prst="rect">
              <a:avLst/>
            </a:prstGeom>
            <a:solidFill>
              <a:srgbClr val="5B9BD4"/>
            </a:solidFill>
          </p:spPr>
          <p:txBody>
            <a:bodyPr vert="horz" wrap="square" lIns="0" tIns="42545" rIns="0" bIns="0" rtlCol="0">
              <a:spAutoFit/>
            </a:bodyPr>
            <a:p>
              <a:pPr algn="ctr">
                <a:lnSpc>
                  <a:spcPct val="100000"/>
                </a:lnSpc>
                <a:spcBef>
                  <a:spcPts val="335"/>
                </a:spcBef>
              </a:pPr>
              <a:r>
                <a:rPr sz="1400" b="1" dirty="0">
                  <a:solidFill>
                    <a:schemeClr val="lt1"/>
                  </a:solidFill>
                  <a:latin typeface="微软雅黑" panose="020B0503020204020204" charset="-122"/>
                  <a:cs typeface="微软雅黑" panose="020B0503020204020204" charset="-122"/>
                </a:rPr>
                <a:t>统一底图底数</a:t>
              </a:r>
              <a:endParaRPr sz="1400" b="1" dirty="0">
                <a:solidFill>
                  <a:schemeClr val="lt1"/>
                </a:solidFill>
                <a:latin typeface="微软雅黑" panose="020B0503020204020204" charset="-122"/>
                <a:cs typeface="微软雅黑" panose="020B0503020204020204" charset="-122"/>
              </a:endParaRPr>
            </a:p>
          </p:txBody>
        </p:sp>
        <p:sp>
          <p:nvSpPr>
            <p:cNvPr id="6" name="object 6"/>
            <p:cNvSpPr txBox="1"/>
            <p:nvPr/>
          </p:nvSpPr>
          <p:spPr>
            <a:xfrm>
              <a:off x="7075" y="1822"/>
              <a:ext cx="1815" cy="437"/>
            </a:xfrm>
            <a:prstGeom prst="rect">
              <a:avLst/>
            </a:prstGeom>
            <a:solidFill>
              <a:srgbClr val="3399FF"/>
            </a:solidFill>
          </p:spPr>
          <p:txBody>
            <a:bodyPr vert="horz" wrap="square" lIns="0" tIns="41910" rIns="0" bIns="0" rtlCol="0">
              <a:spAutoFit/>
            </a:bodyPr>
            <a:p>
              <a:pPr marL="118110">
                <a:lnSpc>
                  <a:spcPct val="100000"/>
                </a:lnSpc>
                <a:spcBef>
                  <a:spcPts val="330"/>
                </a:spcBef>
              </a:pPr>
              <a:r>
                <a:rPr sz="1200" b="1" dirty="0">
                  <a:solidFill>
                    <a:srgbClr val="FFFFFF"/>
                  </a:solidFill>
                  <a:latin typeface="微软雅黑" panose="020B0503020204020204" charset="-122"/>
                  <a:cs typeface="微软雅黑" panose="020B0503020204020204" charset="-122"/>
                </a:rPr>
                <a:t>城市基本特征</a:t>
              </a:r>
              <a:endParaRPr sz="1200" b="1" dirty="0">
                <a:solidFill>
                  <a:srgbClr val="FFFFFF"/>
                </a:solidFill>
                <a:latin typeface="微软雅黑" panose="020B0503020204020204" charset="-122"/>
                <a:cs typeface="微软雅黑" panose="020B0503020204020204" charset="-122"/>
              </a:endParaRPr>
            </a:p>
          </p:txBody>
        </p:sp>
        <p:sp>
          <p:nvSpPr>
            <p:cNvPr id="7" name="object 7"/>
            <p:cNvSpPr txBox="1"/>
            <p:nvPr/>
          </p:nvSpPr>
          <p:spPr>
            <a:xfrm>
              <a:off x="15701" y="1822"/>
              <a:ext cx="1815" cy="437"/>
            </a:xfrm>
            <a:prstGeom prst="rect">
              <a:avLst/>
            </a:prstGeom>
            <a:solidFill>
              <a:srgbClr val="3399FF"/>
            </a:solidFill>
          </p:spPr>
          <p:txBody>
            <a:bodyPr vert="horz" wrap="square" lIns="0" tIns="41910" rIns="0" bIns="0" rtlCol="0">
              <a:spAutoFit/>
            </a:bodyPr>
            <a:p>
              <a:pPr marL="346710">
                <a:lnSpc>
                  <a:spcPct val="100000"/>
                </a:lnSpc>
                <a:spcBef>
                  <a:spcPts val="330"/>
                </a:spcBef>
              </a:pPr>
              <a:r>
                <a:rPr sz="1200" b="1" dirty="0">
                  <a:solidFill>
                    <a:srgbClr val="FFFFFF"/>
                  </a:solidFill>
                  <a:latin typeface="微软雅黑" panose="020B0503020204020204" charset="-122"/>
                  <a:cs typeface="微软雅黑" panose="020B0503020204020204" charset="-122"/>
                </a:rPr>
                <a:t>双评价</a:t>
              </a:r>
              <a:endParaRPr sz="1200" b="1" dirty="0">
                <a:solidFill>
                  <a:srgbClr val="FFFFFF"/>
                </a:solidFill>
                <a:latin typeface="微软雅黑" panose="020B0503020204020204" charset="-122"/>
                <a:cs typeface="微软雅黑" panose="020B0503020204020204" charset="-122"/>
              </a:endParaRPr>
            </a:p>
          </p:txBody>
        </p:sp>
        <p:sp>
          <p:nvSpPr>
            <p:cNvPr id="8" name="object 8"/>
            <p:cNvSpPr txBox="1"/>
            <p:nvPr/>
          </p:nvSpPr>
          <p:spPr>
            <a:xfrm>
              <a:off x="13543" y="1822"/>
              <a:ext cx="1815" cy="437"/>
            </a:xfrm>
            <a:prstGeom prst="rect">
              <a:avLst/>
            </a:prstGeom>
            <a:solidFill>
              <a:srgbClr val="3399FF"/>
            </a:solidFill>
          </p:spPr>
          <p:txBody>
            <a:bodyPr vert="horz" wrap="square" lIns="0" tIns="41910" rIns="0" bIns="0" rtlCol="0">
              <a:spAutoFit/>
            </a:bodyPr>
            <a:p>
              <a:pPr marL="118745">
                <a:lnSpc>
                  <a:spcPct val="100000"/>
                </a:lnSpc>
                <a:spcBef>
                  <a:spcPts val="330"/>
                </a:spcBef>
              </a:pPr>
              <a:r>
                <a:rPr sz="1200" b="1" dirty="0">
                  <a:solidFill>
                    <a:srgbClr val="FFFFFF"/>
                  </a:solidFill>
                  <a:latin typeface="微软雅黑" panose="020B0503020204020204" charset="-122"/>
                  <a:cs typeface="微软雅黑" panose="020B0503020204020204" charset="-122"/>
                </a:rPr>
                <a:t>规划实施评估</a:t>
              </a:r>
              <a:endParaRPr sz="1200" b="1" dirty="0">
                <a:solidFill>
                  <a:srgbClr val="FFFFFF"/>
                </a:solidFill>
                <a:latin typeface="微软雅黑" panose="020B0503020204020204" charset="-122"/>
                <a:cs typeface="微软雅黑" panose="020B0503020204020204" charset="-122"/>
              </a:endParaRPr>
            </a:p>
          </p:txBody>
        </p:sp>
        <p:sp>
          <p:nvSpPr>
            <p:cNvPr id="9" name="object 9"/>
            <p:cNvSpPr txBox="1"/>
            <p:nvPr/>
          </p:nvSpPr>
          <p:spPr>
            <a:xfrm>
              <a:off x="4918" y="1822"/>
              <a:ext cx="1815" cy="437"/>
            </a:xfrm>
            <a:prstGeom prst="rect">
              <a:avLst/>
            </a:prstGeom>
            <a:solidFill>
              <a:srgbClr val="3399FF"/>
            </a:solidFill>
          </p:spPr>
          <p:txBody>
            <a:bodyPr vert="horz" wrap="square" lIns="0" tIns="41910" rIns="0" bIns="0" rtlCol="0">
              <a:spAutoFit/>
            </a:bodyPr>
            <a:p>
              <a:pPr marL="42545">
                <a:lnSpc>
                  <a:spcPct val="100000"/>
                </a:lnSpc>
                <a:spcBef>
                  <a:spcPts val="330"/>
                </a:spcBef>
              </a:pPr>
              <a:r>
                <a:rPr sz="1200" b="1" dirty="0">
                  <a:solidFill>
                    <a:srgbClr val="FFFFFF"/>
                  </a:solidFill>
                  <a:latin typeface="微软雅黑" panose="020B0503020204020204" charset="-122"/>
                  <a:cs typeface="微软雅黑" panose="020B0503020204020204" charset="-122"/>
                </a:rPr>
                <a:t>规划背景和思路</a:t>
              </a:r>
              <a:endParaRPr sz="1200" b="1" dirty="0">
                <a:solidFill>
                  <a:srgbClr val="FFFFFF"/>
                </a:solidFill>
                <a:latin typeface="微软雅黑" panose="020B0503020204020204" charset="-122"/>
                <a:cs typeface="微软雅黑" panose="020B0503020204020204" charset="-122"/>
              </a:endParaRPr>
            </a:p>
          </p:txBody>
        </p:sp>
        <p:sp>
          <p:nvSpPr>
            <p:cNvPr id="2" name="object 10"/>
            <p:cNvSpPr txBox="1"/>
            <p:nvPr/>
          </p:nvSpPr>
          <p:spPr>
            <a:xfrm>
              <a:off x="9266" y="1822"/>
              <a:ext cx="1745" cy="437"/>
            </a:xfrm>
            <a:prstGeom prst="rect">
              <a:avLst/>
            </a:prstGeom>
            <a:solidFill>
              <a:srgbClr val="3399FF"/>
            </a:solidFill>
          </p:spPr>
          <p:txBody>
            <a:bodyPr vert="horz" wrap="square" lIns="0" tIns="41910" rIns="0" bIns="0" rtlCol="0">
              <a:spAutoFit/>
            </a:bodyPr>
            <a:p>
              <a:pPr marL="95885">
                <a:lnSpc>
                  <a:spcPct val="100000"/>
                </a:lnSpc>
                <a:spcBef>
                  <a:spcPts val="330"/>
                </a:spcBef>
              </a:pPr>
              <a:r>
                <a:rPr sz="1200" b="1" dirty="0">
                  <a:solidFill>
                    <a:srgbClr val="FFFFFF"/>
                  </a:solidFill>
                  <a:latin typeface="微软雅黑" panose="020B0503020204020204" charset="-122"/>
                  <a:cs typeface="微软雅黑" panose="020B0503020204020204" charset="-122"/>
                </a:rPr>
                <a:t>自然资源调查</a:t>
              </a:r>
              <a:endParaRPr sz="1200" b="1" dirty="0">
                <a:solidFill>
                  <a:srgbClr val="FFFFFF"/>
                </a:solidFill>
                <a:latin typeface="微软雅黑" panose="020B0503020204020204" charset="-122"/>
                <a:cs typeface="微软雅黑" panose="020B0503020204020204" charset="-122"/>
              </a:endParaRPr>
            </a:p>
          </p:txBody>
        </p:sp>
        <p:sp>
          <p:nvSpPr>
            <p:cNvPr id="3" name="object 11"/>
            <p:cNvSpPr txBox="1"/>
            <p:nvPr/>
          </p:nvSpPr>
          <p:spPr>
            <a:xfrm>
              <a:off x="11422" y="1822"/>
              <a:ext cx="1745" cy="437"/>
            </a:xfrm>
            <a:prstGeom prst="rect">
              <a:avLst/>
            </a:prstGeom>
            <a:solidFill>
              <a:srgbClr val="3399FF"/>
            </a:solidFill>
          </p:spPr>
          <p:txBody>
            <a:bodyPr vert="horz" wrap="square" lIns="0" tIns="41910" rIns="0" bIns="0" rtlCol="0">
              <a:spAutoFit/>
            </a:bodyPr>
            <a:p>
              <a:pPr marL="96520">
                <a:lnSpc>
                  <a:spcPct val="100000"/>
                </a:lnSpc>
                <a:spcBef>
                  <a:spcPts val="330"/>
                </a:spcBef>
              </a:pPr>
              <a:r>
                <a:rPr sz="1200" b="1" dirty="0">
                  <a:solidFill>
                    <a:srgbClr val="FFFFFF"/>
                  </a:solidFill>
                  <a:latin typeface="微软雅黑" panose="020B0503020204020204" charset="-122"/>
                  <a:cs typeface="微软雅黑" panose="020B0503020204020204" charset="-122"/>
                </a:rPr>
                <a:t>社会经济调查</a:t>
              </a:r>
              <a:endParaRPr sz="1200" b="1" dirty="0">
                <a:solidFill>
                  <a:srgbClr val="FFFFFF"/>
                </a:solidFill>
                <a:latin typeface="微软雅黑" panose="020B0503020204020204" charset="-122"/>
                <a:cs typeface="微软雅黑" panose="020B0503020204020204" charset="-122"/>
              </a:endParaRPr>
            </a:p>
          </p:txBody>
        </p:sp>
        <p:sp>
          <p:nvSpPr>
            <p:cNvPr id="14" name="object 12"/>
            <p:cNvSpPr txBox="1"/>
            <p:nvPr>
              <p:custDataLst>
                <p:tags r:id="rId5"/>
              </p:custDataLst>
            </p:nvPr>
          </p:nvSpPr>
          <p:spPr>
            <a:xfrm>
              <a:off x="4922" y="2549"/>
              <a:ext cx="12593" cy="485"/>
            </a:xfrm>
            <a:prstGeom prst="rect">
              <a:avLst/>
            </a:prstGeom>
            <a:solidFill>
              <a:srgbClr val="5B9BD4"/>
            </a:solidFill>
          </p:spPr>
          <p:txBody>
            <a:bodyPr vert="horz" wrap="square" lIns="0" tIns="41910" rIns="0" bIns="0" rtlCol="0">
              <a:spAutoFit/>
            </a:bodyPr>
            <a:p>
              <a:pPr algn="ctr">
                <a:lnSpc>
                  <a:spcPct val="100000"/>
                </a:lnSpc>
                <a:spcBef>
                  <a:spcPts val="330"/>
                </a:spcBef>
              </a:pPr>
              <a:r>
                <a:rPr sz="1400" b="1" dirty="0">
                  <a:solidFill>
                    <a:schemeClr val="lt1"/>
                  </a:solidFill>
                  <a:latin typeface="微软雅黑" panose="020B0503020204020204" charset="-122"/>
                  <a:cs typeface="微软雅黑" panose="020B0503020204020204" charset="-122"/>
                </a:rPr>
                <a:t>国土空间开发保护目标和战略</a:t>
              </a:r>
              <a:endParaRPr sz="1400" b="1" dirty="0">
                <a:solidFill>
                  <a:schemeClr val="lt1"/>
                </a:solidFill>
                <a:latin typeface="微软雅黑" panose="020B0503020204020204" charset="-122"/>
                <a:cs typeface="微软雅黑" panose="020B0503020204020204" charset="-122"/>
              </a:endParaRPr>
            </a:p>
          </p:txBody>
        </p:sp>
        <p:sp>
          <p:nvSpPr>
            <p:cNvPr id="17" name="object 13"/>
            <p:cNvSpPr txBox="1"/>
            <p:nvPr>
              <p:custDataLst>
                <p:tags r:id="rId6"/>
              </p:custDataLst>
            </p:nvPr>
          </p:nvSpPr>
          <p:spPr>
            <a:xfrm>
              <a:off x="5554" y="3209"/>
              <a:ext cx="2062" cy="728"/>
            </a:xfrm>
            <a:prstGeom prst="rect">
              <a:avLst/>
            </a:prstGeom>
            <a:solidFill>
              <a:schemeClr val="accent5"/>
            </a:solidFill>
          </p:spPr>
          <p:txBody>
            <a:bodyPr vert="horz" wrap="square" lIns="0" tIns="42544" rIns="0" bIns="0" rtlCol="0">
              <a:spAutoFit/>
            </a:bodyPr>
            <a:p>
              <a:pPr marL="349885" marR="113030" indent="-228600">
                <a:lnSpc>
                  <a:spcPct val="100000"/>
                </a:lnSpc>
                <a:spcBef>
                  <a:spcPts val="335"/>
                </a:spcBef>
              </a:pPr>
              <a:r>
                <a:rPr sz="1200" b="1" dirty="0">
                  <a:solidFill>
                    <a:srgbClr val="FFFFFF"/>
                  </a:solidFill>
                  <a:latin typeface="微软雅黑" panose="020B0503020204020204" charset="-122"/>
                  <a:cs typeface="微软雅黑" panose="020B0503020204020204" charset="-122"/>
                </a:rPr>
                <a:t>绿色永续的生态  格局空间</a:t>
              </a:r>
              <a:endParaRPr sz="1200" b="1" dirty="0">
                <a:solidFill>
                  <a:srgbClr val="FFFFFF"/>
                </a:solidFill>
                <a:latin typeface="微软雅黑" panose="020B0503020204020204" charset="-122"/>
                <a:cs typeface="微软雅黑" panose="020B0503020204020204" charset="-122"/>
              </a:endParaRPr>
            </a:p>
          </p:txBody>
        </p:sp>
        <p:sp>
          <p:nvSpPr>
            <p:cNvPr id="18" name="object 14"/>
            <p:cNvSpPr txBox="1"/>
            <p:nvPr>
              <p:custDataLst>
                <p:tags r:id="rId7"/>
              </p:custDataLst>
            </p:nvPr>
          </p:nvSpPr>
          <p:spPr>
            <a:xfrm>
              <a:off x="7937" y="3209"/>
              <a:ext cx="2062" cy="728"/>
            </a:xfrm>
            <a:prstGeom prst="rect">
              <a:avLst/>
            </a:prstGeom>
            <a:solidFill>
              <a:schemeClr val="accent5"/>
            </a:solidFill>
          </p:spPr>
          <p:txBody>
            <a:bodyPr vert="horz" wrap="square" lIns="0" tIns="42544" rIns="0" bIns="0" rtlCol="0">
              <a:spAutoFit/>
            </a:bodyPr>
            <a:p>
              <a:pPr marL="348615" marR="113665" indent="-228600">
                <a:lnSpc>
                  <a:spcPct val="100000"/>
                </a:lnSpc>
                <a:spcBef>
                  <a:spcPts val="335"/>
                </a:spcBef>
              </a:pPr>
              <a:r>
                <a:rPr sz="1200" b="1" dirty="0">
                  <a:solidFill>
                    <a:srgbClr val="FFFFFF"/>
                  </a:solidFill>
                  <a:latin typeface="微软雅黑" panose="020B0503020204020204" charset="-122"/>
                  <a:cs typeface="微软雅黑" panose="020B0503020204020204" charset="-122"/>
                </a:rPr>
                <a:t>集约高效的城乡  建设模式</a:t>
              </a:r>
              <a:endParaRPr sz="1200" b="1" dirty="0">
                <a:solidFill>
                  <a:srgbClr val="FFFFFF"/>
                </a:solidFill>
                <a:latin typeface="微软雅黑" panose="020B0503020204020204" charset="-122"/>
                <a:cs typeface="微软雅黑" panose="020B0503020204020204" charset="-122"/>
              </a:endParaRPr>
            </a:p>
          </p:txBody>
        </p:sp>
        <p:sp>
          <p:nvSpPr>
            <p:cNvPr id="19" name="object 15"/>
            <p:cNvSpPr txBox="1"/>
            <p:nvPr>
              <p:custDataLst>
                <p:tags r:id="rId8"/>
              </p:custDataLst>
            </p:nvPr>
          </p:nvSpPr>
          <p:spPr>
            <a:xfrm>
              <a:off x="10318" y="3209"/>
              <a:ext cx="2062" cy="728"/>
            </a:xfrm>
            <a:prstGeom prst="rect">
              <a:avLst/>
            </a:prstGeom>
            <a:solidFill>
              <a:schemeClr val="accent5"/>
            </a:solidFill>
          </p:spPr>
          <p:txBody>
            <a:bodyPr vert="horz" wrap="square" lIns="0" tIns="42544" rIns="0" bIns="0" rtlCol="0">
              <a:spAutoFit/>
            </a:bodyPr>
            <a:p>
              <a:pPr marL="120650" marR="113030">
                <a:lnSpc>
                  <a:spcPct val="100000"/>
                </a:lnSpc>
                <a:spcBef>
                  <a:spcPts val="335"/>
                </a:spcBef>
              </a:pPr>
              <a:r>
                <a:rPr sz="1200" b="1" dirty="0">
                  <a:solidFill>
                    <a:srgbClr val="FFFFFF"/>
                  </a:solidFill>
                  <a:latin typeface="微软雅黑" panose="020B0503020204020204" charset="-122"/>
                  <a:cs typeface="微软雅黑" panose="020B0503020204020204" charset="-122"/>
                </a:rPr>
                <a:t>统筹协调的区域  和城乡发展格局</a:t>
              </a:r>
              <a:endParaRPr sz="1200" b="1" dirty="0">
                <a:solidFill>
                  <a:srgbClr val="FFFFFF"/>
                </a:solidFill>
                <a:latin typeface="微软雅黑" panose="020B0503020204020204" charset="-122"/>
                <a:cs typeface="微软雅黑" panose="020B0503020204020204" charset="-122"/>
              </a:endParaRPr>
            </a:p>
          </p:txBody>
        </p:sp>
        <p:sp>
          <p:nvSpPr>
            <p:cNvPr id="20" name="object 16"/>
            <p:cNvSpPr txBox="1"/>
            <p:nvPr>
              <p:custDataLst>
                <p:tags r:id="rId9"/>
              </p:custDataLst>
            </p:nvPr>
          </p:nvSpPr>
          <p:spPr>
            <a:xfrm>
              <a:off x="5830" y="4123"/>
              <a:ext cx="1503" cy="387"/>
            </a:xfrm>
            <a:prstGeom prst="rect">
              <a:avLst/>
            </a:prstGeom>
            <a:solidFill>
              <a:schemeClr val="accent5"/>
            </a:solidFill>
          </p:spPr>
          <p:txBody>
            <a:bodyPr vert="horz" wrap="square" lIns="0" tIns="42545" rIns="0" bIns="0" rtlCol="0">
              <a:spAutoFit/>
            </a:bodyPr>
            <a:p>
              <a:pPr marL="95250">
                <a:lnSpc>
                  <a:spcPct val="100000"/>
                </a:lnSpc>
                <a:spcBef>
                  <a:spcPts val="335"/>
                </a:spcBef>
              </a:pPr>
              <a:r>
                <a:rPr sz="1000" b="1" spc="-5" dirty="0">
                  <a:solidFill>
                    <a:srgbClr val="FFFFFF"/>
                  </a:solidFill>
                  <a:latin typeface="微软雅黑" panose="020B0503020204020204" charset="-122"/>
                  <a:cs typeface="微软雅黑" panose="020B0503020204020204" charset="-122"/>
                </a:rPr>
                <a:t>区域开放战略</a:t>
              </a:r>
              <a:endParaRPr sz="1000" b="1" spc="-5" dirty="0">
                <a:solidFill>
                  <a:srgbClr val="FFFFFF"/>
                </a:solidFill>
                <a:latin typeface="微软雅黑" panose="020B0503020204020204" charset="-122"/>
                <a:cs typeface="微软雅黑" panose="020B0503020204020204" charset="-122"/>
              </a:endParaRPr>
            </a:p>
          </p:txBody>
        </p:sp>
        <p:sp>
          <p:nvSpPr>
            <p:cNvPr id="21" name="object 17"/>
            <p:cNvSpPr txBox="1"/>
            <p:nvPr>
              <p:custDataLst>
                <p:tags r:id="rId10"/>
              </p:custDataLst>
            </p:nvPr>
          </p:nvSpPr>
          <p:spPr>
            <a:xfrm>
              <a:off x="12701" y="3211"/>
              <a:ext cx="2060" cy="728"/>
            </a:xfrm>
            <a:prstGeom prst="rect">
              <a:avLst/>
            </a:prstGeom>
            <a:solidFill>
              <a:schemeClr val="accent5"/>
            </a:solidFill>
          </p:spPr>
          <p:txBody>
            <a:bodyPr vert="horz" wrap="square" lIns="0" tIns="42544" rIns="0" bIns="0" rtlCol="0">
              <a:spAutoFit/>
            </a:bodyPr>
            <a:p>
              <a:pPr marL="272415" marR="113665" indent="-152400">
                <a:lnSpc>
                  <a:spcPct val="100000"/>
                </a:lnSpc>
                <a:spcBef>
                  <a:spcPts val="335"/>
                </a:spcBef>
              </a:pPr>
              <a:r>
                <a:rPr sz="1200" b="1" dirty="0">
                  <a:solidFill>
                    <a:srgbClr val="FFFFFF"/>
                  </a:solidFill>
                  <a:latin typeface="微软雅黑" panose="020B0503020204020204" charset="-122"/>
                  <a:cs typeface="微软雅黑" panose="020B0503020204020204" charset="-122"/>
                </a:rPr>
                <a:t>宜居共享的环境  和服务体系</a:t>
              </a:r>
              <a:endParaRPr sz="1200" b="1" dirty="0">
                <a:solidFill>
                  <a:srgbClr val="FFFFFF"/>
                </a:solidFill>
                <a:latin typeface="微软雅黑" panose="020B0503020204020204" charset="-122"/>
                <a:cs typeface="微软雅黑" panose="020B0503020204020204" charset="-122"/>
              </a:endParaRPr>
            </a:p>
          </p:txBody>
        </p:sp>
        <p:sp>
          <p:nvSpPr>
            <p:cNvPr id="22" name="object 18"/>
            <p:cNvSpPr txBox="1"/>
            <p:nvPr>
              <p:custDataLst>
                <p:tags r:id="rId11"/>
              </p:custDataLst>
            </p:nvPr>
          </p:nvSpPr>
          <p:spPr>
            <a:xfrm>
              <a:off x="15082" y="3211"/>
              <a:ext cx="2062" cy="728"/>
            </a:xfrm>
            <a:prstGeom prst="rect">
              <a:avLst/>
            </a:prstGeom>
            <a:solidFill>
              <a:schemeClr val="accent5"/>
            </a:solidFill>
          </p:spPr>
          <p:txBody>
            <a:bodyPr vert="horz" wrap="square" lIns="0" tIns="42544" rIns="0" bIns="0" rtlCol="0">
              <a:spAutoFit/>
            </a:bodyPr>
            <a:p>
              <a:pPr marL="349250" marR="113665" indent="-228600">
                <a:lnSpc>
                  <a:spcPct val="100000"/>
                </a:lnSpc>
                <a:spcBef>
                  <a:spcPts val="335"/>
                </a:spcBef>
              </a:pPr>
              <a:r>
                <a:rPr sz="1200" b="1" dirty="0">
                  <a:solidFill>
                    <a:srgbClr val="FFFFFF"/>
                  </a:solidFill>
                  <a:latin typeface="微软雅黑" panose="020B0503020204020204" charset="-122"/>
                  <a:cs typeface="微软雅黑" panose="020B0503020204020204" charset="-122"/>
                </a:rPr>
                <a:t>安全韧性的支撑  保障体系</a:t>
              </a:r>
              <a:endParaRPr sz="1200" b="1" dirty="0">
                <a:solidFill>
                  <a:srgbClr val="FFFFFF"/>
                </a:solidFill>
                <a:latin typeface="微软雅黑" panose="020B0503020204020204" charset="-122"/>
                <a:cs typeface="微软雅黑" panose="020B0503020204020204" charset="-122"/>
              </a:endParaRPr>
            </a:p>
          </p:txBody>
        </p:sp>
        <p:sp>
          <p:nvSpPr>
            <p:cNvPr id="23" name="object 19"/>
            <p:cNvSpPr txBox="1"/>
            <p:nvPr>
              <p:custDataLst>
                <p:tags r:id="rId12"/>
              </p:custDataLst>
            </p:nvPr>
          </p:nvSpPr>
          <p:spPr>
            <a:xfrm>
              <a:off x="8220" y="4123"/>
              <a:ext cx="1503" cy="387"/>
            </a:xfrm>
            <a:prstGeom prst="rect">
              <a:avLst/>
            </a:prstGeom>
            <a:solidFill>
              <a:schemeClr val="accent5"/>
            </a:solidFill>
          </p:spPr>
          <p:txBody>
            <a:bodyPr vert="horz" wrap="square" lIns="0" tIns="42545" rIns="0" bIns="0" rtlCol="0">
              <a:spAutoFit/>
            </a:bodyPr>
            <a:p>
              <a:pPr marL="95885">
                <a:lnSpc>
                  <a:spcPct val="100000"/>
                </a:lnSpc>
                <a:spcBef>
                  <a:spcPts val="335"/>
                </a:spcBef>
              </a:pPr>
              <a:r>
                <a:rPr sz="1000" b="1" spc="-5" dirty="0">
                  <a:solidFill>
                    <a:srgbClr val="FFFFFF"/>
                  </a:solidFill>
                  <a:latin typeface="微软雅黑" panose="020B0503020204020204" charset="-122"/>
                  <a:cs typeface="微软雅黑" panose="020B0503020204020204" charset="-122"/>
                </a:rPr>
                <a:t>动能转换战略</a:t>
              </a:r>
              <a:endParaRPr sz="1000" b="1" spc="-5" dirty="0">
                <a:solidFill>
                  <a:srgbClr val="FFFFFF"/>
                </a:solidFill>
                <a:latin typeface="微软雅黑" panose="020B0503020204020204" charset="-122"/>
                <a:cs typeface="微软雅黑" panose="020B0503020204020204" charset="-122"/>
              </a:endParaRPr>
            </a:p>
          </p:txBody>
        </p:sp>
        <p:sp>
          <p:nvSpPr>
            <p:cNvPr id="24" name="object 20"/>
            <p:cNvSpPr txBox="1"/>
            <p:nvPr>
              <p:custDataLst>
                <p:tags r:id="rId13"/>
              </p:custDataLst>
            </p:nvPr>
          </p:nvSpPr>
          <p:spPr>
            <a:xfrm>
              <a:off x="10613" y="4123"/>
              <a:ext cx="1503" cy="387"/>
            </a:xfrm>
            <a:prstGeom prst="rect">
              <a:avLst/>
            </a:prstGeom>
            <a:solidFill>
              <a:schemeClr val="accent5"/>
            </a:solidFill>
          </p:spPr>
          <p:txBody>
            <a:bodyPr vert="horz" wrap="square" lIns="0" tIns="42545" rIns="0" bIns="0" rtlCol="0">
              <a:spAutoFit/>
            </a:bodyPr>
            <a:p>
              <a:pPr marL="94615">
                <a:lnSpc>
                  <a:spcPct val="100000"/>
                </a:lnSpc>
                <a:spcBef>
                  <a:spcPts val="335"/>
                </a:spcBef>
              </a:pPr>
              <a:r>
                <a:rPr sz="1000" b="1" spc="-5" dirty="0">
                  <a:solidFill>
                    <a:srgbClr val="FFFFFF"/>
                  </a:solidFill>
                  <a:latin typeface="微软雅黑" panose="020B0503020204020204" charset="-122"/>
                  <a:cs typeface="微软雅黑" panose="020B0503020204020204" charset="-122"/>
                </a:rPr>
                <a:t>生态保护战略</a:t>
              </a:r>
              <a:endParaRPr sz="1000" b="1" spc="-5" dirty="0">
                <a:solidFill>
                  <a:srgbClr val="FFFFFF"/>
                </a:solidFill>
                <a:latin typeface="微软雅黑" panose="020B0503020204020204" charset="-122"/>
                <a:cs typeface="微软雅黑" panose="020B0503020204020204" charset="-122"/>
              </a:endParaRPr>
            </a:p>
          </p:txBody>
        </p:sp>
        <p:sp>
          <p:nvSpPr>
            <p:cNvPr id="25" name="object 21"/>
            <p:cNvSpPr txBox="1"/>
            <p:nvPr>
              <p:custDataLst>
                <p:tags r:id="rId14"/>
              </p:custDataLst>
            </p:nvPr>
          </p:nvSpPr>
          <p:spPr>
            <a:xfrm>
              <a:off x="13003" y="4123"/>
              <a:ext cx="1503" cy="387"/>
            </a:xfrm>
            <a:prstGeom prst="rect">
              <a:avLst/>
            </a:prstGeom>
            <a:solidFill>
              <a:schemeClr val="accent5"/>
            </a:solidFill>
          </p:spPr>
          <p:txBody>
            <a:bodyPr vert="horz" wrap="square" lIns="0" tIns="42545" rIns="0" bIns="0" rtlCol="0">
              <a:spAutoFit/>
            </a:bodyPr>
            <a:p>
              <a:pPr marL="95250">
                <a:lnSpc>
                  <a:spcPct val="100000"/>
                </a:lnSpc>
                <a:spcBef>
                  <a:spcPts val="335"/>
                </a:spcBef>
              </a:pPr>
              <a:r>
                <a:rPr sz="1000" b="1" spc="-5" dirty="0">
                  <a:solidFill>
                    <a:srgbClr val="FFFFFF"/>
                  </a:solidFill>
                  <a:latin typeface="微软雅黑" panose="020B0503020204020204" charset="-122"/>
                  <a:cs typeface="微软雅黑" panose="020B0503020204020204" charset="-122"/>
                </a:rPr>
                <a:t>城乡建设战略</a:t>
              </a:r>
              <a:endParaRPr sz="1000" b="1" spc="-5" dirty="0">
                <a:solidFill>
                  <a:srgbClr val="FFFFFF"/>
                </a:solidFill>
                <a:latin typeface="微软雅黑" panose="020B0503020204020204" charset="-122"/>
                <a:cs typeface="微软雅黑" panose="020B0503020204020204" charset="-122"/>
              </a:endParaRPr>
            </a:p>
          </p:txBody>
        </p:sp>
        <p:sp>
          <p:nvSpPr>
            <p:cNvPr id="26" name="object 22"/>
            <p:cNvSpPr txBox="1"/>
            <p:nvPr>
              <p:custDataLst>
                <p:tags r:id="rId15"/>
              </p:custDataLst>
            </p:nvPr>
          </p:nvSpPr>
          <p:spPr>
            <a:xfrm>
              <a:off x="15394" y="4123"/>
              <a:ext cx="1503" cy="387"/>
            </a:xfrm>
            <a:prstGeom prst="rect">
              <a:avLst/>
            </a:prstGeom>
            <a:solidFill>
              <a:schemeClr val="accent5"/>
            </a:solidFill>
          </p:spPr>
          <p:txBody>
            <a:bodyPr vert="horz" wrap="square" lIns="0" tIns="42545" rIns="0" bIns="0" rtlCol="0">
              <a:spAutoFit/>
            </a:bodyPr>
            <a:p>
              <a:pPr marL="95885">
                <a:lnSpc>
                  <a:spcPct val="100000"/>
                </a:lnSpc>
                <a:spcBef>
                  <a:spcPts val="335"/>
                </a:spcBef>
              </a:pPr>
              <a:r>
                <a:rPr sz="1000" b="1" spc="-5" dirty="0">
                  <a:solidFill>
                    <a:srgbClr val="FFFFFF"/>
                  </a:solidFill>
                  <a:latin typeface="微软雅黑" panose="020B0503020204020204" charset="-122"/>
                  <a:cs typeface="微软雅黑" panose="020B0503020204020204" charset="-122"/>
                </a:rPr>
                <a:t>特色塑造战略</a:t>
              </a:r>
              <a:endParaRPr sz="1000" b="1" spc="-5" dirty="0">
                <a:solidFill>
                  <a:srgbClr val="FFFFFF"/>
                </a:solidFill>
                <a:latin typeface="微软雅黑" panose="020B0503020204020204" charset="-122"/>
                <a:cs typeface="微软雅黑" panose="020B0503020204020204" charset="-122"/>
              </a:endParaRPr>
            </a:p>
          </p:txBody>
        </p:sp>
        <p:sp>
          <p:nvSpPr>
            <p:cNvPr id="27" name="object 23"/>
            <p:cNvSpPr txBox="1"/>
            <p:nvPr/>
          </p:nvSpPr>
          <p:spPr>
            <a:xfrm>
              <a:off x="6178" y="7634"/>
              <a:ext cx="2268" cy="488"/>
            </a:xfrm>
            <a:prstGeom prst="rect">
              <a:avLst/>
            </a:prstGeom>
            <a:solidFill>
              <a:srgbClr val="9EA0A3"/>
            </a:solidFill>
          </p:spPr>
          <p:txBody>
            <a:bodyPr vert="horz" wrap="square" lIns="0" tIns="41910" rIns="0" bIns="0" rtlCol="0">
              <a:spAutoFit/>
            </a:bodyPr>
            <a:p>
              <a:pPr marL="109855">
                <a:lnSpc>
                  <a:spcPct val="100000"/>
                </a:lnSpc>
                <a:spcBef>
                  <a:spcPts val="330"/>
                </a:spcBef>
              </a:pPr>
              <a:r>
                <a:rPr sz="1200" b="1" dirty="0">
                  <a:solidFill>
                    <a:srgbClr val="FFFFFF"/>
                  </a:solidFill>
                  <a:latin typeface="微软雅黑" panose="020B0503020204020204" charset="-122"/>
                  <a:cs typeface="微软雅黑" panose="020B0503020204020204" charset="-122"/>
                </a:rPr>
                <a:t>国土整治生态修复</a:t>
              </a:r>
              <a:endParaRPr sz="1200" b="1" dirty="0">
                <a:solidFill>
                  <a:srgbClr val="FFFFFF"/>
                </a:solidFill>
                <a:latin typeface="微软雅黑" panose="020B0503020204020204" charset="-122"/>
                <a:cs typeface="微软雅黑" panose="020B0503020204020204" charset="-122"/>
              </a:endParaRPr>
            </a:p>
          </p:txBody>
        </p:sp>
        <p:sp>
          <p:nvSpPr>
            <p:cNvPr id="28" name="object 24"/>
            <p:cNvSpPr txBox="1"/>
            <p:nvPr/>
          </p:nvSpPr>
          <p:spPr>
            <a:xfrm>
              <a:off x="8782" y="7634"/>
              <a:ext cx="2268" cy="488"/>
            </a:xfrm>
            <a:prstGeom prst="rect">
              <a:avLst/>
            </a:prstGeom>
            <a:solidFill>
              <a:srgbClr val="9EA0A3"/>
            </a:solidFill>
          </p:spPr>
          <p:txBody>
            <a:bodyPr vert="horz" wrap="square" lIns="0" tIns="41910" rIns="0" bIns="0" rtlCol="0">
              <a:spAutoFit/>
            </a:bodyPr>
            <a:p>
              <a:pPr marL="109855">
                <a:lnSpc>
                  <a:spcPct val="100000"/>
                </a:lnSpc>
                <a:spcBef>
                  <a:spcPts val="330"/>
                </a:spcBef>
              </a:pPr>
              <a:r>
                <a:rPr sz="1200" b="1" dirty="0">
                  <a:solidFill>
                    <a:srgbClr val="FFFFFF"/>
                  </a:solidFill>
                  <a:latin typeface="微软雅黑" panose="020B0503020204020204" charset="-122"/>
                  <a:cs typeface="微软雅黑" panose="020B0503020204020204" charset="-122"/>
                </a:rPr>
                <a:t>自然资源保护利用</a:t>
              </a:r>
              <a:endParaRPr sz="1200" b="1" dirty="0">
                <a:solidFill>
                  <a:srgbClr val="FFFFFF"/>
                </a:solidFill>
                <a:latin typeface="微软雅黑" panose="020B0503020204020204" charset="-122"/>
                <a:cs typeface="微软雅黑" panose="020B0503020204020204" charset="-122"/>
              </a:endParaRPr>
            </a:p>
          </p:txBody>
        </p:sp>
        <p:sp>
          <p:nvSpPr>
            <p:cNvPr id="29" name="object 25"/>
            <p:cNvSpPr txBox="1"/>
            <p:nvPr/>
          </p:nvSpPr>
          <p:spPr>
            <a:xfrm>
              <a:off x="11386" y="7634"/>
              <a:ext cx="2268" cy="488"/>
            </a:xfrm>
            <a:prstGeom prst="rect">
              <a:avLst/>
            </a:prstGeom>
            <a:solidFill>
              <a:srgbClr val="9EA0A3"/>
            </a:solidFill>
          </p:spPr>
          <p:txBody>
            <a:bodyPr vert="horz" wrap="square" lIns="0" tIns="41910" rIns="0" bIns="0" rtlCol="0">
              <a:spAutoFit/>
            </a:bodyPr>
            <a:p>
              <a:pPr marL="262890">
                <a:lnSpc>
                  <a:spcPct val="100000"/>
                </a:lnSpc>
                <a:spcBef>
                  <a:spcPts val="330"/>
                </a:spcBef>
              </a:pPr>
              <a:r>
                <a:rPr sz="1200" b="1" dirty="0">
                  <a:solidFill>
                    <a:srgbClr val="FFFFFF"/>
                  </a:solidFill>
                  <a:latin typeface="微软雅黑" panose="020B0503020204020204" charset="-122"/>
                  <a:cs typeface="微软雅黑" panose="020B0503020204020204" charset="-122"/>
                </a:rPr>
                <a:t>文化保护传承</a:t>
              </a:r>
              <a:endParaRPr sz="1200" b="1" dirty="0">
                <a:solidFill>
                  <a:srgbClr val="FFFFFF"/>
                </a:solidFill>
                <a:latin typeface="微软雅黑" panose="020B0503020204020204" charset="-122"/>
                <a:cs typeface="微软雅黑" panose="020B0503020204020204" charset="-122"/>
              </a:endParaRPr>
            </a:p>
          </p:txBody>
        </p:sp>
        <p:sp>
          <p:nvSpPr>
            <p:cNvPr id="30" name="object 26"/>
            <p:cNvSpPr txBox="1"/>
            <p:nvPr/>
          </p:nvSpPr>
          <p:spPr>
            <a:xfrm>
              <a:off x="13992" y="7634"/>
              <a:ext cx="2268" cy="488"/>
            </a:xfrm>
            <a:prstGeom prst="rect">
              <a:avLst/>
            </a:prstGeom>
            <a:solidFill>
              <a:srgbClr val="9EA0A3"/>
            </a:solidFill>
          </p:spPr>
          <p:txBody>
            <a:bodyPr vert="horz" wrap="square" lIns="0" tIns="41910" rIns="0" bIns="0" rtlCol="0">
              <a:spAutoFit/>
            </a:bodyPr>
            <a:p>
              <a:pPr marL="414020">
                <a:lnSpc>
                  <a:spcPct val="100000"/>
                </a:lnSpc>
                <a:spcBef>
                  <a:spcPts val="330"/>
                </a:spcBef>
              </a:pPr>
              <a:r>
                <a:rPr sz="1200" b="1" dirty="0">
                  <a:solidFill>
                    <a:srgbClr val="FFFFFF"/>
                  </a:solidFill>
                  <a:latin typeface="微软雅黑" panose="020B0503020204020204" charset="-122"/>
                  <a:cs typeface="微软雅黑" panose="020B0503020204020204" charset="-122"/>
                </a:rPr>
                <a:t>城乡风貌</a:t>
              </a:r>
              <a:endParaRPr sz="1200" b="1" dirty="0">
                <a:solidFill>
                  <a:srgbClr val="FFFFFF"/>
                </a:solidFill>
                <a:latin typeface="微软雅黑" panose="020B0503020204020204" charset="-122"/>
                <a:cs typeface="微软雅黑" panose="020B0503020204020204" charset="-122"/>
              </a:endParaRPr>
            </a:p>
          </p:txBody>
        </p:sp>
        <p:sp>
          <p:nvSpPr>
            <p:cNvPr id="31" name="object 27"/>
            <p:cNvSpPr txBox="1"/>
            <p:nvPr>
              <p:custDataLst>
                <p:tags r:id="rId16"/>
              </p:custDataLst>
            </p:nvPr>
          </p:nvSpPr>
          <p:spPr>
            <a:xfrm>
              <a:off x="4915" y="8407"/>
              <a:ext cx="12593" cy="485"/>
            </a:xfrm>
            <a:prstGeom prst="rect">
              <a:avLst/>
            </a:prstGeom>
            <a:solidFill>
              <a:srgbClr val="75ABDD"/>
            </a:solidFill>
          </p:spPr>
          <p:txBody>
            <a:bodyPr vert="horz" wrap="square" lIns="0" tIns="41910" rIns="0" bIns="0" rtlCol="0">
              <a:spAutoFit/>
            </a:bodyPr>
            <a:p>
              <a:pPr algn="ctr">
                <a:lnSpc>
                  <a:spcPct val="100000"/>
                </a:lnSpc>
                <a:spcBef>
                  <a:spcPts val="330"/>
                </a:spcBef>
              </a:pPr>
              <a:r>
                <a:rPr sz="1400" b="1" dirty="0">
                  <a:solidFill>
                    <a:schemeClr val="lt1"/>
                  </a:solidFill>
                  <a:latin typeface="微软雅黑" panose="020B0503020204020204" charset="-122"/>
                  <a:cs typeface="微软雅黑" panose="020B0503020204020204" charset="-122"/>
                </a:rPr>
                <a:t>规划传导和实施机制</a:t>
              </a:r>
              <a:endParaRPr sz="1400" b="1" dirty="0">
                <a:solidFill>
                  <a:schemeClr val="lt1"/>
                </a:solidFill>
                <a:latin typeface="微软雅黑" panose="020B0503020204020204" charset="-122"/>
                <a:cs typeface="微软雅黑" panose="020B0503020204020204" charset="-122"/>
              </a:endParaRPr>
            </a:p>
          </p:txBody>
        </p:sp>
        <p:sp>
          <p:nvSpPr>
            <p:cNvPr id="32" name="object 28"/>
            <p:cNvSpPr txBox="1"/>
            <p:nvPr/>
          </p:nvSpPr>
          <p:spPr>
            <a:xfrm>
              <a:off x="4915" y="9067"/>
              <a:ext cx="3713" cy="454"/>
            </a:xfrm>
            <a:prstGeom prst="rect">
              <a:avLst/>
            </a:prstGeom>
            <a:solidFill>
              <a:srgbClr val="FF9966"/>
            </a:solidFill>
          </p:spPr>
          <p:txBody>
            <a:bodyPr vert="horz" wrap="square" lIns="0" tIns="42544" rIns="0" bIns="0" rtlCol="0">
              <a:spAutoFit/>
            </a:bodyPr>
            <a:p>
              <a:pPr algn="ctr">
                <a:lnSpc>
                  <a:spcPct val="100000"/>
                </a:lnSpc>
                <a:spcBef>
                  <a:spcPts val="335"/>
                </a:spcBef>
              </a:pPr>
              <a:r>
                <a:rPr sz="1200" b="1" dirty="0">
                  <a:solidFill>
                    <a:srgbClr val="000000"/>
                  </a:solidFill>
                  <a:latin typeface="微软雅黑" panose="020B0503020204020204" charset="-122"/>
                  <a:cs typeface="微软雅黑" panose="020B0503020204020204" charset="-122"/>
                </a:rPr>
                <a:t>规划传导</a:t>
              </a:r>
              <a:endParaRPr sz="1200" b="1" dirty="0">
                <a:solidFill>
                  <a:srgbClr val="000000"/>
                </a:solidFill>
                <a:latin typeface="微软雅黑" panose="020B0503020204020204" charset="-122"/>
                <a:cs typeface="微软雅黑" panose="020B0503020204020204" charset="-122"/>
              </a:endParaRPr>
            </a:p>
          </p:txBody>
        </p:sp>
        <p:sp>
          <p:nvSpPr>
            <p:cNvPr id="33" name="object 29"/>
            <p:cNvSpPr txBox="1"/>
            <p:nvPr/>
          </p:nvSpPr>
          <p:spPr>
            <a:xfrm>
              <a:off x="9355" y="9067"/>
              <a:ext cx="2513" cy="454"/>
            </a:xfrm>
            <a:prstGeom prst="rect">
              <a:avLst/>
            </a:prstGeom>
            <a:solidFill>
              <a:srgbClr val="FF9966"/>
            </a:solidFill>
          </p:spPr>
          <p:txBody>
            <a:bodyPr vert="horz" wrap="square" lIns="0" tIns="42544" rIns="0" bIns="0" rtlCol="0">
              <a:spAutoFit/>
            </a:bodyPr>
            <a:p>
              <a:pPr marL="492760">
                <a:lnSpc>
                  <a:spcPct val="100000"/>
                </a:lnSpc>
                <a:spcBef>
                  <a:spcPts val="335"/>
                </a:spcBef>
              </a:pPr>
              <a:r>
                <a:rPr sz="1200" b="1" dirty="0">
                  <a:solidFill>
                    <a:srgbClr val="000000"/>
                  </a:solidFill>
                  <a:latin typeface="微软雅黑" panose="020B0503020204020204" charset="-122"/>
                  <a:cs typeface="微软雅黑" panose="020B0503020204020204" charset="-122"/>
                </a:rPr>
                <a:t>近期行动</a:t>
              </a:r>
              <a:endParaRPr sz="1200" b="1" dirty="0">
                <a:solidFill>
                  <a:srgbClr val="000000"/>
                </a:solidFill>
                <a:latin typeface="微软雅黑" panose="020B0503020204020204" charset="-122"/>
                <a:cs typeface="微软雅黑" panose="020B0503020204020204" charset="-122"/>
              </a:endParaRPr>
            </a:p>
          </p:txBody>
        </p:sp>
        <p:sp>
          <p:nvSpPr>
            <p:cNvPr id="34" name="object 30"/>
            <p:cNvSpPr txBox="1"/>
            <p:nvPr/>
          </p:nvSpPr>
          <p:spPr>
            <a:xfrm>
              <a:off x="12595" y="9067"/>
              <a:ext cx="4913" cy="454"/>
            </a:xfrm>
            <a:prstGeom prst="rect">
              <a:avLst/>
            </a:prstGeom>
            <a:solidFill>
              <a:srgbClr val="FF9966"/>
            </a:solidFill>
          </p:spPr>
          <p:txBody>
            <a:bodyPr vert="horz" wrap="square" lIns="0" tIns="42544" rIns="0" bIns="0" rtlCol="0">
              <a:spAutoFit/>
            </a:bodyPr>
            <a:p>
              <a:pPr algn="ctr">
                <a:lnSpc>
                  <a:spcPct val="100000"/>
                </a:lnSpc>
                <a:spcBef>
                  <a:spcPts val="335"/>
                </a:spcBef>
              </a:pPr>
              <a:r>
                <a:rPr sz="1200" b="1" dirty="0">
                  <a:solidFill>
                    <a:srgbClr val="000000"/>
                  </a:solidFill>
                  <a:latin typeface="微软雅黑" panose="020B0503020204020204" charset="-122"/>
                  <a:cs typeface="微软雅黑" panose="020B0503020204020204" charset="-122"/>
                </a:rPr>
                <a:t>政策机制</a:t>
              </a:r>
              <a:endParaRPr sz="1200" b="1" dirty="0">
                <a:solidFill>
                  <a:srgbClr val="000000"/>
                </a:solidFill>
                <a:latin typeface="微软雅黑" panose="020B0503020204020204" charset="-122"/>
                <a:cs typeface="微软雅黑" panose="020B0503020204020204" charset="-122"/>
              </a:endParaRPr>
            </a:p>
          </p:txBody>
        </p:sp>
        <p:sp>
          <p:nvSpPr>
            <p:cNvPr id="35" name="object 31"/>
            <p:cNvSpPr txBox="1"/>
            <p:nvPr>
              <p:custDataLst>
                <p:tags r:id="rId17"/>
              </p:custDataLst>
            </p:nvPr>
          </p:nvSpPr>
          <p:spPr>
            <a:xfrm>
              <a:off x="4915" y="9713"/>
              <a:ext cx="1097" cy="389"/>
            </a:xfrm>
            <a:prstGeom prst="rect">
              <a:avLst/>
            </a:prstGeom>
            <a:solidFill>
              <a:srgbClr val="FF9933"/>
            </a:solidFill>
          </p:spPr>
          <p:txBody>
            <a:bodyPr vert="horz" wrap="square" lIns="0" tIns="43180" rIns="0" bIns="0" rtlCol="0">
              <a:spAutoFit/>
            </a:bodyPr>
            <a:p>
              <a:pPr marL="93980">
                <a:lnSpc>
                  <a:spcPct val="100000"/>
                </a:lnSpc>
                <a:spcBef>
                  <a:spcPts val="340"/>
                </a:spcBef>
              </a:pPr>
              <a:r>
                <a:rPr sz="1000" spc="-5" dirty="0">
                  <a:solidFill>
                    <a:schemeClr val="lt1"/>
                  </a:solidFill>
                  <a:latin typeface="微软雅黑" panose="020B0503020204020204" charset="-122"/>
                  <a:cs typeface="微软雅黑" panose="020B0503020204020204" charset="-122"/>
                </a:rPr>
                <a:t>区县传导</a:t>
              </a:r>
              <a:endParaRPr sz="1000" spc="-5" dirty="0">
                <a:solidFill>
                  <a:schemeClr val="lt1"/>
                </a:solidFill>
                <a:latin typeface="微软雅黑" panose="020B0503020204020204" charset="-122"/>
                <a:cs typeface="微软雅黑" panose="020B0503020204020204" charset="-122"/>
              </a:endParaRPr>
            </a:p>
          </p:txBody>
        </p:sp>
        <p:sp>
          <p:nvSpPr>
            <p:cNvPr id="36" name="object 32"/>
            <p:cNvSpPr txBox="1"/>
            <p:nvPr>
              <p:custDataLst>
                <p:tags r:id="rId18"/>
              </p:custDataLst>
            </p:nvPr>
          </p:nvSpPr>
          <p:spPr>
            <a:xfrm>
              <a:off x="6221" y="9713"/>
              <a:ext cx="1100" cy="389"/>
            </a:xfrm>
            <a:prstGeom prst="rect">
              <a:avLst/>
            </a:prstGeom>
            <a:solidFill>
              <a:srgbClr val="FF9933"/>
            </a:solidFill>
          </p:spPr>
          <p:txBody>
            <a:bodyPr vert="horz" wrap="square" lIns="0" tIns="43180" rIns="0" bIns="0" rtlCol="0">
              <a:spAutoFit/>
            </a:bodyPr>
            <a:p>
              <a:pPr marL="94615">
                <a:lnSpc>
                  <a:spcPct val="100000"/>
                </a:lnSpc>
                <a:spcBef>
                  <a:spcPts val="340"/>
                </a:spcBef>
              </a:pPr>
              <a:r>
                <a:rPr sz="1000" spc="-5" dirty="0">
                  <a:solidFill>
                    <a:schemeClr val="lt1"/>
                  </a:solidFill>
                  <a:latin typeface="微软雅黑" panose="020B0503020204020204" charset="-122"/>
                  <a:cs typeface="微软雅黑" panose="020B0503020204020204" charset="-122"/>
                </a:rPr>
                <a:t>总详传导</a:t>
              </a:r>
              <a:endParaRPr sz="1000" spc="-5" dirty="0">
                <a:solidFill>
                  <a:schemeClr val="lt1"/>
                </a:solidFill>
                <a:latin typeface="微软雅黑" panose="020B0503020204020204" charset="-122"/>
                <a:cs typeface="微软雅黑" panose="020B0503020204020204" charset="-122"/>
              </a:endParaRPr>
            </a:p>
          </p:txBody>
        </p:sp>
        <p:sp>
          <p:nvSpPr>
            <p:cNvPr id="37" name="object 33"/>
            <p:cNvSpPr txBox="1"/>
            <p:nvPr>
              <p:custDataLst>
                <p:tags r:id="rId19"/>
              </p:custDataLst>
            </p:nvPr>
          </p:nvSpPr>
          <p:spPr>
            <a:xfrm>
              <a:off x="7529" y="9713"/>
              <a:ext cx="1100" cy="389"/>
            </a:xfrm>
            <a:prstGeom prst="rect">
              <a:avLst/>
            </a:prstGeom>
            <a:solidFill>
              <a:srgbClr val="FF9933"/>
            </a:solidFill>
          </p:spPr>
          <p:txBody>
            <a:bodyPr vert="horz" wrap="square" lIns="0" tIns="43180" rIns="0" bIns="0" rtlCol="0">
              <a:spAutoFit/>
            </a:bodyPr>
            <a:p>
              <a:pPr marL="94615">
                <a:lnSpc>
                  <a:spcPct val="100000"/>
                </a:lnSpc>
                <a:spcBef>
                  <a:spcPts val="340"/>
                </a:spcBef>
              </a:pPr>
              <a:r>
                <a:rPr sz="1000" spc="-5" dirty="0">
                  <a:solidFill>
                    <a:schemeClr val="lt1"/>
                  </a:solidFill>
                  <a:latin typeface="微软雅黑" panose="020B0503020204020204" charset="-122"/>
                  <a:cs typeface="微软雅黑" panose="020B0503020204020204" charset="-122"/>
                </a:rPr>
                <a:t>总专传导</a:t>
              </a:r>
              <a:endParaRPr sz="1000" spc="-5" dirty="0">
                <a:solidFill>
                  <a:schemeClr val="lt1"/>
                </a:solidFill>
                <a:latin typeface="微软雅黑" panose="020B0503020204020204" charset="-122"/>
                <a:cs typeface="微软雅黑" panose="020B0503020204020204" charset="-122"/>
              </a:endParaRPr>
            </a:p>
          </p:txBody>
        </p:sp>
        <p:sp>
          <p:nvSpPr>
            <p:cNvPr id="38" name="object 34"/>
            <p:cNvSpPr txBox="1"/>
            <p:nvPr>
              <p:custDataLst>
                <p:tags r:id="rId20"/>
              </p:custDataLst>
            </p:nvPr>
          </p:nvSpPr>
          <p:spPr>
            <a:xfrm>
              <a:off x="9353" y="9708"/>
              <a:ext cx="1100" cy="387"/>
            </a:xfrm>
            <a:prstGeom prst="rect">
              <a:avLst/>
            </a:prstGeom>
            <a:solidFill>
              <a:srgbClr val="FF9933"/>
            </a:solidFill>
          </p:spPr>
          <p:txBody>
            <a:bodyPr vert="horz" wrap="square" lIns="0" tIns="42545" rIns="0" bIns="0" rtlCol="0">
              <a:spAutoFit/>
            </a:bodyPr>
            <a:p>
              <a:pPr marL="94615">
                <a:lnSpc>
                  <a:spcPct val="100000"/>
                </a:lnSpc>
                <a:spcBef>
                  <a:spcPts val="335"/>
                </a:spcBef>
              </a:pPr>
              <a:r>
                <a:rPr sz="1000" spc="-5" dirty="0">
                  <a:solidFill>
                    <a:schemeClr val="lt1"/>
                  </a:solidFill>
                  <a:latin typeface="微软雅黑" panose="020B0503020204020204" charset="-122"/>
                  <a:cs typeface="微软雅黑" panose="020B0503020204020204" charset="-122"/>
                </a:rPr>
                <a:t>工程行动</a:t>
              </a:r>
              <a:endParaRPr sz="1000" spc="-5" dirty="0">
                <a:solidFill>
                  <a:schemeClr val="lt1"/>
                </a:solidFill>
                <a:latin typeface="微软雅黑" panose="020B0503020204020204" charset="-122"/>
                <a:cs typeface="微软雅黑" panose="020B0503020204020204" charset="-122"/>
              </a:endParaRPr>
            </a:p>
          </p:txBody>
        </p:sp>
        <p:sp>
          <p:nvSpPr>
            <p:cNvPr id="39" name="object 35"/>
            <p:cNvSpPr txBox="1"/>
            <p:nvPr>
              <p:custDataLst>
                <p:tags r:id="rId21"/>
              </p:custDataLst>
            </p:nvPr>
          </p:nvSpPr>
          <p:spPr>
            <a:xfrm>
              <a:off x="10790" y="9708"/>
              <a:ext cx="1100" cy="387"/>
            </a:xfrm>
            <a:prstGeom prst="rect">
              <a:avLst/>
            </a:prstGeom>
            <a:solidFill>
              <a:srgbClr val="FF9933"/>
            </a:solidFill>
          </p:spPr>
          <p:txBody>
            <a:bodyPr vert="horz" wrap="square" lIns="0" tIns="42545" rIns="0" bIns="0" rtlCol="0">
              <a:spAutoFit/>
            </a:bodyPr>
            <a:p>
              <a:pPr marL="93980">
                <a:lnSpc>
                  <a:spcPct val="100000"/>
                </a:lnSpc>
                <a:spcBef>
                  <a:spcPts val="335"/>
                </a:spcBef>
              </a:pPr>
              <a:r>
                <a:rPr sz="1000" spc="-5" dirty="0">
                  <a:solidFill>
                    <a:schemeClr val="lt1"/>
                  </a:solidFill>
                  <a:latin typeface="微软雅黑" panose="020B0503020204020204" charset="-122"/>
                  <a:cs typeface="微软雅黑" panose="020B0503020204020204" charset="-122"/>
                </a:rPr>
                <a:t>治理行动</a:t>
              </a:r>
              <a:endParaRPr sz="1000" spc="-5" dirty="0">
                <a:solidFill>
                  <a:schemeClr val="lt1"/>
                </a:solidFill>
                <a:latin typeface="微软雅黑" panose="020B0503020204020204" charset="-122"/>
                <a:cs typeface="微软雅黑" panose="020B0503020204020204" charset="-122"/>
              </a:endParaRPr>
            </a:p>
          </p:txBody>
        </p:sp>
        <p:sp>
          <p:nvSpPr>
            <p:cNvPr id="40" name="object 36"/>
            <p:cNvSpPr txBox="1"/>
            <p:nvPr>
              <p:custDataLst>
                <p:tags r:id="rId22"/>
              </p:custDataLst>
            </p:nvPr>
          </p:nvSpPr>
          <p:spPr>
            <a:xfrm>
              <a:off x="12595" y="9715"/>
              <a:ext cx="1704" cy="389"/>
            </a:xfrm>
            <a:prstGeom prst="rect">
              <a:avLst/>
            </a:prstGeom>
            <a:solidFill>
              <a:srgbClr val="FF9933"/>
            </a:solidFill>
          </p:spPr>
          <p:txBody>
            <a:bodyPr vert="horz" wrap="square" lIns="0" tIns="43815" rIns="0" bIns="0" rtlCol="0">
              <a:spAutoFit/>
            </a:bodyPr>
            <a:p>
              <a:pPr marL="96520">
                <a:lnSpc>
                  <a:spcPct val="100000"/>
                </a:lnSpc>
                <a:spcBef>
                  <a:spcPts val="345"/>
                </a:spcBef>
              </a:pPr>
              <a:r>
                <a:rPr sz="1000" spc="-5" dirty="0">
                  <a:solidFill>
                    <a:schemeClr val="lt1"/>
                  </a:solidFill>
                  <a:latin typeface="微软雅黑" panose="020B0503020204020204" charset="-122"/>
                  <a:cs typeface="微软雅黑" panose="020B0503020204020204" charset="-122"/>
                </a:rPr>
                <a:t>主体功能区政策</a:t>
              </a:r>
              <a:endParaRPr sz="1000" spc="-5" dirty="0">
                <a:solidFill>
                  <a:schemeClr val="lt1"/>
                </a:solidFill>
                <a:latin typeface="微软雅黑" panose="020B0503020204020204" charset="-122"/>
                <a:cs typeface="微软雅黑" panose="020B0503020204020204" charset="-122"/>
              </a:endParaRPr>
            </a:p>
          </p:txBody>
        </p:sp>
        <p:sp>
          <p:nvSpPr>
            <p:cNvPr id="41" name="object 37"/>
            <p:cNvSpPr txBox="1"/>
            <p:nvPr>
              <p:custDataLst>
                <p:tags r:id="rId23"/>
              </p:custDataLst>
            </p:nvPr>
          </p:nvSpPr>
          <p:spPr>
            <a:xfrm>
              <a:off x="14803" y="9715"/>
              <a:ext cx="1100" cy="389"/>
            </a:xfrm>
            <a:prstGeom prst="rect">
              <a:avLst/>
            </a:prstGeom>
            <a:solidFill>
              <a:srgbClr val="FF9933"/>
            </a:solidFill>
          </p:spPr>
          <p:txBody>
            <a:bodyPr vert="horz" wrap="square" lIns="0" tIns="43815" rIns="0" bIns="0" rtlCol="0">
              <a:spAutoFit/>
            </a:bodyPr>
            <a:p>
              <a:pPr marL="93980">
                <a:lnSpc>
                  <a:spcPct val="100000"/>
                </a:lnSpc>
                <a:spcBef>
                  <a:spcPts val="345"/>
                </a:spcBef>
              </a:pPr>
              <a:r>
                <a:rPr sz="1000" spc="-5" dirty="0">
                  <a:solidFill>
                    <a:schemeClr val="lt1"/>
                  </a:solidFill>
                  <a:latin typeface="微软雅黑" panose="020B0503020204020204" charset="-122"/>
                  <a:cs typeface="微软雅黑" panose="020B0503020204020204" charset="-122"/>
                </a:rPr>
                <a:t>土地管理</a:t>
              </a:r>
              <a:endParaRPr sz="1000" spc="-5" dirty="0">
                <a:solidFill>
                  <a:schemeClr val="lt1"/>
                </a:solidFill>
                <a:latin typeface="微软雅黑" panose="020B0503020204020204" charset="-122"/>
                <a:cs typeface="微软雅黑" panose="020B0503020204020204" charset="-122"/>
              </a:endParaRPr>
            </a:p>
          </p:txBody>
        </p:sp>
        <p:sp>
          <p:nvSpPr>
            <p:cNvPr id="42" name="object 38"/>
            <p:cNvSpPr txBox="1"/>
            <p:nvPr>
              <p:custDataLst>
                <p:tags r:id="rId24"/>
              </p:custDataLst>
            </p:nvPr>
          </p:nvSpPr>
          <p:spPr>
            <a:xfrm>
              <a:off x="16404" y="9715"/>
              <a:ext cx="1100" cy="389"/>
            </a:xfrm>
            <a:prstGeom prst="rect">
              <a:avLst/>
            </a:prstGeom>
            <a:solidFill>
              <a:srgbClr val="FF9933"/>
            </a:solidFill>
          </p:spPr>
          <p:txBody>
            <a:bodyPr vert="horz" wrap="square" lIns="0" tIns="43815" rIns="0" bIns="0" rtlCol="0">
              <a:spAutoFit/>
            </a:bodyPr>
            <a:p>
              <a:pPr marL="93980">
                <a:lnSpc>
                  <a:spcPct val="100000"/>
                </a:lnSpc>
                <a:spcBef>
                  <a:spcPts val="345"/>
                </a:spcBef>
              </a:pPr>
              <a:r>
                <a:rPr sz="1000" spc="-5" dirty="0">
                  <a:solidFill>
                    <a:schemeClr val="lt1"/>
                  </a:solidFill>
                  <a:latin typeface="微软雅黑" panose="020B0503020204020204" charset="-122"/>
                  <a:cs typeface="微软雅黑" panose="020B0503020204020204" charset="-122"/>
                </a:rPr>
                <a:t>动态维护</a:t>
              </a:r>
              <a:endParaRPr sz="1000" spc="-5" dirty="0">
                <a:solidFill>
                  <a:schemeClr val="lt1"/>
                </a:solidFill>
                <a:latin typeface="微软雅黑" panose="020B0503020204020204" charset="-122"/>
                <a:cs typeface="微软雅黑" panose="020B0503020204020204" charset="-122"/>
              </a:endParaRPr>
            </a:p>
          </p:txBody>
        </p:sp>
        <p:sp>
          <p:nvSpPr>
            <p:cNvPr id="43" name="object 39"/>
            <p:cNvSpPr txBox="1"/>
            <p:nvPr>
              <p:custDataLst>
                <p:tags r:id="rId25"/>
              </p:custDataLst>
            </p:nvPr>
          </p:nvSpPr>
          <p:spPr>
            <a:xfrm>
              <a:off x="4922" y="4778"/>
              <a:ext cx="3716" cy="454"/>
            </a:xfrm>
            <a:prstGeom prst="rect">
              <a:avLst/>
            </a:prstGeom>
            <a:solidFill>
              <a:srgbClr val="B8D9A2"/>
            </a:solidFill>
          </p:spPr>
          <p:txBody>
            <a:bodyPr vert="horz" wrap="square" lIns="0" tIns="41275" rIns="0" bIns="0" rtlCol="0">
              <a:spAutoFit/>
            </a:bodyPr>
            <a:p>
              <a:pPr marL="645160">
                <a:lnSpc>
                  <a:spcPct val="100000"/>
                </a:lnSpc>
                <a:spcBef>
                  <a:spcPts val="325"/>
                </a:spcBef>
              </a:pPr>
              <a:r>
                <a:rPr sz="1400" b="1" dirty="0">
                  <a:solidFill>
                    <a:schemeClr val="dk1">
                      <a:lumMod val="85000"/>
                      <a:lumOff val="15000"/>
                    </a:schemeClr>
                  </a:solidFill>
                  <a:latin typeface="微软雅黑" panose="020B0503020204020204" charset="-122"/>
                  <a:cs typeface="微软雅黑" panose="020B0503020204020204" charset="-122"/>
                </a:rPr>
                <a:t>“三线”统筹</a:t>
              </a:r>
              <a:endParaRPr sz="1400" b="1" dirty="0">
                <a:solidFill>
                  <a:schemeClr val="dk1">
                    <a:lumMod val="85000"/>
                    <a:lumOff val="15000"/>
                  </a:schemeClr>
                </a:solidFill>
                <a:latin typeface="微软雅黑" panose="020B0503020204020204" charset="-122"/>
                <a:cs typeface="微软雅黑" panose="020B0503020204020204" charset="-122"/>
              </a:endParaRPr>
            </a:p>
          </p:txBody>
        </p:sp>
        <p:sp>
          <p:nvSpPr>
            <p:cNvPr id="44" name="object 40"/>
            <p:cNvSpPr txBox="1"/>
            <p:nvPr/>
          </p:nvSpPr>
          <p:spPr>
            <a:xfrm>
              <a:off x="4915" y="5467"/>
              <a:ext cx="454" cy="1587"/>
            </a:xfrm>
            <a:prstGeom prst="rect">
              <a:avLst/>
            </a:prstGeom>
            <a:solidFill>
              <a:srgbClr val="83BB5C"/>
            </a:solidFill>
          </p:spPr>
          <p:txBody>
            <a:bodyPr vert="horz" wrap="square" lIns="0" tIns="42545" rIns="0" bIns="0" rtlCol="0">
              <a:spAutoFit/>
            </a:bodyPr>
            <a:p>
              <a:pPr marL="79375" marR="74295" algn="just">
                <a:lnSpc>
                  <a:spcPct val="100000"/>
                </a:lnSpc>
                <a:spcBef>
                  <a:spcPts val="335"/>
                </a:spcBef>
              </a:pPr>
              <a:r>
                <a:rPr sz="1000" b="1" spc="-5" dirty="0">
                  <a:solidFill>
                    <a:srgbClr val="FFFFFF"/>
                  </a:solidFill>
                  <a:latin typeface="微软雅黑" panose="020B0503020204020204" charset="-122"/>
                  <a:cs typeface="微软雅黑" panose="020B0503020204020204" charset="-122"/>
                </a:rPr>
                <a:t>生  态  保  护  红  线</a:t>
              </a:r>
              <a:endParaRPr sz="1000" b="1" spc="-5" dirty="0">
                <a:solidFill>
                  <a:srgbClr val="FFFFFF"/>
                </a:solidFill>
                <a:latin typeface="微软雅黑" panose="020B0503020204020204" charset="-122"/>
                <a:cs typeface="微软雅黑" panose="020B0503020204020204" charset="-122"/>
              </a:endParaRPr>
            </a:p>
          </p:txBody>
        </p:sp>
        <p:sp>
          <p:nvSpPr>
            <p:cNvPr id="45" name="object 41"/>
            <p:cNvSpPr txBox="1"/>
            <p:nvPr/>
          </p:nvSpPr>
          <p:spPr>
            <a:xfrm>
              <a:off x="5568" y="5467"/>
              <a:ext cx="454" cy="1587"/>
            </a:xfrm>
            <a:prstGeom prst="rect">
              <a:avLst/>
            </a:prstGeom>
            <a:solidFill>
              <a:srgbClr val="83BB5C"/>
            </a:solidFill>
          </p:spPr>
          <p:txBody>
            <a:bodyPr vert="horz" wrap="square" lIns="0" tIns="42545" rIns="0" bIns="0" rtlCol="0">
              <a:spAutoFit/>
            </a:bodyPr>
            <a:p>
              <a:pPr marL="80645" marR="73025" algn="just">
                <a:lnSpc>
                  <a:spcPct val="100000"/>
                </a:lnSpc>
                <a:spcBef>
                  <a:spcPts val="335"/>
                </a:spcBef>
              </a:pPr>
              <a:r>
                <a:rPr sz="1000" b="1" spc="-5" dirty="0">
                  <a:solidFill>
                    <a:srgbClr val="FFFFFF"/>
                  </a:solidFill>
                  <a:latin typeface="微软雅黑" panose="020B0503020204020204" charset="-122"/>
                  <a:cs typeface="微软雅黑" panose="020B0503020204020204" charset="-122"/>
                </a:rPr>
                <a:t>永  久  基  本  农  田</a:t>
              </a:r>
              <a:endParaRPr sz="1000" b="1" spc="-5" dirty="0">
                <a:solidFill>
                  <a:srgbClr val="FFFFFF"/>
                </a:solidFill>
                <a:latin typeface="微软雅黑" panose="020B0503020204020204" charset="-122"/>
                <a:cs typeface="微软雅黑" panose="020B0503020204020204" charset="-122"/>
              </a:endParaRPr>
            </a:p>
          </p:txBody>
        </p:sp>
        <p:sp>
          <p:nvSpPr>
            <p:cNvPr id="46" name="object 42"/>
            <p:cNvSpPr txBox="1"/>
            <p:nvPr/>
          </p:nvSpPr>
          <p:spPr>
            <a:xfrm>
              <a:off x="6223" y="5467"/>
              <a:ext cx="454" cy="1587"/>
            </a:xfrm>
            <a:prstGeom prst="rect">
              <a:avLst/>
            </a:prstGeom>
            <a:solidFill>
              <a:srgbClr val="83BB5C"/>
            </a:solidFill>
          </p:spPr>
          <p:txBody>
            <a:bodyPr vert="horz" wrap="square" lIns="0" tIns="42545" rIns="0" bIns="0" rtlCol="0">
              <a:spAutoFit/>
            </a:bodyPr>
            <a:p>
              <a:pPr marL="80010" marR="73660" algn="just">
                <a:lnSpc>
                  <a:spcPct val="100000"/>
                </a:lnSpc>
                <a:spcBef>
                  <a:spcPts val="335"/>
                </a:spcBef>
              </a:pPr>
              <a:r>
                <a:rPr sz="1000" b="1" spc="-5" dirty="0">
                  <a:solidFill>
                    <a:srgbClr val="FFFFFF"/>
                  </a:solidFill>
                  <a:latin typeface="微软雅黑" panose="020B0503020204020204" charset="-122"/>
                  <a:cs typeface="微软雅黑" panose="020B0503020204020204" charset="-122"/>
                </a:rPr>
                <a:t>城  镇  开  发  边  界</a:t>
              </a:r>
              <a:endParaRPr sz="1000" b="1" spc="-5" dirty="0">
                <a:solidFill>
                  <a:srgbClr val="FFFFFF"/>
                </a:solidFill>
                <a:latin typeface="微软雅黑" panose="020B0503020204020204" charset="-122"/>
                <a:cs typeface="微软雅黑" panose="020B0503020204020204" charset="-122"/>
              </a:endParaRPr>
            </a:p>
          </p:txBody>
        </p:sp>
        <p:sp>
          <p:nvSpPr>
            <p:cNvPr id="47" name="object 43"/>
            <p:cNvSpPr txBox="1"/>
            <p:nvPr/>
          </p:nvSpPr>
          <p:spPr>
            <a:xfrm>
              <a:off x="6878" y="5467"/>
              <a:ext cx="454" cy="1587"/>
            </a:xfrm>
            <a:prstGeom prst="rect">
              <a:avLst/>
            </a:prstGeom>
            <a:solidFill>
              <a:srgbClr val="83BB5C"/>
            </a:solidFill>
          </p:spPr>
          <p:txBody>
            <a:bodyPr vert="horz" wrap="square" lIns="0" tIns="5565" rIns="0" bIns="0" rtlCol="0">
              <a:spAutoFit/>
            </a:bodyPr>
            <a:p>
              <a:pPr>
                <a:lnSpc>
                  <a:spcPct val="100000"/>
                </a:lnSpc>
                <a:spcBef>
                  <a:spcPts val="45"/>
                </a:spcBef>
              </a:pPr>
              <a:endParaRPr sz="1300">
                <a:solidFill>
                  <a:srgbClr val="FFFFFF"/>
                </a:solidFill>
                <a:latin typeface="Times New Roman" panose="02020603050405020304"/>
                <a:cs typeface="Times New Roman" panose="02020603050405020304"/>
              </a:endParaRPr>
            </a:p>
            <a:p>
              <a:pPr marL="79375" marR="73660" algn="just">
                <a:lnSpc>
                  <a:spcPct val="100000"/>
                </a:lnSpc>
              </a:pPr>
              <a:r>
                <a:rPr sz="1000" b="1" spc="-5" dirty="0">
                  <a:solidFill>
                    <a:srgbClr val="FFFFFF"/>
                  </a:solidFill>
                  <a:latin typeface="微软雅黑" panose="020B0503020204020204" charset="-122"/>
                  <a:cs typeface="微软雅黑" panose="020B0503020204020204" charset="-122"/>
                </a:rPr>
                <a:t>生  态  空  间</a:t>
              </a:r>
              <a:endParaRPr sz="1000" b="1" spc="-5" dirty="0">
                <a:solidFill>
                  <a:srgbClr val="FFFFFF"/>
                </a:solidFill>
                <a:latin typeface="微软雅黑" panose="020B0503020204020204" charset="-122"/>
                <a:cs typeface="微软雅黑" panose="020B0503020204020204" charset="-122"/>
              </a:endParaRPr>
            </a:p>
          </p:txBody>
        </p:sp>
        <p:sp>
          <p:nvSpPr>
            <p:cNvPr id="48" name="object 44"/>
            <p:cNvSpPr txBox="1"/>
            <p:nvPr/>
          </p:nvSpPr>
          <p:spPr>
            <a:xfrm>
              <a:off x="7534" y="5467"/>
              <a:ext cx="454" cy="1587"/>
            </a:xfrm>
            <a:prstGeom prst="rect">
              <a:avLst/>
            </a:prstGeom>
            <a:solidFill>
              <a:srgbClr val="83BB5C"/>
            </a:solidFill>
          </p:spPr>
          <p:txBody>
            <a:bodyPr vert="horz" wrap="square" lIns="0" tIns="5565" rIns="0" bIns="0" rtlCol="0">
              <a:spAutoFit/>
            </a:bodyPr>
            <a:p>
              <a:pPr>
                <a:lnSpc>
                  <a:spcPct val="100000"/>
                </a:lnSpc>
                <a:spcBef>
                  <a:spcPts val="45"/>
                </a:spcBef>
              </a:pPr>
              <a:endParaRPr sz="1300">
                <a:solidFill>
                  <a:srgbClr val="FFFFFF"/>
                </a:solidFill>
                <a:latin typeface="Times New Roman" panose="02020603050405020304"/>
                <a:cs typeface="Times New Roman" panose="02020603050405020304"/>
              </a:endParaRPr>
            </a:p>
            <a:p>
              <a:pPr marL="79375" marR="74295" algn="just">
                <a:lnSpc>
                  <a:spcPct val="100000"/>
                </a:lnSpc>
              </a:pPr>
              <a:r>
                <a:rPr sz="1000" b="1" spc="-5" dirty="0">
                  <a:solidFill>
                    <a:srgbClr val="FFFFFF"/>
                  </a:solidFill>
                  <a:latin typeface="微软雅黑" panose="020B0503020204020204" charset="-122"/>
                  <a:cs typeface="微软雅黑" panose="020B0503020204020204" charset="-122"/>
                </a:rPr>
                <a:t>农  业  空  间</a:t>
              </a:r>
              <a:endParaRPr sz="1000" b="1" spc="-5" dirty="0">
                <a:solidFill>
                  <a:srgbClr val="FFFFFF"/>
                </a:solidFill>
                <a:latin typeface="微软雅黑" panose="020B0503020204020204" charset="-122"/>
                <a:cs typeface="微软雅黑" panose="020B0503020204020204" charset="-122"/>
              </a:endParaRPr>
            </a:p>
          </p:txBody>
        </p:sp>
        <p:sp>
          <p:nvSpPr>
            <p:cNvPr id="49" name="object 45"/>
            <p:cNvSpPr txBox="1"/>
            <p:nvPr/>
          </p:nvSpPr>
          <p:spPr>
            <a:xfrm>
              <a:off x="8186" y="5467"/>
              <a:ext cx="454" cy="1587"/>
            </a:xfrm>
            <a:prstGeom prst="rect">
              <a:avLst/>
            </a:prstGeom>
            <a:solidFill>
              <a:srgbClr val="83BB5C"/>
            </a:solidFill>
          </p:spPr>
          <p:txBody>
            <a:bodyPr vert="horz" wrap="square" lIns="0" tIns="5565" rIns="0" bIns="0" rtlCol="0">
              <a:spAutoFit/>
            </a:bodyPr>
            <a:p>
              <a:pPr>
                <a:lnSpc>
                  <a:spcPct val="100000"/>
                </a:lnSpc>
                <a:spcBef>
                  <a:spcPts val="45"/>
                </a:spcBef>
              </a:pPr>
              <a:endParaRPr sz="1300">
                <a:solidFill>
                  <a:srgbClr val="FFFFFF"/>
                </a:solidFill>
                <a:latin typeface="Times New Roman" panose="02020603050405020304"/>
                <a:cs typeface="Times New Roman" panose="02020603050405020304"/>
              </a:endParaRPr>
            </a:p>
            <a:p>
              <a:pPr marL="80645" marR="73025" algn="just">
                <a:lnSpc>
                  <a:spcPct val="100000"/>
                </a:lnSpc>
              </a:pPr>
              <a:r>
                <a:rPr sz="1000" b="1" spc="-5" dirty="0">
                  <a:solidFill>
                    <a:srgbClr val="FFFFFF"/>
                  </a:solidFill>
                  <a:latin typeface="微软雅黑" panose="020B0503020204020204" charset="-122"/>
                  <a:cs typeface="微软雅黑" panose="020B0503020204020204" charset="-122"/>
                </a:rPr>
                <a:t>城  镇  空  间</a:t>
              </a:r>
              <a:endParaRPr sz="1000" b="1" spc="-5" dirty="0">
                <a:solidFill>
                  <a:srgbClr val="FFFFFF"/>
                </a:solidFill>
                <a:latin typeface="微软雅黑" panose="020B0503020204020204" charset="-122"/>
                <a:cs typeface="微软雅黑" panose="020B0503020204020204" charset="-122"/>
              </a:endParaRPr>
            </a:p>
          </p:txBody>
        </p:sp>
        <p:sp>
          <p:nvSpPr>
            <p:cNvPr id="50" name="object 46"/>
            <p:cNvSpPr txBox="1"/>
            <p:nvPr/>
          </p:nvSpPr>
          <p:spPr>
            <a:xfrm>
              <a:off x="9360" y="5352"/>
              <a:ext cx="1296" cy="728"/>
            </a:xfrm>
            <a:prstGeom prst="rect">
              <a:avLst/>
            </a:prstGeom>
            <a:solidFill>
              <a:srgbClr val="0099FF"/>
            </a:solidFill>
          </p:spPr>
          <p:txBody>
            <a:bodyPr vert="horz" wrap="square" lIns="0" tIns="41910" rIns="0" bIns="0" rtlCol="0">
              <a:spAutoFit/>
            </a:bodyPr>
            <a:p>
              <a:pPr marL="258445" marR="99060" indent="-152400">
                <a:lnSpc>
                  <a:spcPct val="100000"/>
                </a:lnSpc>
                <a:spcBef>
                  <a:spcPts val="330"/>
                </a:spcBef>
              </a:pPr>
              <a:r>
                <a:rPr sz="1200" b="1" dirty="0">
                  <a:solidFill>
                    <a:srgbClr val="FFFFFF"/>
                  </a:solidFill>
                  <a:latin typeface="微软雅黑" panose="020B0503020204020204" charset="-122"/>
                  <a:cs typeface="微软雅黑" panose="020B0503020204020204" charset="-122"/>
                </a:rPr>
                <a:t>城乡融合  发展</a:t>
              </a:r>
              <a:endParaRPr sz="1200" b="1" dirty="0">
                <a:solidFill>
                  <a:srgbClr val="FFFFFF"/>
                </a:solidFill>
                <a:latin typeface="微软雅黑" panose="020B0503020204020204" charset="-122"/>
                <a:cs typeface="微软雅黑" panose="020B0503020204020204" charset="-122"/>
              </a:endParaRPr>
            </a:p>
          </p:txBody>
        </p:sp>
        <p:sp>
          <p:nvSpPr>
            <p:cNvPr id="51" name="object 47"/>
            <p:cNvSpPr txBox="1"/>
            <p:nvPr/>
          </p:nvSpPr>
          <p:spPr>
            <a:xfrm>
              <a:off x="10783" y="5352"/>
              <a:ext cx="2292" cy="728"/>
            </a:xfrm>
            <a:prstGeom prst="rect">
              <a:avLst/>
            </a:prstGeom>
            <a:solidFill>
              <a:srgbClr val="0099FF"/>
            </a:solidFill>
          </p:spPr>
          <p:txBody>
            <a:bodyPr vert="horz" wrap="square" lIns="0" tIns="41910" rIns="0" bIns="0" rtlCol="0">
              <a:spAutoFit/>
            </a:bodyPr>
            <a:p>
              <a:pPr marL="574675" marR="110490" indent="-457200">
                <a:lnSpc>
                  <a:spcPct val="100000"/>
                </a:lnSpc>
                <a:spcBef>
                  <a:spcPts val="330"/>
                </a:spcBef>
              </a:pPr>
              <a:r>
                <a:rPr sz="1200" b="1" dirty="0">
                  <a:solidFill>
                    <a:srgbClr val="FFFFFF"/>
                  </a:solidFill>
                  <a:latin typeface="微软雅黑" panose="020B0503020204020204" charset="-122"/>
                  <a:cs typeface="微软雅黑" panose="020B0503020204020204" charset="-122"/>
                </a:rPr>
                <a:t>中心城区空间布局  提升</a:t>
              </a:r>
              <a:endParaRPr sz="1200" b="1" dirty="0">
                <a:solidFill>
                  <a:srgbClr val="FFFFFF"/>
                </a:solidFill>
                <a:latin typeface="微软雅黑" panose="020B0503020204020204" charset="-122"/>
                <a:cs typeface="微软雅黑" panose="020B0503020204020204" charset="-122"/>
              </a:endParaRPr>
            </a:p>
          </p:txBody>
        </p:sp>
        <p:sp>
          <p:nvSpPr>
            <p:cNvPr id="52" name="object 48"/>
            <p:cNvSpPr txBox="1"/>
            <p:nvPr>
              <p:custDataLst>
                <p:tags r:id="rId26"/>
              </p:custDataLst>
            </p:nvPr>
          </p:nvSpPr>
          <p:spPr>
            <a:xfrm>
              <a:off x="10781" y="6192"/>
              <a:ext cx="284" cy="1136"/>
            </a:xfrm>
            <a:prstGeom prst="rect">
              <a:avLst/>
            </a:prstGeom>
            <a:solidFill>
              <a:schemeClr val="accent4"/>
            </a:solidFill>
          </p:spPr>
          <p:txBody>
            <a:bodyPr vert="horz" wrap="square" lIns="0" tIns="43180" rIns="0" bIns="0" rtlCol="0">
              <a:spAutoFit/>
            </a:bodyPr>
            <a:p>
              <a:pPr marL="26035" marR="19050"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布  局  优  化</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53" name="object 49"/>
            <p:cNvSpPr txBox="1"/>
            <p:nvPr>
              <p:custDataLst>
                <p:tags r:id="rId27"/>
              </p:custDataLst>
            </p:nvPr>
          </p:nvSpPr>
          <p:spPr>
            <a:xfrm>
              <a:off x="11184" y="6192"/>
              <a:ext cx="284" cy="1136"/>
            </a:xfrm>
            <a:prstGeom prst="rect">
              <a:avLst/>
            </a:prstGeom>
            <a:solidFill>
              <a:schemeClr val="accent4"/>
            </a:solidFill>
          </p:spPr>
          <p:txBody>
            <a:bodyPr vert="horz" wrap="square" lIns="0" tIns="43180" rIns="0" bIns="0" rtlCol="0">
              <a:spAutoFit/>
            </a:bodyPr>
            <a:p>
              <a:pPr marL="25400" marR="19685"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公  共  空  间</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54" name="object 50"/>
            <p:cNvSpPr txBox="1"/>
            <p:nvPr>
              <p:custDataLst>
                <p:tags r:id="rId28"/>
              </p:custDataLst>
            </p:nvPr>
          </p:nvSpPr>
          <p:spPr>
            <a:xfrm>
              <a:off x="11585" y="6192"/>
              <a:ext cx="284" cy="1136"/>
            </a:xfrm>
            <a:prstGeom prst="rect">
              <a:avLst/>
            </a:prstGeom>
            <a:solidFill>
              <a:schemeClr val="accent4"/>
            </a:solidFill>
          </p:spPr>
          <p:txBody>
            <a:bodyPr vert="horz" wrap="square" lIns="0" tIns="43180" rIns="0" bIns="0" rtlCol="0">
              <a:spAutoFit/>
            </a:bodyPr>
            <a:p>
              <a:pPr marL="26670" marR="19685"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基  础  设  施</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55" name="object 51"/>
            <p:cNvSpPr txBox="1"/>
            <p:nvPr>
              <p:custDataLst>
                <p:tags r:id="rId29"/>
              </p:custDataLst>
            </p:nvPr>
          </p:nvSpPr>
          <p:spPr>
            <a:xfrm>
              <a:off x="11988" y="6192"/>
              <a:ext cx="284" cy="1136"/>
            </a:xfrm>
            <a:prstGeom prst="rect">
              <a:avLst/>
            </a:prstGeom>
            <a:solidFill>
              <a:schemeClr val="accent4"/>
            </a:solidFill>
          </p:spPr>
          <p:txBody>
            <a:bodyPr vert="horz" wrap="square" lIns="0" tIns="43180" rIns="0" bIns="0" rtlCol="0">
              <a:spAutoFit/>
            </a:bodyPr>
            <a:p>
              <a:pPr marL="26035" marR="19050"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存  量  更  新</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57" name="object 52"/>
            <p:cNvSpPr txBox="1"/>
            <p:nvPr>
              <p:custDataLst>
                <p:tags r:id="rId30"/>
              </p:custDataLst>
            </p:nvPr>
          </p:nvSpPr>
          <p:spPr>
            <a:xfrm>
              <a:off x="12391" y="6192"/>
              <a:ext cx="284" cy="1136"/>
            </a:xfrm>
            <a:prstGeom prst="rect">
              <a:avLst/>
            </a:prstGeom>
            <a:solidFill>
              <a:schemeClr val="accent4"/>
            </a:solidFill>
          </p:spPr>
          <p:txBody>
            <a:bodyPr vert="horz" wrap="square" lIns="0" tIns="43180" rIns="0" bIns="0" rtlCol="0">
              <a:spAutoFit/>
            </a:bodyPr>
            <a:p>
              <a:pPr marL="25400" marR="19685"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四  线  管  控</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58" name="object 53"/>
            <p:cNvSpPr txBox="1"/>
            <p:nvPr>
              <p:custDataLst>
                <p:tags r:id="rId31"/>
              </p:custDataLst>
            </p:nvPr>
          </p:nvSpPr>
          <p:spPr>
            <a:xfrm>
              <a:off x="12792" y="6192"/>
              <a:ext cx="284" cy="1136"/>
            </a:xfrm>
            <a:prstGeom prst="rect">
              <a:avLst/>
            </a:prstGeom>
            <a:solidFill>
              <a:schemeClr val="accent4"/>
            </a:solidFill>
          </p:spPr>
          <p:txBody>
            <a:bodyPr vert="horz" wrap="square" lIns="0" tIns="43180" rIns="0" bIns="0" rtlCol="0">
              <a:spAutoFit/>
            </a:bodyPr>
            <a:p>
              <a:pPr marL="26670" marR="19685"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三  维  管  控</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59" name="object 54"/>
            <p:cNvSpPr txBox="1"/>
            <p:nvPr>
              <p:custDataLst>
                <p:tags r:id="rId32"/>
              </p:custDataLst>
            </p:nvPr>
          </p:nvSpPr>
          <p:spPr>
            <a:xfrm>
              <a:off x="9353" y="6192"/>
              <a:ext cx="284" cy="1136"/>
            </a:xfrm>
            <a:prstGeom prst="rect">
              <a:avLst/>
            </a:prstGeom>
            <a:solidFill>
              <a:schemeClr val="accent4"/>
            </a:solidFill>
          </p:spPr>
          <p:txBody>
            <a:bodyPr vert="horz" wrap="square" lIns="0" tIns="43180" rIns="0" bIns="0" rtlCol="0">
              <a:spAutoFit/>
            </a:bodyPr>
            <a:p>
              <a:pPr marL="26670" marR="18415" algn="just">
                <a:lnSpc>
                  <a:spcPct val="100000"/>
                </a:lnSpc>
                <a:spcBef>
                  <a:spcPts val="340"/>
                </a:spcBef>
              </a:pPr>
              <a:r>
                <a:rPr sz="1000" spc="-5" dirty="0">
                  <a:solidFill>
                    <a:schemeClr val="dk1">
                      <a:lumMod val="85000"/>
                      <a:lumOff val="15000"/>
                    </a:schemeClr>
                  </a:solidFill>
                  <a:latin typeface="微软雅黑" panose="020B0503020204020204" charset="-122"/>
                  <a:cs typeface="微软雅黑" panose="020B0503020204020204" charset="-122"/>
                </a:rPr>
                <a:t>分  区  指  引</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60" name="object 55"/>
            <p:cNvSpPr/>
            <p:nvPr>
              <p:custDataLst>
                <p:tags r:id="rId33"/>
              </p:custDataLst>
            </p:nvPr>
          </p:nvSpPr>
          <p:spPr>
            <a:xfrm>
              <a:off x="9686" y="6192"/>
              <a:ext cx="284" cy="1136"/>
            </a:xfrm>
            <a:custGeom>
              <a:avLst/>
              <a:gdLst/>
              <a:ahLst/>
              <a:cxnLst/>
              <a:rect l="l" t="t" r="r" b="b"/>
              <a:pathLst>
                <a:path w="180339" h="721360">
                  <a:moveTo>
                    <a:pt x="0" y="0"/>
                  </a:moveTo>
                  <a:lnTo>
                    <a:pt x="179832" y="0"/>
                  </a:lnTo>
                  <a:lnTo>
                    <a:pt x="179832" y="720851"/>
                  </a:lnTo>
                  <a:lnTo>
                    <a:pt x="0" y="720851"/>
                  </a:lnTo>
                  <a:lnTo>
                    <a:pt x="0" y="0"/>
                  </a:lnTo>
                  <a:close/>
                </a:path>
              </a:pathLst>
            </a:custGeom>
            <a:solidFill>
              <a:schemeClr val="accent4"/>
            </a:solidFill>
          </p:spPr>
          <p:txBody>
            <a:bodyPr wrap="square" lIns="0" tIns="0" rIns="0" bIns="0" rtlCol="0"/>
            <a:p>
              <a:endParaRPr>
                <a:solidFill>
                  <a:schemeClr val="dk1"/>
                </a:solidFill>
              </a:endParaRPr>
            </a:p>
          </p:txBody>
        </p:sp>
        <p:sp>
          <p:nvSpPr>
            <p:cNvPr id="61" name="object 56"/>
            <p:cNvSpPr/>
            <p:nvPr>
              <p:custDataLst>
                <p:tags r:id="rId34"/>
              </p:custDataLst>
            </p:nvPr>
          </p:nvSpPr>
          <p:spPr>
            <a:xfrm>
              <a:off x="10018" y="6192"/>
              <a:ext cx="284" cy="1136"/>
            </a:xfrm>
            <a:custGeom>
              <a:avLst/>
              <a:gdLst/>
              <a:ahLst/>
              <a:cxnLst/>
              <a:rect l="l" t="t" r="r" b="b"/>
              <a:pathLst>
                <a:path w="180340" h="721360">
                  <a:moveTo>
                    <a:pt x="0" y="0"/>
                  </a:moveTo>
                  <a:lnTo>
                    <a:pt x="179831" y="0"/>
                  </a:lnTo>
                  <a:lnTo>
                    <a:pt x="179831" y="720851"/>
                  </a:lnTo>
                  <a:lnTo>
                    <a:pt x="0" y="720851"/>
                  </a:lnTo>
                  <a:lnTo>
                    <a:pt x="0" y="0"/>
                  </a:lnTo>
                  <a:close/>
                </a:path>
              </a:pathLst>
            </a:custGeom>
            <a:solidFill>
              <a:schemeClr val="accent4"/>
            </a:solidFill>
          </p:spPr>
          <p:txBody>
            <a:bodyPr wrap="square" lIns="0" tIns="0" rIns="0" bIns="0" rtlCol="0"/>
            <a:p>
              <a:endParaRPr>
                <a:solidFill>
                  <a:schemeClr val="dk1"/>
                </a:solidFill>
              </a:endParaRPr>
            </a:p>
          </p:txBody>
        </p:sp>
        <p:sp>
          <p:nvSpPr>
            <p:cNvPr id="62" name="object 57"/>
            <p:cNvSpPr/>
            <p:nvPr>
              <p:custDataLst>
                <p:tags r:id="rId35"/>
              </p:custDataLst>
            </p:nvPr>
          </p:nvSpPr>
          <p:spPr>
            <a:xfrm>
              <a:off x="10349" y="6192"/>
              <a:ext cx="284" cy="1136"/>
            </a:xfrm>
            <a:custGeom>
              <a:avLst/>
              <a:gdLst/>
              <a:ahLst/>
              <a:cxnLst/>
              <a:rect l="l" t="t" r="r" b="b"/>
              <a:pathLst>
                <a:path w="180340" h="721360">
                  <a:moveTo>
                    <a:pt x="0" y="0"/>
                  </a:moveTo>
                  <a:lnTo>
                    <a:pt x="179831" y="0"/>
                  </a:lnTo>
                  <a:lnTo>
                    <a:pt x="179831" y="720851"/>
                  </a:lnTo>
                  <a:lnTo>
                    <a:pt x="0" y="720851"/>
                  </a:lnTo>
                  <a:lnTo>
                    <a:pt x="0" y="0"/>
                  </a:lnTo>
                  <a:close/>
                </a:path>
              </a:pathLst>
            </a:custGeom>
            <a:solidFill>
              <a:schemeClr val="accent4"/>
            </a:solidFill>
          </p:spPr>
          <p:txBody>
            <a:bodyPr wrap="square" lIns="0" tIns="0" rIns="0" bIns="0" rtlCol="0"/>
            <a:p>
              <a:endParaRPr>
                <a:solidFill>
                  <a:schemeClr val="dk1"/>
                </a:solidFill>
              </a:endParaRPr>
            </a:p>
          </p:txBody>
        </p:sp>
        <p:sp>
          <p:nvSpPr>
            <p:cNvPr id="63" name="object 58"/>
            <p:cNvSpPr txBox="1"/>
            <p:nvPr>
              <p:custDataLst>
                <p:tags r:id="rId36"/>
              </p:custDataLst>
            </p:nvPr>
          </p:nvSpPr>
          <p:spPr>
            <a:xfrm>
              <a:off x="9707" y="6260"/>
              <a:ext cx="904" cy="260"/>
            </a:xfrm>
            <a:prstGeom prst="rect">
              <a:avLst/>
            </a:prstGeom>
          </p:spPr>
          <p:txBody>
            <a:bodyPr vert="horz" wrap="square" lIns="0" tIns="0" rIns="0" bIns="0" rtlCol="0">
              <a:spAutoFit/>
            </a:bodyPr>
            <a:p>
              <a:pPr marL="12700">
                <a:lnSpc>
                  <a:spcPct val="100000"/>
                </a:lnSpc>
              </a:pPr>
              <a:r>
                <a:rPr sz="1000" spc="-5" dirty="0">
                  <a:solidFill>
                    <a:schemeClr val="dk1">
                      <a:lumMod val="85000"/>
                      <a:lumOff val="15000"/>
                    </a:schemeClr>
                  </a:solidFill>
                  <a:latin typeface="微软雅黑" panose="020B0503020204020204" charset="-122"/>
                  <a:cs typeface="微软雅黑" panose="020B0503020204020204" charset="-122"/>
                </a:rPr>
                <a:t>镇  国 </a:t>
              </a:r>
              <a:r>
                <a:rPr sz="1000" spc="50" dirty="0">
                  <a:solidFill>
                    <a:schemeClr val="dk1">
                      <a:lumMod val="85000"/>
                      <a:lumOff val="15000"/>
                    </a:schemeClr>
                  </a:solidFill>
                  <a:latin typeface="微软雅黑" panose="020B0503020204020204" charset="-122"/>
                  <a:cs typeface="微软雅黑" panose="020B0503020204020204" charset="-122"/>
                </a:rPr>
                <a:t> </a:t>
              </a:r>
              <a:r>
                <a:rPr sz="1000" spc="-5" dirty="0">
                  <a:solidFill>
                    <a:schemeClr val="dk1">
                      <a:lumMod val="85000"/>
                      <a:lumOff val="15000"/>
                    </a:schemeClr>
                  </a:solidFill>
                  <a:latin typeface="微软雅黑" panose="020B0503020204020204" charset="-122"/>
                  <a:cs typeface="微软雅黑" panose="020B0503020204020204" charset="-122"/>
                </a:rPr>
                <a:t>资</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64" name="object 59"/>
            <p:cNvSpPr txBox="1"/>
            <p:nvPr>
              <p:custDataLst>
                <p:tags r:id="rId37"/>
              </p:custDataLst>
            </p:nvPr>
          </p:nvSpPr>
          <p:spPr>
            <a:xfrm>
              <a:off x="9707" y="6500"/>
              <a:ext cx="904" cy="260"/>
            </a:xfrm>
            <a:prstGeom prst="rect">
              <a:avLst/>
            </a:prstGeom>
          </p:spPr>
          <p:txBody>
            <a:bodyPr vert="horz" wrap="square" lIns="0" tIns="0" rIns="0" bIns="0" rtlCol="0">
              <a:spAutoFit/>
            </a:bodyPr>
            <a:p>
              <a:pPr marL="12700">
                <a:lnSpc>
                  <a:spcPct val="100000"/>
                </a:lnSpc>
              </a:pPr>
              <a:r>
                <a:rPr sz="1000" spc="-5" dirty="0">
                  <a:solidFill>
                    <a:schemeClr val="dk1">
                      <a:lumMod val="85000"/>
                      <a:lumOff val="15000"/>
                    </a:schemeClr>
                  </a:solidFill>
                  <a:latin typeface="微软雅黑" panose="020B0503020204020204" charset="-122"/>
                  <a:cs typeface="微软雅黑" panose="020B0503020204020204" charset="-122"/>
                </a:rPr>
                <a:t>村  土 </a:t>
              </a:r>
              <a:r>
                <a:rPr sz="1000" spc="50" dirty="0">
                  <a:solidFill>
                    <a:schemeClr val="dk1">
                      <a:lumMod val="85000"/>
                      <a:lumOff val="15000"/>
                    </a:schemeClr>
                  </a:solidFill>
                  <a:latin typeface="微软雅黑" panose="020B0503020204020204" charset="-122"/>
                  <a:cs typeface="微软雅黑" panose="020B0503020204020204" charset="-122"/>
                </a:rPr>
                <a:t> </a:t>
              </a:r>
              <a:r>
                <a:rPr sz="1000" spc="-5" dirty="0">
                  <a:solidFill>
                    <a:schemeClr val="dk1">
                      <a:lumMod val="85000"/>
                      <a:lumOff val="15000"/>
                    </a:schemeClr>
                  </a:solidFill>
                  <a:latin typeface="微软雅黑" panose="020B0503020204020204" charset="-122"/>
                  <a:cs typeface="微软雅黑" panose="020B0503020204020204" charset="-122"/>
                </a:rPr>
                <a:t>源</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65" name="object 60"/>
            <p:cNvSpPr txBox="1"/>
            <p:nvPr>
              <p:custDataLst>
                <p:tags r:id="rId38"/>
              </p:custDataLst>
            </p:nvPr>
          </p:nvSpPr>
          <p:spPr>
            <a:xfrm>
              <a:off x="9707" y="6740"/>
              <a:ext cx="904" cy="260"/>
            </a:xfrm>
            <a:prstGeom prst="rect">
              <a:avLst/>
            </a:prstGeom>
          </p:spPr>
          <p:txBody>
            <a:bodyPr vert="horz" wrap="square" lIns="0" tIns="0" rIns="0" bIns="0" rtlCol="0">
              <a:spAutoFit/>
            </a:bodyPr>
            <a:p>
              <a:pPr marL="12700">
                <a:lnSpc>
                  <a:spcPct val="100000"/>
                </a:lnSpc>
              </a:pPr>
              <a:r>
                <a:rPr sz="1000" spc="-5" dirty="0">
                  <a:solidFill>
                    <a:schemeClr val="dk1">
                      <a:lumMod val="85000"/>
                      <a:lumOff val="15000"/>
                    </a:schemeClr>
                  </a:solidFill>
                  <a:latin typeface="微软雅黑" panose="020B0503020204020204" charset="-122"/>
                  <a:cs typeface="微软雅黑" panose="020B0503020204020204" charset="-122"/>
                </a:rPr>
                <a:t>统  整 </a:t>
              </a:r>
              <a:r>
                <a:rPr sz="1000" spc="50" dirty="0">
                  <a:solidFill>
                    <a:schemeClr val="dk1">
                      <a:lumMod val="85000"/>
                      <a:lumOff val="15000"/>
                    </a:schemeClr>
                  </a:solidFill>
                  <a:latin typeface="微软雅黑" panose="020B0503020204020204" charset="-122"/>
                  <a:cs typeface="微软雅黑" panose="020B0503020204020204" charset="-122"/>
                </a:rPr>
                <a:t> </a:t>
              </a:r>
              <a:r>
                <a:rPr sz="1000" spc="-5" dirty="0">
                  <a:solidFill>
                    <a:schemeClr val="dk1">
                      <a:lumMod val="85000"/>
                      <a:lumOff val="15000"/>
                    </a:schemeClr>
                  </a:solidFill>
                  <a:latin typeface="微软雅黑" panose="020B0503020204020204" charset="-122"/>
                  <a:cs typeface="微软雅黑" panose="020B0503020204020204" charset="-122"/>
                </a:rPr>
                <a:t>要</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66" name="object 61"/>
            <p:cNvSpPr txBox="1"/>
            <p:nvPr>
              <p:custDataLst>
                <p:tags r:id="rId39"/>
              </p:custDataLst>
            </p:nvPr>
          </p:nvSpPr>
          <p:spPr>
            <a:xfrm>
              <a:off x="9707" y="6980"/>
              <a:ext cx="904" cy="260"/>
            </a:xfrm>
            <a:prstGeom prst="rect">
              <a:avLst/>
            </a:prstGeom>
          </p:spPr>
          <p:txBody>
            <a:bodyPr vert="horz" wrap="square" lIns="0" tIns="0" rIns="0" bIns="0" rtlCol="0">
              <a:spAutoFit/>
            </a:bodyPr>
            <a:p>
              <a:pPr marL="12700">
                <a:lnSpc>
                  <a:spcPct val="100000"/>
                </a:lnSpc>
              </a:pPr>
              <a:r>
                <a:rPr sz="1000" spc="-5" dirty="0">
                  <a:solidFill>
                    <a:schemeClr val="dk1">
                      <a:lumMod val="85000"/>
                      <a:lumOff val="15000"/>
                    </a:schemeClr>
                  </a:solidFill>
                  <a:latin typeface="微软雅黑" panose="020B0503020204020204" charset="-122"/>
                  <a:cs typeface="微软雅黑" panose="020B0503020204020204" charset="-122"/>
                </a:rPr>
                <a:t>筹  治 </a:t>
              </a:r>
              <a:r>
                <a:rPr sz="1000" spc="50" dirty="0">
                  <a:solidFill>
                    <a:schemeClr val="dk1">
                      <a:lumMod val="85000"/>
                      <a:lumOff val="15000"/>
                    </a:schemeClr>
                  </a:solidFill>
                  <a:latin typeface="微软雅黑" panose="020B0503020204020204" charset="-122"/>
                  <a:cs typeface="微软雅黑" panose="020B0503020204020204" charset="-122"/>
                </a:rPr>
                <a:t> </a:t>
              </a:r>
              <a:r>
                <a:rPr sz="1000" spc="-5" dirty="0">
                  <a:solidFill>
                    <a:schemeClr val="dk1">
                      <a:lumMod val="85000"/>
                      <a:lumOff val="15000"/>
                    </a:schemeClr>
                  </a:solidFill>
                  <a:latin typeface="微软雅黑" panose="020B0503020204020204" charset="-122"/>
                  <a:cs typeface="微软雅黑" panose="020B0503020204020204" charset="-122"/>
                </a:rPr>
                <a:t>素</a:t>
              </a:r>
              <a:endParaRPr sz="1000" spc="-5" dirty="0">
                <a:solidFill>
                  <a:schemeClr val="dk1">
                    <a:lumMod val="85000"/>
                    <a:lumOff val="15000"/>
                  </a:schemeClr>
                </a:solidFill>
                <a:latin typeface="微软雅黑" panose="020B0503020204020204" charset="-122"/>
                <a:cs typeface="微软雅黑" panose="020B0503020204020204" charset="-122"/>
              </a:endParaRPr>
            </a:p>
          </p:txBody>
        </p:sp>
        <p:sp>
          <p:nvSpPr>
            <p:cNvPr id="67" name="object 62"/>
            <p:cNvSpPr txBox="1"/>
            <p:nvPr>
              <p:custDataLst>
                <p:tags r:id="rId40"/>
              </p:custDataLst>
            </p:nvPr>
          </p:nvSpPr>
          <p:spPr>
            <a:xfrm>
              <a:off x="9360" y="4778"/>
              <a:ext cx="3716" cy="454"/>
            </a:xfrm>
            <a:prstGeom prst="rect">
              <a:avLst/>
            </a:prstGeom>
            <a:solidFill>
              <a:srgbClr val="9BC2E4"/>
            </a:solidFill>
          </p:spPr>
          <p:txBody>
            <a:bodyPr vert="horz" wrap="square" lIns="0" tIns="41275" rIns="0" bIns="0" rtlCol="0">
              <a:spAutoFit/>
            </a:bodyPr>
            <a:p>
              <a:pPr marL="635" algn="ctr">
                <a:lnSpc>
                  <a:spcPct val="100000"/>
                </a:lnSpc>
                <a:spcBef>
                  <a:spcPts val="325"/>
                </a:spcBef>
              </a:pPr>
              <a:r>
                <a:rPr sz="1400" b="1" dirty="0">
                  <a:solidFill>
                    <a:schemeClr val="dk1">
                      <a:lumMod val="85000"/>
                      <a:lumOff val="15000"/>
                    </a:schemeClr>
                  </a:solidFill>
                  <a:latin typeface="微软雅黑" panose="020B0503020204020204" charset="-122"/>
                  <a:cs typeface="微软雅黑" panose="020B0503020204020204" charset="-122"/>
                </a:rPr>
                <a:t>要素布局</a:t>
              </a:r>
              <a:endParaRPr sz="1400" b="1" dirty="0">
                <a:solidFill>
                  <a:schemeClr val="dk1">
                    <a:lumMod val="85000"/>
                    <a:lumOff val="15000"/>
                  </a:schemeClr>
                </a:solidFill>
                <a:latin typeface="微软雅黑" panose="020B0503020204020204" charset="-122"/>
                <a:cs typeface="微软雅黑" panose="020B0503020204020204" charset="-122"/>
              </a:endParaRPr>
            </a:p>
          </p:txBody>
        </p:sp>
        <p:sp>
          <p:nvSpPr>
            <p:cNvPr id="68" name="object 63"/>
            <p:cNvSpPr txBox="1"/>
            <p:nvPr>
              <p:custDataLst>
                <p:tags r:id="rId41"/>
              </p:custDataLst>
            </p:nvPr>
          </p:nvSpPr>
          <p:spPr>
            <a:xfrm>
              <a:off x="13800" y="4778"/>
              <a:ext cx="3716" cy="454"/>
            </a:xfrm>
            <a:prstGeom prst="rect">
              <a:avLst/>
            </a:prstGeom>
            <a:solidFill>
              <a:srgbClr val="FFC000"/>
            </a:solidFill>
          </p:spPr>
          <p:txBody>
            <a:bodyPr vert="horz" wrap="square" lIns="0" tIns="41275" rIns="0" bIns="0" rtlCol="0">
              <a:spAutoFit/>
            </a:bodyPr>
            <a:p>
              <a:pPr marL="467360">
                <a:lnSpc>
                  <a:spcPct val="100000"/>
                </a:lnSpc>
                <a:spcBef>
                  <a:spcPts val="325"/>
                </a:spcBef>
              </a:pPr>
              <a:r>
                <a:rPr sz="1400" b="1" dirty="0">
                  <a:solidFill>
                    <a:schemeClr val="dk1">
                      <a:lumMod val="85000"/>
                      <a:lumOff val="15000"/>
                    </a:schemeClr>
                  </a:solidFill>
                  <a:latin typeface="微软雅黑" panose="020B0503020204020204" charset="-122"/>
                  <a:cs typeface="微软雅黑" panose="020B0503020204020204" charset="-122"/>
                </a:rPr>
                <a:t>国土空间格局优化</a:t>
              </a:r>
              <a:endParaRPr sz="1400" b="1" dirty="0">
                <a:solidFill>
                  <a:schemeClr val="dk1">
                    <a:lumMod val="85000"/>
                    <a:lumOff val="15000"/>
                  </a:schemeClr>
                </a:solidFill>
                <a:latin typeface="微软雅黑" panose="020B0503020204020204" charset="-122"/>
                <a:cs typeface="微软雅黑" panose="020B0503020204020204" charset="-122"/>
              </a:endParaRPr>
            </a:p>
          </p:txBody>
        </p:sp>
        <p:sp>
          <p:nvSpPr>
            <p:cNvPr id="69" name="object 64"/>
            <p:cNvSpPr txBox="1"/>
            <p:nvPr/>
          </p:nvSpPr>
          <p:spPr>
            <a:xfrm>
              <a:off x="13800" y="5467"/>
              <a:ext cx="454" cy="1587"/>
            </a:xfrm>
            <a:prstGeom prst="rect">
              <a:avLst/>
            </a:prstGeom>
            <a:solidFill>
              <a:srgbClr val="FFBB79"/>
            </a:solidFill>
          </p:spPr>
          <p:txBody>
            <a:bodyPr vert="horz" wrap="square" lIns="0" tIns="42545" rIns="0" bIns="0" rtlCol="0">
              <a:spAutoFit/>
            </a:bodyPr>
            <a:p>
              <a:pPr marL="79375" marR="74295" algn="just">
                <a:lnSpc>
                  <a:spcPct val="100000"/>
                </a:lnSpc>
                <a:spcBef>
                  <a:spcPts val="335"/>
                </a:spcBef>
              </a:pPr>
              <a:r>
                <a:rPr sz="1000" b="1" spc="-5" dirty="0">
                  <a:solidFill>
                    <a:srgbClr val="000000"/>
                  </a:solidFill>
                  <a:latin typeface="微软雅黑" panose="020B0503020204020204" charset="-122"/>
                  <a:cs typeface="微软雅黑" panose="020B0503020204020204" charset="-122"/>
                </a:rPr>
                <a:t>区  域  协  同  发  展</a:t>
              </a:r>
              <a:endParaRPr sz="1000" b="1" spc="-5" dirty="0">
                <a:solidFill>
                  <a:srgbClr val="000000"/>
                </a:solidFill>
                <a:latin typeface="微软雅黑" panose="020B0503020204020204" charset="-122"/>
                <a:cs typeface="微软雅黑" panose="020B0503020204020204" charset="-122"/>
              </a:endParaRPr>
            </a:p>
          </p:txBody>
        </p:sp>
        <p:sp>
          <p:nvSpPr>
            <p:cNvPr id="70" name="object 65"/>
            <p:cNvSpPr txBox="1"/>
            <p:nvPr/>
          </p:nvSpPr>
          <p:spPr>
            <a:xfrm>
              <a:off x="14450" y="5467"/>
              <a:ext cx="454" cy="1587"/>
            </a:xfrm>
            <a:prstGeom prst="rect">
              <a:avLst/>
            </a:prstGeom>
            <a:solidFill>
              <a:srgbClr val="FFBB79"/>
            </a:solidFill>
          </p:spPr>
          <p:txBody>
            <a:bodyPr vert="horz" wrap="square" lIns="0" tIns="42545" rIns="0" bIns="0" rtlCol="0">
              <a:spAutoFit/>
            </a:bodyPr>
            <a:p>
              <a:pPr marL="80010" marR="73660" algn="just">
                <a:lnSpc>
                  <a:spcPct val="100000"/>
                </a:lnSpc>
                <a:spcBef>
                  <a:spcPts val="335"/>
                </a:spcBef>
              </a:pPr>
              <a:r>
                <a:rPr sz="1000" b="1" spc="-5" dirty="0">
                  <a:solidFill>
                    <a:srgbClr val="000000"/>
                  </a:solidFill>
                  <a:latin typeface="微软雅黑" panose="020B0503020204020204" charset="-122"/>
                  <a:cs typeface="微软雅黑" panose="020B0503020204020204" charset="-122"/>
                </a:rPr>
                <a:t>产  业  空  间  格  局</a:t>
              </a:r>
              <a:endParaRPr sz="1000" b="1" spc="-5" dirty="0">
                <a:solidFill>
                  <a:srgbClr val="000000"/>
                </a:solidFill>
                <a:latin typeface="微软雅黑" panose="020B0503020204020204" charset="-122"/>
                <a:cs typeface="微软雅黑" panose="020B0503020204020204" charset="-122"/>
              </a:endParaRPr>
            </a:p>
          </p:txBody>
        </p:sp>
        <p:sp>
          <p:nvSpPr>
            <p:cNvPr id="71" name="object 66"/>
            <p:cNvSpPr txBox="1"/>
            <p:nvPr/>
          </p:nvSpPr>
          <p:spPr>
            <a:xfrm>
              <a:off x="15101" y="5467"/>
              <a:ext cx="454" cy="1587"/>
            </a:xfrm>
            <a:prstGeom prst="rect">
              <a:avLst/>
            </a:prstGeom>
            <a:solidFill>
              <a:srgbClr val="FFBB79"/>
            </a:solidFill>
          </p:spPr>
          <p:txBody>
            <a:bodyPr vert="horz" wrap="square" lIns="0" tIns="42545" rIns="0" bIns="0" rtlCol="0">
              <a:spAutoFit/>
            </a:bodyPr>
            <a:p>
              <a:pPr marL="80010" marR="73025" algn="just">
                <a:lnSpc>
                  <a:spcPct val="100000"/>
                </a:lnSpc>
                <a:spcBef>
                  <a:spcPts val="335"/>
                </a:spcBef>
              </a:pPr>
              <a:r>
                <a:rPr sz="1000" b="1" spc="-5" dirty="0">
                  <a:solidFill>
                    <a:srgbClr val="000000"/>
                  </a:solidFill>
                  <a:latin typeface="微软雅黑" panose="020B0503020204020204" charset="-122"/>
                  <a:cs typeface="微软雅黑" panose="020B0503020204020204" charset="-122"/>
                </a:rPr>
                <a:t>城  乡  空  间  格  局</a:t>
              </a:r>
              <a:endParaRPr sz="1000" b="1" spc="-5" dirty="0">
                <a:solidFill>
                  <a:srgbClr val="000000"/>
                </a:solidFill>
                <a:latin typeface="微软雅黑" panose="020B0503020204020204" charset="-122"/>
                <a:cs typeface="微软雅黑" panose="020B0503020204020204" charset="-122"/>
              </a:endParaRPr>
            </a:p>
          </p:txBody>
        </p:sp>
        <p:sp>
          <p:nvSpPr>
            <p:cNvPr id="72" name="object 67"/>
            <p:cNvSpPr txBox="1"/>
            <p:nvPr/>
          </p:nvSpPr>
          <p:spPr>
            <a:xfrm>
              <a:off x="15754" y="5467"/>
              <a:ext cx="454" cy="1587"/>
            </a:xfrm>
            <a:prstGeom prst="rect">
              <a:avLst/>
            </a:prstGeom>
            <a:solidFill>
              <a:srgbClr val="FFBB79"/>
            </a:solidFill>
          </p:spPr>
          <p:txBody>
            <a:bodyPr vert="horz" wrap="square" lIns="0" tIns="42545" rIns="0" bIns="0" rtlCol="0">
              <a:spAutoFit/>
            </a:bodyPr>
            <a:p>
              <a:pPr marL="79375" marR="74295" algn="just">
                <a:lnSpc>
                  <a:spcPct val="100000"/>
                </a:lnSpc>
                <a:spcBef>
                  <a:spcPts val="335"/>
                </a:spcBef>
              </a:pPr>
              <a:r>
                <a:rPr sz="1000" b="1" spc="-5" dirty="0">
                  <a:solidFill>
                    <a:srgbClr val="000000"/>
                  </a:solidFill>
                  <a:latin typeface="微软雅黑" panose="020B0503020204020204" charset="-122"/>
                  <a:cs typeface="微软雅黑" panose="020B0503020204020204" charset="-122"/>
                </a:rPr>
                <a:t>生  态  空  间  格  局</a:t>
              </a:r>
              <a:endParaRPr sz="1000" b="1" spc="-5" dirty="0">
                <a:solidFill>
                  <a:srgbClr val="000000"/>
                </a:solidFill>
                <a:latin typeface="微软雅黑" panose="020B0503020204020204" charset="-122"/>
                <a:cs typeface="微软雅黑" panose="020B0503020204020204" charset="-122"/>
              </a:endParaRPr>
            </a:p>
          </p:txBody>
        </p:sp>
        <p:sp>
          <p:nvSpPr>
            <p:cNvPr id="73" name="object 68"/>
            <p:cNvSpPr txBox="1"/>
            <p:nvPr/>
          </p:nvSpPr>
          <p:spPr>
            <a:xfrm>
              <a:off x="17054" y="5467"/>
              <a:ext cx="454" cy="1587"/>
            </a:xfrm>
            <a:prstGeom prst="rect">
              <a:avLst/>
            </a:prstGeom>
            <a:solidFill>
              <a:srgbClr val="FFBB79"/>
            </a:solidFill>
          </p:spPr>
          <p:txBody>
            <a:bodyPr vert="horz" wrap="square" lIns="0" tIns="42545" rIns="0" bIns="0" rtlCol="0">
              <a:spAutoFit/>
            </a:bodyPr>
            <a:p>
              <a:pPr marL="80010" marR="73660" algn="just">
                <a:lnSpc>
                  <a:spcPct val="100000"/>
                </a:lnSpc>
                <a:spcBef>
                  <a:spcPts val="335"/>
                </a:spcBef>
              </a:pPr>
              <a:r>
                <a:rPr sz="1000" b="1" spc="-5" dirty="0">
                  <a:solidFill>
                    <a:srgbClr val="000000"/>
                  </a:solidFill>
                  <a:latin typeface="微软雅黑" panose="020B0503020204020204" charset="-122"/>
                  <a:cs typeface="微软雅黑" panose="020B0503020204020204" charset="-122"/>
                </a:rPr>
                <a:t>文  化  空  间  格  局</a:t>
              </a:r>
              <a:endParaRPr sz="1000" b="1" spc="-5" dirty="0">
                <a:solidFill>
                  <a:srgbClr val="000000"/>
                </a:solidFill>
                <a:latin typeface="微软雅黑" panose="020B0503020204020204" charset="-122"/>
                <a:cs typeface="微软雅黑" panose="020B0503020204020204" charset="-122"/>
              </a:endParaRPr>
            </a:p>
          </p:txBody>
        </p:sp>
        <p:sp>
          <p:nvSpPr>
            <p:cNvPr id="74" name="object 69"/>
            <p:cNvSpPr txBox="1"/>
            <p:nvPr/>
          </p:nvSpPr>
          <p:spPr>
            <a:xfrm>
              <a:off x="16404" y="5467"/>
              <a:ext cx="454" cy="1587"/>
            </a:xfrm>
            <a:prstGeom prst="rect">
              <a:avLst/>
            </a:prstGeom>
            <a:solidFill>
              <a:srgbClr val="FFBB79"/>
            </a:solidFill>
          </p:spPr>
          <p:txBody>
            <a:bodyPr vert="horz" wrap="square" lIns="0" tIns="42545" rIns="0" bIns="0" rtlCol="0">
              <a:spAutoFit/>
            </a:bodyPr>
            <a:p>
              <a:pPr marL="79375" marR="73660" algn="just">
                <a:lnSpc>
                  <a:spcPct val="100000"/>
                </a:lnSpc>
                <a:spcBef>
                  <a:spcPts val="335"/>
                </a:spcBef>
              </a:pPr>
              <a:r>
                <a:rPr sz="1000" b="1" spc="-5" dirty="0">
                  <a:solidFill>
                    <a:srgbClr val="000000"/>
                  </a:solidFill>
                  <a:latin typeface="微软雅黑" panose="020B0503020204020204" charset="-122"/>
                  <a:cs typeface="微软雅黑" panose="020B0503020204020204" charset="-122"/>
                </a:rPr>
                <a:t>农  业  空  间  格  局</a:t>
              </a:r>
              <a:endParaRPr sz="1000" b="1" spc="-5" dirty="0">
                <a:solidFill>
                  <a:srgbClr val="000000"/>
                </a:solidFill>
                <a:latin typeface="微软雅黑" panose="020B0503020204020204" charset="-122"/>
                <a:cs typeface="微软雅黑" panose="020B0503020204020204" charset="-122"/>
              </a:endParaRPr>
            </a:p>
          </p:txBody>
        </p:sp>
        <p:sp>
          <p:nvSpPr>
            <p:cNvPr id="75" name="object 70"/>
            <p:cNvSpPr/>
            <p:nvPr>
              <p:custDataLst>
                <p:tags r:id="rId42"/>
              </p:custDataLst>
            </p:nvPr>
          </p:nvSpPr>
          <p:spPr>
            <a:xfrm>
              <a:off x="4765" y="234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76" name="object 71"/>
            <p:cNvSpPr/>
            <p:nvPr>
              <p:custDataLst>
                <p:tags r:id="rId43"/>
              </p:custDataLst>
            </p:nvPr>
          </p:nvSpPr>
          <p:spPr>
            <a:xfrm>
              <a:off x="4765" y="226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77" name="object 72"/>
            <p:cNvSpPr/>
            <p:nvPr>
              <p:custDataLst>
                <p:tags r:id="rId44"/>
              </p:custDataLst>
            </p:nvPr>
          </p:nvSpPr>
          <p:spPr>
            <a:xfrm>
              <a:off x="4765" y="218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78" name="object 73"/>
            <p:cNvSpPr/>
            <p:nvPr>
              <p:custDataLst>
                <p:tags r:id="rId45"/>
              </p:custDataLst>
            </p:nvPr>
          </p:nvSpPr>
          <p:spPr>
            <a:xfrm>
              <a:off x="4765" y="210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79" name="object 74"/>
            <p:cNvSpPr/>
            <p:nvPr>
              <p:custDataLst>
                <p:tags r:id="rId46"/>
              </p:custDataLst>
            </p:nvPr>
          </p:nvSpPr>
          <p:spPr>
            <a:xfrm>
              <a:off x="4765" y="202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0" name="object 75"/>
            <p:cNvSpPr/>
            <p:nvPr>
              <p:custDataLst>
                <p:tags r:id="rId47"/>
              </p:custDataLst>
            </p:nvPr>
          </p:nvSpPr>
          <p:spPr>
            <a:xfrm>
              <a:off x="4765" y="194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1" name="object 76"/>
            <p:cNvSpPr/>
            <p:nvPr>
              <p:custDataLst>
                <p:tags r:id="rId48"/>
              </p:custDataLst>
            </p:nvPr>
          </p:nvSpPr>
          <p:spPr>
            <a:xfrm>
              <a:off x="4765" y="186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2" name="object 77"/>
            <p:cNvSpPr/>
            <p:nvPr>
              <p:custDataLst>
                <p:tags r:id="rId49"/>
              </p:custDataLst>
            </p:nvPr>
          </p:nvSpPr>
          <p:spPr>
            <a:xfrm>
              <a:off x="4765" y="178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3" name="object 78"/>
            <p:cNvSpPr/>
            <p:nvPr>
              <p:custDataLst>
                <p:tags r:id="rId50"/>
              </p:custDataLst>
            </p:nvPr>
          </p:nvSpPr>
          <p:spPr>
            <a:xfrm>
              <a:off x="4765" y="170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4" name="object 79"/>
            <p:cNvSpPr/>
            <p:nvPr>
              <p:custDataLst>
                <p:tags r:id="rId51"/>
              </p:custDataLst>
            </p:nvPr>
          </p:nvSpPr>
          <p:spPr>
            <a:xfrm>
              <a:off x="4765" y="162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5" name="object 80"/>
            <p:cNvSpPr/>
            <p:nvPr>
              <p:custDataLst>
                <p:tags r:id="rId52"/>
              </p:custDataLst>
            </p:nvPr>
          </p:nvSpPr>
          <p:spPr>
            <a:xfrm>
              <a:off x="4765" y="154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6" name="object 81"/>
            <p:cNvSpPr/>
            <p:nvPr>
              <p:custDataLst>
                <p:tags r:id="rId53"/>
              </p:custDataLst>
            </p:nvPr>
          </p:nvSpPr>
          <p:spPr>
            <a:xfrm>
              <a:off x="4765" y="146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7" name="object 82"/>
            <p:cNvSpPr/>
            <p:nvPr>
              <p:custDataLst>
                <p:tags r:id="rId54"/>
              </p:custDataLst>
            </p:nvPr>
          </p:nvSpPr>
          <p:spPr>
            <a:xfrm>
              <a:off x="4765" y="138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8" name="object 83"/>
            <p:cNvSpPr/>
            <p:nvPr>
              <p:custDataLst>
                <p:tags r:id="rId55"/>
              </p:custDataLst>
            </p:nvPr>
          </p:nvSpPr>
          <p:spPr>
            <a:xfrm>
              <a:off x="4765" y="130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89" name="object 84"/>
            <p:cNvSpPr/>
            <p:nvPr>
              <p:custDataLst>
                <p:tags r:id="rId56"/>
              </p:custDataLst>
            </p:nvPr>
          </p:nvSpPr>
          <p:spPr>
            <a:xfrm>
              <a:off x="4765" y="122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90" name="object 85"/>
            <p:cNvSpPr/>
            <p:nvPr>
              <p:custDataLst>
                <p:tags r:id="rId57"/>
              </p:custDataLst>
            </p:nvPr>
          </p:nvSpPr>
          <p:spPr>
            <a:xfrm>
              <a:off x="4765" y="114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91" name="object 86"/>
            <p:cNvSpPr/>
            <p:nvPr>
              <p:custDataLst>
                <p:tags r:id="rId58"/>
              </p:custDataLst>
            </p:nvPr>
          </p:nvSpPr>
          <p:spPr>
            <a:xfrm>
              <a:off x="4765" y="1063"/>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92" name="object 87"/>
            <p:cNvSpPr/>
            <p:nvPr>
              <p:custDataLst>
                <p:tags r:id="rId59"/>
              </p:custDataLst>
            </p:nvPr>
          </p:nvSpPr>
          <p:spPr>
            <a:xfrm>
              <a:off x="4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3" name="object 88"/>
            <p:cNvSpPr/>
            <p:nvPr>
              <p:custDataLst>
                <p:tags r:id="rId60"/>
              </p:custDataLst>
            </p:nvPr>
          </p:nvSpPr>
          <p:spPr>
            <a:xfrm>
              <a:off x="4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4" name="object 89"/>
            <p:cNvSpPr/>
            <p:nvPr>
              <p:custDataLst>
                <p:tags r:id="rId61"/>
              </p:custDataLst>
            </p:nvPr>
          </p:nvSpPr>
          <p:spPr>
            <a:xfrm>
              <a:off x="4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5" name="object 90"/>
            <p:cNvSpPr/>
            <p:nvPr>
              <p:custDataLst>
                <p:tags r:id="rId62"/>
              </p:custDataLst>
            </p:nvPr>
          </p:nvSpPr>
          <p:spPr>
            <a:xfrm>
              <a:off x="5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6" name="object 91"/>
            <p:cNvSpPr/>
            <p:nvPr>
              <p:custDataLst>
                <p:tags r:id="rId63"/>
              </p:custDataLst>
            </p:nvPr>
          </p:nvSpPr>
          <p:spPr>
            <a:xfrm>
              <a:off x="5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7" name="object 92"/>
            <p:cNvSpPr/>
            <p:nvPr>
              <p:custDataLst>
                <p:tags r:id="rId64"/>
              </p:custDataLst>
            </p:nvPr>
          </p:nvSpPr>
          <p:spPr>
            <a:xfrm>
              <a:off x="5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8" name="object 93"/>
            <p:cNvSpPr/>
            <p:nvPr>
              <p:custDataLst>
                <p:tags r:id="rId65"/>
              </p:custDataLst>
            </p:nvPr>
          </p:nvSpPr>
          <p:spPr>
            <a:xfrm>
              <a:off x="5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99" name="object 94"/>
            <p:cNvSpPr/>
            <p:nvPr>
              <p:custDataLst>
                <p:tags r:id="rId66"/>
              </p:custDataLst>
            </p:nvPr>
          </p:nvSpPr>
          <p:spPr>
            <a:xfrm>
              <a:off x="5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0" name="object 95"/>
            <p:cNvSpPr/>
            <p:nvPr>
              <p:custDataLst>
                <p:tags r:id="rId67"/>
              </p:custDataLst>
            </p:nvPr>
          </p:nvSpPr>
          <p:spPr>
            <a:xfrm>
              <a:off x="5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1" name="object 96"/>
            <p:cNvSpPr/>
            <p:nvPr>
              <p:custDataLst>
                <p:tags r:id="rId68"/>
              </p:custDataLst>
            </p:nvPr>
          </p:nvSpPr>
          <p:spPr>
            <a:xfrm>
              <a:off x="5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2" name="object 97"/>
            <p:cNvSpPr/>
            <p:nvPr>
              <p:custDataLst>
                <p:tags r:id="rId69"/>
              </p:custDataLst>
            </p:nvPr>
          </p:nvSpPr>
          <p:spPr>
            <a:xfrm>
              <a:off x="5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3" name="object 98"/>
            <p:cNvSpPr/>
            <p:nvPr>
              <p:custDataLst>
                <p:tags r:id="rId70"/>
              </p:custDataLst>
            </p:nvPr>
          </p:nvSpPr>
          <p:spPr>
            <a:xfrm>
              <a:off x="56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4" name="object 99"/>
            <p:cNvSpPr/>
            <p:nvPr>
              <p:custDataLst>
                <p:tags r:id="rId71"/>
              </p:custDataLst>
            </p:nvPr>
          </p:nvSpPr>
          <p:spPr>
            <a:xfrm>
              <a:off x="57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5" name="object 100"/>
            <p:cNvSpPr/>
            <p:nvPr>
              <p:custDataLst>
                <p:tags r:id="rId72"/>
              </p:custDataLst>
            </p:nvPr>
          </p:nvSpPr>
          <p:spPr>
            <a:xfrm>
              <a:off x="58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6" name="object 101"/>
            <p:cNvSpPr/>
            <p:nvPr>
              <p:custDataLst>
                <p:tags r:id="rId73"/>
              </p:custDataLst>
            </p:nvPr>
          </p:nvSpPr>
          <p:spPr>
            <a:xfrm>
              <a:off x="59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7" name="object 102"/>
            <p:cNvSpPr/>
            <p:nvPr>
              <p:custDataLst>
                <p:tags r:id="rId74"/>
              </p:custDataLst>
            </p:nvPr>
          </p:nvSpPr>
          <p:spPr>
            <a:xfrm>
              <a:off x="59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8" name="object 103"/>
            <p:cNvSpPr/>
            <p:nvPr>
              <p:custDataLst>
                <p:tags r:id="rId75"/>
              </p:custDataLst>
            </p:nvPr>
          </p:nvSpPr>
          <p:spPr>
            <a:xfrm>
              <a:off x="60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09" name="object 104"/>
            <p:cNvSpPr/>
            <p:nvPr>
              <p:custDataLst>
                <p:tags r:id="rId76"/>
              </p:custDataLst>
            </p:nvPr>
          </p:nvSpPr>
          <p:spPr>
            <a:xfrm>
              <a:off x="61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0" name="object 105"/>
            <p:cNvSpPr/>
            <p:nvPr>
              <p:custDataLst>
                <p:tags r:id="rId77"/>
              </p:custDataLst>
            </p:nvPr>
          </p:nvSpPr>
          <p:spPr>
            <a:xfrm>
              <a:off x="62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1" name="object 106"/>
            <p:cNvSpPr/>
            <p:nvPr>
              <p:custDataLst>
                <p:tags r:id="rId78"/>
              </p:custDataLst>
            </p:nvPr>
          </p:nvSpPr>
          <p:spPr>
            <a:xfrm>
              <a:off x="63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2" name="object 107"/>
            <p:cNvSpPr/>
            <p:nvPr>
              <p:custDataLst>
                <p:tags r:id="rId79"/>
              </p:custDataLst>
            </p:nvPr>
          </p:nvSpPr>
          <p:spPr>
            <a:xfrm>
              <a:off x="63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3" name="object 108"/>
            <p:cNvSpPr/>
            <p:nvPr>
              <p:custDataLst>
                <p:tags r:id="rId80"/>
              </p:custDataLst>
            </p:nvPr>
          </p:nvSpPr>
          <p:spPr>
            <a:xfrm>
              <a:off x="64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4" name="object 109"/>
            <p:cNvSpPr/>
            <p:nvPr>
              <p:custDataLst>
                <p:tags r:id="rId81"/>
              </p:custDataLst>
            </p:nvPr>
          </p:nvSpPr>
          <p:spPr>
            <a:xfrm>
              <a:off x="65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5" name="object 110"/>
            <p:cNvSpPr/>
            <p:nvPr>
              <p:custDataLst>
                <p:tags r:id="rId82"/>
              </p:custDataLst>
            </p:nvPr>
          </p:nvSpPr>
          <p:spPr>
            <a:xfrm>
              <a:off x="66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6" name="object 111"/>
            <p:cNvSpPr/>
            <p:nvPr>
              <p:custDataLst>
                <p:tags r:id="rId83"/>
              </p:custDataLst>
            </p:nvPr>
          </p:nvSpPr>
          <p:spPr>
            <a:xfrm>
              <a:off x="67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7" name="object 112"/>
            <p:cNvSpPr/>
            <p:nvPr>
              <p:custDataLst>
                <p:tags r:id="rId84"/>
              </p:custDataLst>
            </p:nvPr>
          </p:nvSpPr>
          <p:spPr>
            <a:xfrm>
              <a:off x="6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8" name="object 113"/>
            <p:cNvSpPr/>
            <p:nvPr>
              <p:custDataLst>
                <p:tags r:id="rId85"/>
              </p:custDataLst>
            </p:nvPr>
          </p:nvSpPr>
          <p:spPr>
            <a:xfrm>
              <a:off x="6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19" name="object 114"/>
            <p:cNvSpPr/>
            <p:nvPr>
              <p:custDataLst>
                <p:tags r:id="rId86"/>
              </p:custDataLst>
            </p:nvPr>
          </p:nvSpPr>
          <p:spPr>
            <a:xfrm>
              <a:off x="6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0" name="object 115"/>
            <p:cNvSpPr/>
            <p:nvPr>
              <p:custDataLst>
                <p:tags r:id="rId87"/>
              </p:custDataLst>
            </p:nvPr>
          </p:nvSpPr>
          <p:spPr>
            <a:xfrm>
              <a:off x="7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1" name="object 116"/>
            <p:cNvSpPr/>
            <p:nvPr>
              <p:custDataLst>
                <p:tags r:id="rId88"/>
              </p:custDataLst>
            </p:nvPr>
          </p:nvSpPr>
          <p:spPr>
            <a:xfrm>
              <a:off x="7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2" name="object 117"/>
            <p:cNvSpPr/>
            <p:nvPr>
              <p:custDataLst>
                <p:tags r:id="rId89"/>
              </p:custDataLst>
            </p:nvPr>
          </p:nvSpPr>
          <p:spPr>
            <a:xfrm>
              <a:off x="7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3" name="object 118"/>
            <p:cNvSpPr/>
            <p:nvPr>
              <p:custDataLst>
                <p:tags r:id="rId90"/>
              </p:custDataLst>
            </p:nvPr>
          </p:nvSpPr>
          <p:spPr>
            <a:xfrm>
              <a:off x="7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4" name="object 119"/>
            <p:cNvSpPr/>
            <p:nvPr>
              <p:custDataLst>
                <p:tags r:id="rId91"/>
              </p:custDataLst>
            </p:nvPr>
          </p:nvSpPr>
          <p:spPr>
            <a:xfrm>
              <a:off x="7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5" name="object 120"/>
            <p:cNvSpPr/>
            <p:nvPr>
              <p:custDataLst>
                <p:tags r:id="rId92"/>
              </p:custDataLst>
            </p:nvPr>
          </p:nvSpPr>
          <p:spPr>
            <a:xfrm>
              <a:off x="7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6" name="object 121"/>
            <p:cNvSpPr/>
            <p:nvPr>
              <p:custDataLst>
                <p:tags r:id="rId93"/>
              </p:custDataLst>
            </p:nvPr>
          </p:nvSpPr>
          <p:spPr>
            <a:xfrm>
              <a:off x="7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7" name="object 122"/>
            <p:cNvSpPr/>
            <p:nvPr>
              <p:custDataLst>
                <p:tags r:id="rId94"/>
              </p:custDataLst>
            </p:nvPr>
          </p:nvSpPr>
          <p:spPr>
            <a:xfrm>
              <a:off x="7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8" name="object 123"/>
            <p:cNvSpPr/>
            <p:nvPr>
              <p:custDataLst>
                <p:tags r:id="rId95"/>
              </p:custDataLst>
            </p:nvPr>
          </p:nvSpPr>
          <p:spPr>
            <a:xfrm>
              <a:off x="76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29" name="object 124"/>
            <p:cNvSpPr/>
            <p:nvPr>
              <p:custDataLst>
                <p:tags r:id="rId96"/>
              </p:custDataLst>
            </p:nvPr>
          </p:nvSpPr>
          <p:spPr>
            <a:xfrm>
              <a:off x="77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0" name="object 125"/>
            <p:cNvSpPr/>
            <p:nvPr>
              <p:custDataLst>
                <p:tags r:id="rId97"/>
              </p:custDataLst>
            </p:nvPr>
          </p:nvSpPr>
          <p:spPr>
            <a:xfrm>
              <a:off x="78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1" name="object 126"/>
            <p:cNvSpPr/>
            <p:nvPr>
              <p:custDataLst>
                <p:tags r:id="rId98"/>
              </p:custDataLst>
            </p:nvPr>
          </p:nvSpPr>
          <p:spPr>
            <a:xfrm>
              <a:off x="79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2" name="object 127"/>
            <p:cNvSpPr/>
            <p:nvPr>
              <p:custDataLst>
                <p:tags r:id="rId99"/>
              </p:custDataLst>
            </p:nvPr>
          </p:nvSpPr>
          <p:spPr>
            <a:xfrm>
              <a:off x="79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3" name="object 128"/>
            <p:cNvSpPr/>
            <p:nvPr>
              <p:custDataLst>
                <p:tags r:id="rId100"/>
              </p:custDataLst>
            </p:nvPr>
          </p:nvSpPr>
          <p:spPr>
            <a:xfrm>
              <a:off x="80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4" name="object 129"/>
            <p:cNvSpPr/>
            <p:nvPr>
              <p:custDataLst>
                <p:tags r:id="rId101"/>
              </p:custDataLst>
            </p:nvPr>
          </p:nvSpPr>
          <p:spPr>
            <a:xfrm>
              <a:off x="81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5" name="object 130"/>
            <p:cNvSpPr/>
            <p:nvPr>
              <p:custDataLst>
                <p:tags r:id="rId102"/>
              </p:custDataLst>
            </p:nvPr>
          </p:nvSpPr>
          <p:spPr>
            <a:xfrm>
              <a:off x="82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6" name="object 131"/>
            <p:cNvSpPr/>
            <p:nvPr>
              <p:custDataLst>
                <p:tags r:id="rId103"/>
              </p:custDataLst>
            </p:nvPr>
          </p:nvSpPr>
          <p:spPr>
            <a:xfrm>
              <a:off x="83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7" name="object 132"/>
            <p:cNvSpPr/>
            <p:nvPr>
              <p:custDataLst>
                <p:tags r:id="rId104"/>
              </p:custDataLst>
            </p:nvPr>
          </p:nvSpPr>
          <p:spPr>
            <a:xfrm>
              <a:off x="83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8" name="object 133"/>
            <p:cNvSpPr/>
            <p:nvPr>
              <p:custDataLst>
                <p:tags r:id="rId105"/>
              </p:custDataLst>
            </p:nvPr>
          </p:nvSpPr>
          <p:spPr>
            <a:xfrm>
              <a:off x="84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39" name="object 134"/>
            <p:cNvSpPr/>
            <p:nvPr>
              <p:custDataLst>
                <p:tags r:id="rId106"/>
              </p:custDataLst>
            </p:nvPr>
          </p:nvSpPr>
          <p:spPr>
            <a:xfrm>
              <a:off x="85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0" name="object 135"/>
            <p:cNvSpPr/>
            <p:nvPr>
              <p:custDataLst>
                <p:tags r:id="rId107"/>
              </p:custDataLst>
            </p:nvPr>
          </p:nvSpPr>
          <p:spPr>
            <a:xfrm>
              <a:off x="86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1" name="object 136"/>
            <p:cNvSpPr/>
            <p:nvPr>
              <p:custDataLst>
                <p:tags r:id="rId108"/>
              </p:custDataLst>
            </p:nvPr>
          </p:nvSpPr>
          <p:spPr>
            <a:xfrm>
              <a:off x="87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2" name="object 137"/>
            <p:cNvSpPr/>
            <p:nvPr>
              <p:custDataLst>
                <p:tags r:id="rId109"/>
              </p:custDataLst>
            </p:nvPr>
          </p:nvSpPr>
          <p:spPr>
            <a:xfrm>
              <a:off x="8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3" name="object 138"/>
            <p:cNvSpPr/>
            <p:nvPr>
              <p:custDataLst>
                <p:tags r:id="rId110"/>
              </p:custDataLst>
            </p:nvPr>
          </p:nvSpPr>
          <p:spPr>
            <a:xfrm>
              <a:off x="8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4" name="object 139"/>
            <p:cNvSpPr/>
            <p:nvPr>
              <p:custDataLst>
                <p:tags r:id="rId111"/>
              </p:custDataLst>
            </p:nvPr>
          </p:nvSpPr>
          <p:spPr>
            <a:xfrm>
              <a:off x="8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5" name="object 140"/>
            <p:cNvSpPr/>
            <p:nvPr>
              <p:custDataLst>
                <p:tags r:id="rId112"/>
              </p:custDataLst>
            </p:nvPr>
          </p:nvSpPr>
          <p:spPr>
            <a:xfrm>
              <a:off x="9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6" name="object 141"/>
            <p:cNvSpPr/>
            <p:nvPr>
              <p:custDataLst>
                <p:tags r:id="rId113"/>
              </p:custDataLst>
            </p:nvPr>
          </p:nvSpPr>
          <p:spPr>
            <a:xfrm>
              <a:off x="9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7" name="object 142"/>
            <p:cNvSpPr/>
            <p:nvPr>
              <p:custDataLst>
                <p:tags r:id="rId114"/>
              </p:custDataLst>
            </p:nvPr>
          </p:nvSpPr>
          <p:spPr>
            <a:xfrm>
              <a:off x="9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8" name="object 143"/>
            <p:cNvSpPr/>
            <p:nvPr>
              <p:custDataLst>
                <p:tags r:id="rId115"/>
              </p:custDataLst>
            </p:nvPr>
          </p:nvSpPr>
          <p:spPr>
            <a:xfrm>
              <a:off x="9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49" name="object 144"/>
            <p:cNvSpPr/>
            <p:nvPr>
              <p:custDataLst>
                <p:tags r:id="rId116"/>
              </p:custDataLst>
            </p:nvPr>
          </p:nvSpPr>
          <p:spPr>
            <a:xfrm>
              <a:off x="9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0" name="object 145"/>
            <p:cNvSpPr/>
            <p:nvPr>
              <p:custDataLst>
                <p:tags r:id="rId117"/>
              </p:custDataLst>
            </p:nvPr>
          </p:nvSpPr>
          <p:spPr>
            <a:xfrm>
              <a:off x="9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1" name="object 146"/>
            <p:cNvSpPr/>
            <p:nvPr>
              <p:custDataLst>
                <p:tags r:id="rId118"/>
              </p:custDataLst>
            </p:nvPr>
          </p:nvSpPr>
          <p:spPr>
            <a:xfrm>
              <a:off x="9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2" name="object 147"/>
            <p:cNvSpPr/>
            <p:nvPr>
              <p:custDataLst>
                <p:tags r:id="rId119"/>
              </p:custDataLst>
            </p:nvPr>
          </p:nvSpPr>
          <p:spPr>
            <a:xfrm>
              <a:off x="9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3" name="object 148"/>
            <p:cNvSpPr/>
            <p:nvPr>
              <p:custDataLst>
                <p:tags r:id="rId120"/>
              </p:custDataLst>
            </p:nvPr>
          </p:nvSpPr>
          <p:spPr>
            <a:xfrm>
              <a:off x="96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4" name="object 149"/>
            <p:cNvSpPr/>
            <p:nvPr>
              <p:custDataLst>
                <p:tags r:id="rId121"/>
              </p:custDataLst>
            </p:nvPr>
          </p:nvSpPr>
          <p:spPr>
            <a:xfrm>
              <a:off x="97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5" name="object 150"/>
            <p:cNvSpPr/>
            <p:nvPr>
              <p:custDataLst>
                <p:tags r:id="rId122"/>
              </p:custDataLst>
            </p:nvPr>
          </p:nvSpPr>
          <p:spPr>
            <a:xfrm>
              <a:off x="98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6" name="object 151"/>
            <p:cNvSpPr/>
            <p:nvPr>
              <p:custDataLst>
                <p:tags r:id="rId123"/>
              </p:custDataLst>
            </p:nvPr>
          </p:nvSpPr>
          <p:spPr>
            <a:xfrm>
              <a:off x="99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7" name="object 152"/>
            <p:cNvSpPr/>
            <p:nvPr>
              <p:custDataLst>
                <p:tags r:id="rId124"/>
              </p:custDataLst>
            </p:nvPr>
          </p:nvSpPr>
          <p:spPr>
            <a:xfrm>
              <a:off x="99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8" name="object 153"/>
            <p:cNvSpPr/>
            <p:nvPr>
              <p:custDataLst>
                <p:tags r:id="rId125"/>
              </p:custDataLst>
            </p:nvPr>
          </p:nvSpPr>
          <p:spPr>
            <a:xfrm>
              <a:off x="100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59" name="object 154"/>
            <p:cNvSpPr/>
            <p:nvPr>
              <p:custDataLst>
                <p:tags r:id="rId126"/>
              </p:custDataLst>
            </p:nvPr>
          </p:nvSpPr>
          <p:spPr>
            <a:xfrm>
              <a:off x="101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0" name="object 155"/>
            <p:cNvSpPr/>
            <p:nvPr>
              <p:custDataLst>
                <p:tags r:id="rId127"/>
              </p:custDataLst>
            </p:nvPr>
          </p:nvSpPr>
          <p:spPr>
            <a:xfrm>
              <a:off x="10230" y="1028"/>
              <a:ext cx="60" cy="0"/>
            </a:xfrm>
            <a:custGeom>
              <a:avLst/>
              <a:gdLst/>
              <a:ahLst/>
              <a:cxnLst/>
              <a:rect l="l" t="t" r="r" b="b"/>
              <a:pathLst>
                <a:path w="38100">
                  <a:moveTo>
                    <a:pt x="0" y="0"/>
                  </a:moveTo>
                  <a:lnTo>
                    <a:pt x="38099" y="0"/>
                  </a:lnTo>
                </a:path>
              </a:pathLst>
            </a:custGeom>
            <a:ln w="12700">
              <a:solidFill>
                <a:srgbClr val="FF0000"/>
              </a:solidFill>
            </a:ln>
          </p:spPr>
          <p:txBody>
            <a:bodyPr wrap="square" lIns="0" tIns="0" rIns="0" bIns="0" rtlCol="0"/>
            <a:p>
              <a:endParaRPr>
                <a:solidFill>
                  <a:schemeClr val="dk1"/>
                </a:solidFill>
              </a:endParaRPr>
            </a:p>
          </p:txBody>
        </p:sp>
        <p:sp>
          <p:nvSpPr>
            <p:cNvPr id="161" name="object 156"/>
            <p:cNvSpPr/>
            <p:nvPr>
              <p:custDataLst>
                <p:tags r:id="rId128"/>
              </p:custDataLst>
            </p:nvPr>
          </p:nvSpPr>
          <p:spPr>
            <a:xfrm>
              <a:off x="103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2" name="object 157"/>
            <p:cNvSpPr/>
            <p:nvPr>
              <p:custDataLst>
                <p:tags r:id="rId129"/>
              </p:custDataLst>
            </p:nvPr>
          </p:nvSpPr>
          <p:spPr>
            <a:xfrm>
              <a:off x="103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3" name="object 158"/>
            <p:cNvSpPr/>
            <p:nvPr>
              <p:custDataLst>
                <p:tags r:id="rId130"/>
              </p:custDataLst>
            </p:nvPr>
          </p:nvSpPr>
          <p:spPr>
            <a:xfrm>
              <a:off x="104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4" name="object 159"/>
            <p:cNvSpPr/>
            <p:nvPr>
              <p:custDataLst>
                <p:tags r:id="rId131"/>
              </p:custDataLst>
            </p:nvPr>
          </p:nvSpPr>
          <p:spPr>
            <a:xfrm>
              <a:off x="105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5" name="object 160"/>
            <p:cNvSpPr/>
            <p:nvPr>
              <p:custDataLst>
                <p:tags r:id="rId132"/>
              </p:custDataLst>
            </p:nvPr>
          </p:nvSpPr>
          <p:spPr>
            <a:xfrm>
              <a:off x="106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6" name="object 161"/>
            <p:cNvSpPr/>
            <p:nvPr>
              <p:custDataLst>
                <p:tags r:id="rId133"/>
              </p:custDataLst>
            </p:nvPr>
          </p:nvSpPr>
          <p:spPr>
            <a:xfrm>
              <a:off x="107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7" name="object 162"/>
            <p:cNvSpPr/>
            <p:nvPr>
              <p:custDataLst>
                <p:tags r:id="rId134"/>
              </p:custDataLst>
            </p:nvPr>
          </p:nvSpPr>
          <p:spPr>
            <a:xfrm>
              <a:off x="10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8" name="object 163"/>
            <p:cNvSpPr/>
            <p:nvPr>
              <p:custDataLst>
                <p:tags r:id="rId135"/>
              </p:custDataLst>
            </p:nvPr>
          </p:nvSpPr>
          <p:spPr>
            <a:xfrm>
              <a:off x="10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69" name="object 164"/>
            <p:cNvSpPr/>
            <p:nvPr>
              <p:custDataLst>
                <p:tags r:id="rId136"/>
              </p:custDataLst>
            </p:nvPr>
          </p:nvSpPr>
          <p:spPr>
            <a:xfrm>
              <a:off x="10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0" name="object 165"/>
            <p:cNvSpPr/>
            <p:nvPr>
              <p:custDataLst>
                <p:tags r:id="rId137"/>
              </p:custDataLst>
            </p:nvPr>
          </p:nvSpPr>
          <p:spPr>
            <a:xfrm>
              <a:off x="11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1" name="object 166"/>
            <p:cNvSpPr/>
            <p:nvPr>
              <p:custDataLst>
                <p:tags r:id="rId138"/>
              </p:custDataLst>
            </p:nvPr>
          </p:nvSpPr>
          <p:spPr>
            <a:xfrm>
              <a:off x="11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2" name="object 167"/>
            <p:cNvSpPr/>
            <p:nvPr>
              <p:custDataLst>
                <p:tags r:id="rId139"/>
              </p:custDataLst>
            </p:nvPr>
          </p:nvSpPr>
          <p:spPr>
            <a:xfrm>
              <a:off x="11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3" name="object 168"/>
            <p:cNvSpPr/>
            <p:nvPr>
              <p:custDataLst>
                <p:tags r:id="rId140"/>
              </p:custDataLst>
            </p:nvPr>
          </p:nvSpPr>
          <p:spPr>
            <a:xfrm>
              <a:off x="11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4" name="object 169"/>
            <p:cNvSpPr/>
            <p:nvPr>
              <p:custDataLst>
                <p:tags r:id="rId141"/>
              </p:custDataLst>
            </p:nvPr>
          </p:nvSpPr>
          <p:spPr>
            <a:xfrm>
              <a:off x="11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5" name="object 170"/>
            <p:cNvSpPr/>
            <p:nvPr>
              <p:custDataLst>
                <p:tags r:id="rId142"/>
              </p:custDataLst>
            </p:nvPr>
          </p:nvSpPr>
          <p:spPr>
            <a:xfrm>
              <a:off x="11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6" name="object 171"/>
            <p:cNvSpPr/>
            <p:nvPr>
              <p:custDataLst>
                <p:tags r:id="rId143"/>
              </p:custDataLst>
            </p:nvPr>
          </p:nvSpPr>
          <p:spPr>
            <a:xfrm>
              <a:off x="11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7" name="object 172"/>
            <p:cNvSpPr/>
            <p:nvPr>
              <p:custDataLst>
                <p:tags r:id="rId144"/>
              </p:custDataLst>
            </p:nvPr>
          </p:nvSpPr>
          <p:spPr>
            <a:xfrm>
              <a:off x="11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8" name="object 173"/>
            <p:cNvSpPr/>
            <p:nvPr>
              <p:custDataLst>
                <p:tags r:id="rId145"/>
              </p:custDataLst>
            </p:nvPr>
          </p:nvSpPr>
          <p:spPr>
            <a:xfrm>
              <a:off x="116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79" name="object 174"/>
            <p:cNvSpPr/>
            <p:nvPr>
              <p:custDataLst>
                <p:tags r:id="rId146"/>
              </p:custDataLst>
            </p:nvPr>
          </p:nvSpPr>
          <p:spPr>
            <a:xfrm>
              <a:off x="117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0" name="object 175"/>
            <p:cNvSpPr/>
            <p:nvPr>
              <p:custDataLst>
                <p:tags r:id="rId147"/>
              </p:custDataLst>
            </p:nvPr>
          </p:nvSpPr>
          <p:spPr>
            <a:xfrm>
              <a:off x="118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1" name="object 176"/>
            <p:cNvSpPr/>
            <p:nvPr>
              <p:custDataLst>
                <p:tags r:id="rId148"/>
              </p:custDataLst>
            </p:nvPr>
          </p:nvSpPr>
          <p:spPr>
            <a:xfrm>
              <a:off x="119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2" name="object 177"/>
            <p:cNvSpPr/>
            <p:nvPr>
              <p:custDataLst>
                <p:tags r:id="rId149"/>
              </p:custDataLst>
            </p:nvPr>
          </p:nvSpPr>
          <p:spPr>
            <a:xfrm>
              <a:off x="119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3" name="object 178"/>
            <p:cNvSpPr/>
            <p:nvPr>
              <p:custDataLst>
                <p:tags r:id="rId150"/>
              </p:custDataLst>
            </p:nvPr>
          </p:nvSpPr>
          <p:spPr>
            <a:xfrm>
              <a:off x="120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4" name="object 179"/>
            <p:cNvSpPr/>
            <p:nvPr>
              <p:custDataLst>
                <p:tags r:id="rId151"/>
              </p:custDataLst>
            </p:nvPr>
          </p:nvSpPr>
          <p:spPr>
            <a:xfrm>
              <a:off x="121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5" name="object 180"/>
            <p:cNvSpPr/>
            <p:nvPr>
              <p:custDataLst>
                <p:tags r:id="rId152"/>
              </p:custDataLst>
            </p:nvPr>
          </p:nvSpPr>
          <p:spPr>
            <a:xfrm>
              <a:off x="122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6" name="object 181"/>
            <p:cNvSpPr/>
            <p:nvPr>
              <p:custDataLst>
                <p:tags r:id="rId153"/>
              </p:custDataLst>
            </p:nvPr>
          </p:nvSpPr>
          <p:spPr>
            <a:xfrm>
              <a:off x="123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7" name="object 182"/>
            <p:cNvSpPr/>
            <p:nvPr>
              <p:custDataLst>
                <p:tags r:id="rId154"/>
              </p:custDataLst>
            </p:nvPr>
          </p:nvSpPr>
          <p:spPr>
            <a:xfrm>
              <a:off x="123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8" name="object 183"/>
            <p:cNvSpPr/>
            <p:nvPr>
              <p:custDataLst>
                <p:tags r:id="rId155"/>
              </p:custDataLst>
            </p:nvPr>
          </p:nvSpPr>
          <p:spPr>
            <a:xfrm>
              <a:off x="124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89" name="object 184"/>
            <p:cNvSpPr/>
            <p:nvPr>
              <p:custDataLst>
                <p:tags r:id="rId156"/>
              </p:custDataLst>
            </p:nvPr>
          </p:nvSpPr>
          <p:spPr>
            <a:xfrm>
              <a:off x="125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0" name="object 185"/>
            <p:cNvSpPr/>
            <p:nvPr>
              <p:custDataLst>
                <p:tags r:id="rId157"/>
              </p:custDataLst>
            </p:nvPr>
          </p:nvSpPr>
          <p:spPr>
            <a:xfrm>
              <a:off x="126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1" name="object 186"/>
            <p:cNvSpPr/>
            <p:nvPr>
              <p:custDataLst>
                <p:tags r:id="rId158"/>
              </p:custDataLst>
            </p:nvPr>
          </p:nvSpPr>
          <p:spPr>
            <a:xfrm>
              <a:off x="127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2" name="object 187"/>
            <p:cNvSpPr/>
            <p:nvPr>
              <p:custDataLst>
                <p:tags r:id="rId159"/>
              </p:custDataLst>
            </p:nvPr>
          </p:nvSpPr>
          <p:spPr>
            <a:xfrm>
              <a:off x="12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3" name="object 188"/>
            <p:cNvSpPr/>
            <p:nvPr>
              <p:custDataLst>
                <p:tags r:id="rId160"/>
              </p:custDataLst>
            </p:nvPr>
          </p:nvSpPr>
          <p:spPr>
            <a:xfrm>
              <a:off x="12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4" name="object 189"/>
            <p:cNvSpPr/>
            <p:nvPr>
              <p:custDataLst>
                <p:tags r:id="rId161"/>
              </p:custDataLst>
            </p:nvPr>
          </p:nvSpPr>
          <p:spPr>
            <a:xfrm>
              <a:off x="12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5" name="object 190"/>
            <p:cNvSpPr/>
            <p:nvPr>
              <p:custDataLst>
                <p:tags r:id="rId162"/>
              </p:custDataLst>
            </p:nvPr>
          </p:nvSpPr>
          <p:spPr>
            <a:xfrm>
              <a:off x="13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6" name="object 191"/>
            <p:cNvSpPr/>
            <p:nvPr>
              <p:custDataLst>
                <p:tags r:id="rId163"/>
              </p:custDataLst>
            </p:nvPr>
          </p:nvSpPr>
          <p:spPr>
            <a:xfrm>
              <a:off x="13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7" name="object 192"/>
            <p:cNvSpPr/>
            <p:nvPr>
              <p:custDataLst>
                <p:tags r:id="rId164"/>
              </p:custDataLst>
            </p:nvPr>
          </p:nvSpPr>
          <p:spPr>
            <a:xfrm>
              <a:off x="13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8" name="object 193"/>
            <p:cNvSpPr/>
            <p:nvPr>
              <p:custDataLst>
                <p:tags r:id="rId165"/>
              </p:custDataLst>
            </p:nvPr>
          </p:nvSpPr>
          <p:spPr>
            <a:xfrm>
              <a:off x="13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199" name="object 194"/>
            <p:cNvSpPr/>
            <p:nvPr>
              <p:custDataLst>
                <p:tags r:id="rId166"/>
              </p:custDataLst>
            </p:nvPr>
          </p:nvSpPr>
          <p:spPr>
            <a:xfrm>
              <a:off x="13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0" name="object 195"/>
            <p:cNvSpPr/>
            <p:nvPr>
              <p:custDataLst>
                <p:tags r:id="rId167"/>
              </p:custDataLst>
            </p:nvPr>
          </p:nvSpPr>
          <p:spPr>
            <a:xfrm>
              <a:off x="13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1" name="object 196"/>
            <p:cNvSpPr/>
            <p:nvPr>
              <p:custDataLst>
                <p:tags r:id="rId168"/>
              </p:custDataLst>
            </p:nvPr>
          </p:nvSpPr>
          <p:spPr>
            <a:xfrm>
              <a:off x="13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2" name="object 197"/>
            <p:cNvSpPr/>
            <p:nvPr>
              <p:custDataLst>
                <p:tags r:id="rId169"/>
              </p:custDataLst>
            </p:nvPr>
          </p:nvSpPr>
          <p:spPr>
            <a:xfrm>
              <a:off x="13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3" name="object 198"/>
            <p:cNvSpPr/>
            <p:nvPr>
              <p:custDataLst>
                <p:tags r:id="rId170"/>
              </p:custDataLst>
            </p:nvPr>
          </p:nvSpPr>
          <p:spPr>
            <a:xfrm>
              <a:off x="136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4" name="object 199"/>
            <p:cNvSpPr/>
            <p:nvPr>
              <p:custDataLst>
                <p:tags r:id="rId171"/>
              </p:custDataLst>
            </p:nvPr>
          </p:nvSpPr>
          <p:spPr>
            <a:xfrm>
              <a:off x="137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5" name="object 200"/>
            <p:cNvSpPr/>
            <p:nvPr>
              <p:custDataLst>
                <p:tags r:id="rId172"/>
              </p:custDataLst>
            </p:nvPr>
          </p:nvSpPr>
          <p:spPr>
            <a:xfrm>
              <a:off x="138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6" name="object 201"/>
            <p:cNvSpPr/>
            <p:nvPr>
              <p:custDataLst>
                <p:tags r:id="rId173"/>
              </p:custDataLst>
            </p:nvPr>
          </p:nvSpPr>
          <p:spPr>
            <a:xfrm>
              <a:off x="139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7" name="object 202"/>
            <p:cNvSpPr/>
            <p:nvPr>
              <p:custDataLst>
                <p:tags r:id="rId174"/>
              </p:custDataLst>
            </p:nvPr>
          </p:nvSpPr>
          <p:spPr>
            <a:xfrm>
              <a:off x="139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8" name="object 203"/>
            <p:cNvSpPr/>
            <p:nvPr>
              <p:custDataLst>
                <p:tags r:id="rId175"/>
              </p:custDataLst>
            </p:nvPr>
          </p:nvSpPr>
          <p:spPr>
            <a:xfrm>
              <a:off x="140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09" name="object 204"/>
            <p:cNvSpPr/>
            <p:nvPr>
              <p:custDataLst>
                <p:tags r:id="rId176"/>
              </p:custDataLst>
            </p:nvPr>
          </p:nvSpPr>
          <p:spPr>
            <a:xfrm>
              <a:off x="141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0" name="object 205"/>
            <p:cNvSpPr/>
            <p:nvPr>
              <p:custDataLst>
                <p:tags r:id="rId177"/>
              </p:custDataLst>
            </p:nvPr>
          </p:nvSpPr>
          <p:spPr>
            <a:xfrm>
              <a:off x="142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1" name="object 206"/>
            <p:cNvSpPr/>
            <p:nvPr>
              <p:custDataLst>
                <p:tags r:id="rId178"/>
              </p:custDataLst>
            </p:nvPr>
          </p:nvSpPr>
          <p:spPr>
            <a:xfrm>
              <a:off x="143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2" name="object 207"/>
            <p:cNvSpPr/>
            <p:nvPr>
              <p:custDataLst>
                <p:tags r:id="rId179"/>
              </p:custDataLst>
            </p:nvPr>
          </p:nvSpPr>
          <p:spPr>
            <a:xfrm>
              <a:off x="143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3" name="object 208"/>
            <p:cNvSpPr/>
            <p:nvPr>
              <p:custDataLst>
                <p:tags r:id="rId180"/>
              </p:custDataLst>
            </p:nvPr>
          </p:nvSpPr>
          <p:spPr>
            <a:xfrm>
              <a:off x="144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4" name="object 209"/>
            <p:cNvSpPr/>
            <p:nvPr>
              <p:custDataLst>
                <p:tags r:id="rId181"/>
              </p:custDataLst>
            </p:nvPr>
          </p:nvSpPr>
          <p:spPr>
            <a:xfrm>
              <a:off x="145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5" name="object 210"/>
            <p:cNvSpPr/>
            <p:nvPr>
              <p:custDataLst>
                <p:tags r:id="rId182"/>
              </p:custDataLst>
            </p:nvPr>
          </p:nvSpPr>
          <p:spPr>
            <a:xfrm>
              <a:off x="146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6" name="object 211"/>
            <p:cNvSpPr/>
            <p:nvPr>
              <p:custDataLst>
                <p:tags r:id="rId183"/>
              </p:custDataLst>
            </p:nvPr>
          </p:nvSpPr>
          <p:spPr>
            <a:xfrm>
              <a:off x="147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7" name="object 212"/>
            <p:cNvSpPr/>
            <p:nvPr>
              <p:custDataLst>
                <p:tags r:id="rId184"/>
              </p:custDataLst>
            </p:nvPr>
          </p:nvSpPr>
          <p:spPr>
            <a:xfrm>
              <a:off x="14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8" name="object 213"/>
            <p:cNvSpPr/>
            <p:nvPr>
              <p:custDataLst>
                <p:tags r:id="rId185"/>
              </p:custDataLst>
            </p:nvPr>
          </p:nvSpPr>
          <p:spPr>
            <a:xfrm>
              <a:off x="14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19" name="object 214"/>
            <p:cNvSpPr/>
            <p:nvPr>
              <p:custDataLst>
                <p:tags r:id="rId186"/>
              </p:custDataLst>
            </p:nvPr>
          </p:nvSpPr>
          <p:spPr>
            <a:xfrm>
              <a:off x="14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0" name="object 215"/>
            <p:cNvSpPr/>
            <p:nvPr>
              <p:custDataLst>
                <p:tags r:id="rId187"/>
              </p:custDataLst>
            </p:nvPr>
          </p:nvSpPr>
          <p:spPr>
            <a:xfrm>
              <a:off x="15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1" name="object 216"/>
            <p:cNvSpPr/>
            <p:nvPr>
              <p:custDataLst>
                <p:tags r:id="rId188"/>
              </p:custDataLst>
            </p:nvPr>
          </p:nvSpPr>
          <p:spPr>
            <a:xfrm>
              <a:off x="15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2" name="object 217"/>
            <p:cNvSpPr/>
            <p:nvPr>
              <p:custDataLst>
                <p:tags r:id="rId189"/>
              </p:custDataLst>
            </p:nvPr>
          </p:nvSpPr>
          <p:spPr>
            <a:xfrm>
              <a:off x="15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3" name="object 218"/>
            <p:cNvSpPr/>
            <p:nvPr>
              <p:custDataLst>
                <p:tags r:id="rId190"/>
              </p:custDataLst>
            </p:nvPr>
          </p:nvSpPr>
          <p:spPr>
            <a:xfrm>
              <a:off x="15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4" name="object 219"/>
            <p:cNvSpPr/>
            <p:nvPr>
              <p:custDataLst>
                <p:tags r:id="rId191"/>
              </p:custDataLst>
            </p:nvPr>
          </p:nvSpPr>
          <p:spPr>
            <a:xfrm>
              <a:off x="15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5" name="object 220"/>
            <p:cNvSpPr/>
            <p:nvPr>
              <p:custDataLst>
                <p:tags r:id="rId192"/>
              </p:custDataLst>
            </p:nvPr>
          </p:nvSpPr>
          <p:spPr>
            <a:xfrm>
              <a:off x="15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6" name="object 221"/>
            <p:cNvSpPr/>
            <p:nvPr>
              <p:custDataLst>
                <p:tags r:id="rId193"/>
              </p:custDataLst>
            </p:nvPr>
          </p:nvSpPr>
          <p:spPr>
            <a:xfrm>
              <a:off x="15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7" name="object 222"/>
            <p:cNvSpPr/>
            <p:nvPr>
              <p:custDataLst>
                <p:tags r:id="rId194"/>
              </p:custDataLst>
            </p:nvPr>
          </p:nvSpPr>
          <p:spPr>
            <a:xfrm>
              <a:off x="15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8" name="object 223"/>
            <p:cNvSpPr/>
            <p:nvPr>
              <p:custDataLst>
                <p:tags r:id="rId195"/>
              </p:custDataLst>
            </p:nvPr>
          </p:nvSpPr>
          <p:spPr>
            <a:xfrm>
              <a:off x="156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29" name="object 224"/>
            <p:cNvSpPr/>
            <p:nvPr>
              <p:custDataLst>
                <p:tags r:id="rId196"/>
              </p:custDataLst>
            </p:nvPr>
          </p:nvSpPr>
          <p:spPr>
            <a:xfrm>
              <a:off x="157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0" name="object 225"/>
            <p:cNvSpPr/>
            <p:nvPr>
              <p:custDataLst>
                <p:tags r:id="rId197"/>
              </p:custDataLst>
            </p:nvPr>
          </p:nvSpPr>
          <p:spPr>
            <a:xfrm>
              <a:off x="158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1" name="object 226"/>
            <p:cNvSpPr/>
            <p:nvPr>
              <p:custDataLst>
                <p:tags r:id="rId198"/>
              </p:custDataLst>
            </p:nvPr>
          </p:nvSpPr>
          <p:spPr>
            <a:xfrm>
              <a:off x="159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2" name="object 227"/>
            <p:cNvSpPr/>
            <p:nvPr>
              <p:custDataLst>
                <p:tags r:id="rId199"/>
              </p:custDataLst>
            </p:nvPr>
          </p:nvSpPr>
          <p:spPr>
            <a:xfrm>
              <a:off x="159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3" name="object 228"/>
            <p:cNvSpPr/>
            <p:nvPr>
              <p:custDataLst>
                <p:tags r:id="rId200"/>
              </p:custDataLst>
            </p:nvPr>
          </p:nvSpPr>
          <p:spPr>
            <a:xfrm>
              <a:off x="160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4" name="object 229"/>
            <p:cNvSpPr/>
            <p:nvPr>
              <p:custDataLst>
                <p:tags r:id="rId201"/>
              </p:custDataLst>
            </p:nvPr>
          </p:nvSpPr>
          <p:spPr>
            <a:xfrm>
              <a:off x="161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5" name="object 230"/>
            <p:cNvSpPr/>
            <p:nvPr>
              <p:custDataLst>
                <p:tags r:id="rId202"/>
              </p:custDataLst>
            </p:nvPr>
          </p:nvSpPr>
          <p:spPr>
            <a:xfrm>
              <a:off x="162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6" name="object 231"/>
            <p:cNvSpPr/>
            <p:nvPr>
              <p:custDataLst>
                <p:tags r:id="rId203"/>
              </p:custDataLst>
            </p:nvPr>
          </p:nvSpPr>
          <p:spPr>
            <a:xfrm>
              <a:off x="163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7" name="object 232"/>
            <p:cNvSpPr/>
            <p:nvPr>
              <p:custDataLst>
                <p:tags r:id="rId204"/>
              </p:custDataLst>
            </p:nvPr>
          </p:nvSpPr>
          <p:spPr>
            <a:xfrm>
              <a:off x="163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8" name="object 233"/>
            <p:cNvSpPr/>
            <p:nvPr>
              <p:custDataLst>
                <p:tags r:id="rId205"/>
              </p:custDataLst>
            </p:nvPr>
          </p:nvSpPr>
          <p:spPr>
            <a:xfrm>
              <a:off x="164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39" name="object 234"/>
            <p:cNvSpPr/>
            <p:nvPr>
              <p:custDataLst>
                <p:tags r:id="rId206"/>
              </p:custDataLst>
            </p:nvPr>
          </p:nvSpPr>
          <p:spPr>
            <a:xfrm>
              <a:off x="165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0" name="object 235"/>
            <p:cNvSpPr/>
            <p:nvPr>
              <p:custDataLst>
                <p:tags r:id="rId207"/>
              </p:custDataLst>
            </p:nvPr>
          </p:nvSpPr>
          <p:spPr>
            <a:xfrm>
              <a:off x="166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1" name="object 236"/>
            <p:cNvSpPr/>
            <p:nvPr>
              <p:custDataLst>
                <p:tags r:id="rId208"/>
              </p:custDataLst>
            </p:nvPr>
          </p:nvSpPr>
          <p:spPr>
            <a:xfrm>
              <a:off x="167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2" name="object 237"/>
            <p:cNvSpPr/>
            <p:nvPr>
              <p:custDataLst>
                <p:tags r:id="rId209"/>
              </p:custDataLst>
            </p:nvPr>
          </p:nvSpPr>
          <p:spPr>
            <a:xfrm>
              <a:off x="167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3" name="object 238"/>
            <p:cNvSpPr/>
            <p:nvPr>
              <p:custDataLst>
                <p:tags r:id="rId210"/>
              </p:custDataLst>
            </p:nvPr>
          </p:nvSpPr>
          <p:spPr>
            <a:xfrm>
              <a:off x="168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4" name="object 239"/>
            <p:cNvSpPr/>
            <p:nvPr>
              <p:custDataLst>
                <p:tags r:id="rId211"/>
              </p:custDataLst>
            </p:nvPr>
          </p:nvSpPr>
          <p:spPr>
            <a:xfrm>
              <a:off x="169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5" name="object 240"/>
            <p:cNvSpPr/>
            <p:nvPr>
              <p:custDataLst>
                <p:tags r:id="rId212"/>
              </p:custDataLst>
            </p:nvPr>
          </p:nvSpPr>
          <p:spPr>
            <a:xfrm>
              <a:off x="170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6" name="object 241"/>
            <p:cNvSpPr/>
            <p:nvPr>
              <p:custDataLst>
                <p:tags r:id="rId213"/>
              </p:custDataLst>
            </p:nvPr>
          </p:nvSpPr>
          <p:spPr>
            <a:xfrm>
              <a:off x="171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7" name="object 242"/>
            <p:cNvSpPr/>
            <p:nvPr>
              <p:custDataLst>
                <p:tags r:id="rId214"/>
              </p:custDataLst>
            </p:nvPr>
          </p:nvSpPr>
          <p:spPr>
            <a:xfrm>
              <a:off x="171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8" name="object 243"/>
            <p:cNvSpPr/>
            <p:nvPr>
              <p:custDataLst>
                <p:tags r:id="rId215"/>
              </p:custDataLst>
            </p:nvPr>
          </p:nvSpPr>
          <p:spPr>
            <a:xfrm>
              <a:off x="1727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49" name="object 244"/>
            <p:cNvSpPr/>
            <p:nvPr>
              <p:custDataLst>
                <p:tags r:id="rId216"/>
              </p:custDataLst>
            </p:nvPr>
          </p:nvSpPr>
          <p:spPr>
            <a:xfrm>
              <a:off x="1735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50" name="object 245"/>
            <p:cNvSpPr/>
            <p:nvPr>
              <p:custDataLst>
                <p:tags r:id="rId217"/>
              </p:custDataLst>
            </p:nvPr>
          </p:nvSpPr>
          <p:spPr>
            <a:xfrm>
              <a:off x="1743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51" name="object 246"/>
            <p:cNvSpPr/>
            <p:nvPr>
              <p:custDataLst>
                <p:tags r:id="rId218"/>
              </p:custDataLst>
            </p:nvPr>
          </p:nvSpPr>
          <p:spPr>
            <a:xfrm>
              <a:off x="1751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52" name="object 247"/>
            <p:cNvSpPr/>
            <p:nvPr>
              <p:custDataLst>
                <p:tags r:id="rId219"/>
              </p:custDataLst>
            </p:nvPr>
          </p:nvSpPr>
          <p:spPr>
            <a:xfrm>
              <a:off x="17590" y="1028"/>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53" name="object 248"/>
            <p:cNvSpPr/>
            <p:nvPr>
              <p:custDataLst>
                <p:tags r:id="rId220"/>
              </p:custDataLst>
            </p:nvPr>
          </p:nvSpPr>
          <p:spPr>
            <a:xfrm>
              <a:off x="17657" y="106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54" name="object 249"/>
            <p:cNvSpPr/>
            <p:nvPr>
              <p:custDataLst>
                <p:tags r:id="rId221"/>
              </p:custDataLst>
            </p:nvPr>
          </p:nvSpPr>
          <p:spPr>
            <a:xfrm>
              <a:off x="17657" y="114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55" name="object 250"/>
            <p:cNvSpPr/>
            <p:nvPr>
              <p:custDataLst>
                <p:tags r:id="rId222"/>
              </p:custDataLst>
            </p:nvPr>
          </p:nvSpPr>
          <p:spPr>
            <a:xfrm>
              <a:off x="17657" y="122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56" name="object 251"/>
            <p:cNvSpPr/>
            <p:nvPr>
              <p:custDataLst>
                <p:tags r:id="rId223"/>
              </p:custDataLst>
            </p:nvPr>
          </p:nvSpPr>
          <p:spPr>
            <a:xfrm>
              <a:off x="17657" y="130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57" name="object 252"/>
            <p:cNvSpPr/>
            <p:nvPr>
              <p:custDataLst>
                <p:tags r:id="rId224"/>
              </p:custDataLst>
            </p:nvPr>
          </p:nvSpPr>
          <p:spPr>
            <a:xfrm>
              <a:off x="17657" y="138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58" name="object 253"/>
            <p:cNvSpPr/>
            <p:nvPr>
              <p:custDataLst>
                <p:tags r:id="rId225"/>
              </p:custDataLst>
            </p:nvPr>
          </p:nvSpPr>
          <p:spPr>
            <a:xfrm>
              <a:off x="17657" y="146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59" name="object 254"/>
            <p:cNvSpPr/>
            <p:nvPr>
              <p:custDataLst>
                <p:tags r:id="rId226"/>
              </p:custDataLst>
            </p:nvPr>
          </p:nvSpPr>
          <p:spPr>
            <a:xfrm>
              <a:off x="17657" y="154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0" name="object 255"/>
            <p:cNvSpPr/>
            <p:nvPr>
              <p:custDataLst>
                <p:tags r:id="rId227"/>
              </p:custDataLst>
            </p:nvPr>
          </p:nvSpPr>
          <p:spPr>
            <a:xfrm>
              <a:off x="17657" y="162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1" name="object 256"/>
            <p:cNvSpPr/>
            <p:nvPr>
              <p:custDataLst>
                <p:tags r:id="rId228"/>
              </p:custDataLst>
            </p:nvPr>
          </p:nvSpPr>
          <p:spPr>
            <a:xfrm>
              <a:off x="17657" y="170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2" name="object 257"/>
            <p:cNvSpPr/>
            <p:nvPr>
              <p:custDataLst>
                <p:tags r:id="rId229"/>
              </p:custDataLst>
            </p:nvPr>
          </p:nvSpPr>
          <p:spPr>
            <a:xfrm>
              <a:off x="17657" y="178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3" name="object 258"/>
            <p:cNvSpPr/>
            <p:nvPr>
              <p:custDataLst>
                <p:tags r:id="rId230"/>
              </p:custDataLst>
            </p:nvPr>
          </p:nvSpPr>
          <p:spPr>
            <a:xfrm>
              <a:off x="17657" y="186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4" name="object 259"/>
            <p:cNvSpPr/>
            <p:nvPr>
              <p:custDataLst>
                <p:tags r:id="rId231"/>
              </p:custDataLst>
            </p:nvPr>
          </p:nvSpPr>
          <p:spPr>
            <a:xfrm>
              <a:off x="17657" y="194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5" name="object 260"/>
            <p:cNvSpPr/>
            <p:nvPr>
              <p:custDataLst>
                <p:tags r:id="rId232"/>
              </p:custDataLst>
            </p:nvPr>
          </p:nvSpPr>
          <p:spPr>
            <a:xfrm>
              <a:off x="17657" y="202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6" name="object 261"/>
            <p:cNvSpPr/>
            <p:nvPr>
              <p:custDataLst>
                <p:tags r:id="rId233"/>
              </p:custDataLst>
            </p:nvPr>
          </p:nvSpPr>
          <p:spPr>
            <a:xfrm>
              <a:off x="17657" y="210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7" name="object 262"/>
            <p:cNvSpPr/>
            <p:nvPr>
              <p:custDataLst>
                <p:tags r:id="rId234"/>
              </p:custDataLst>
            </p:nvPr>
          </p:nvSpPr>
          <p:spPr>
            <a:xfrm>
              <a:off x="17657" y="218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8" name="object 263"/>
            <p:cNvSpPr/>
            <p:nvPr>
              <p:custDataLst>
                <p:tags r:id="rId235"/>
              </p:custDataLst>
            </p:nvPr>
          </p:nvSpPr>
          <p:spPr>
            <a:xfrm>
              <a:off x="17657" y="226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69" name="object 264"/>
            <p:cNvSpPr/>
            <p:nvPr>
              <p:custDataLst>
                <p:tags r:id="rId236"/>
              </p:custDataLst>
            </p:nvPr>
          </p:nvSpPr>
          <p:spPr>
            <a:xfrm>
              <a:off x="17657" y="2341"/>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270" name="object 265"/>
            <p:cNvSpPr/>
            <p:nvPr>
              <p:custDataLst>
                <p:tags r:id="rId237"/>
              </p:custDataLst>
            </p:nvPr>
          </p:nvSpPr>
          <p:spPr>
            <a:xfrm>
              <a:off x="17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1" name="object 266"/>
            <p:cNvSpPr/>
            <p:nvPr>
              <p:custDataLst>
                <p:tags r:id="rId238"/>
              </p:custDataLst>
            </p:nvPr>
          </p:nvSpPr>
          <p:spPr>
            <a:xfrm>
              <a:off x="17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2" name="object 267"/>
            <p:cNvSpPr/>
            <p:nvPr>
              <p:custDataLst>
                <p:tags r:id="rId239"/>
              </p:custDataLst>
            </p:nvPr>
          </p:nvSpPr>
          <p:spPr>
            <a:xfrm>
              <a:off x="17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3" name="object 268"/>
            <p:cNvSpPr/>
            <p:nvPr>
              <p:custDataLst>
                <p:tags r:id="rId240"/>
              </p:custDataLst>
            </p:nvPr>
          </p:nvSpPr>
          <p:spPr>
            <a:xfrm>
              <a:off x="17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4" name="object 269"/>
            <p:cNvSpPr/>
            <p:nvPr>
              <p:custDataLst>
                <p:tags r:id="rId241"/>
              </p:custDataLst>
            </p:nvPr>
          </p:nvSpPr>
          <p:spPr>
            <a:xfrm>
              <a:off x="17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5" name="object 270"/>
            <p:cNvSpPr/>
            <p:nvPr>
              <p:custDataLst>
                <p:tags r:id="rId242"/>
              </p:custDataLst>
            </p:nvPr>
          </p:nvSpPr>
          <p:spPr>
            <a:xfrm>
              <a:off x="17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6" name="object 271"/>
            <p:cNvSpPr/>
            <p:nvPr>
              <p:custDataLst>
                <p:tags r:id="rId243"/>
              </p:custDataLst>
            </p:nvPr>
          </p:nvSpPr>
          <p:spPr>
            <a:xfrm>
              <a:off x="17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7" name="object 272"/>
            <p:cNvSpPr/>
            <p:nvPr>
              <p:custDataLst>
                <p:tags r:id="rId244"/>
              </p:custDataLst>
            </p:nvPr>
          </p:nvSpPr>
          <p:spPr>
            <a:xfrm>
              <a:off x="17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8" name="object 273"/>
            <p:cNvSpPr/>
            <p:nvPr>
              <p:custDataLst>
                <p:tags r:id="rId245"/>
              </p:custDataLst>
            </p:nvPr>
          </p:nvSpPr>
          <p:spPr>
            <a:xfrm>
              <a:off x="16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79" name="object 274"/>
            <p:cNvSpPr/>
            <p:nvPr>
              <p:custDataLst>
                <p:tags r:id="rId246"/>
              </p:custDataLst>
            </p:nvPr>
          </p:nvSpPr>
          <p:spPr>
            <a:xfrm>
              <a:off x="16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0" name="object 275"/>
            <p:cNvSpPr/>
            <p:nvPr>
              <p:custDataLst>
                <p:tags r:id="rId247"/>
              </p:custDataLst>
            </p:nvPr>
          </p:nvSpPr>
          <p:spPr>
            <a:xfrm>
              <a:off x="16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1" name="object 276"/>
            <p:cNvSpPr/>
            <p:nvPr>
              <p:custDataLst>
                <p:tags r:id="rId248"/>
              </p:custDataLst>
            </p:nvPr>
          </p:nvSpPr>
          <p:spPr>
            <a:xfrm>
              <a:off x="167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2" name="object 277"/>
            <p:cNvSpPr/>
            <p:nvPr>
              <p:custDataLst>
                <p:tags r:id="rId249"/>
              </p:custDataLst>
            </p:nvPr>
          </p:nvSpPr>
          <p:spPr>
            <a:xfrm>
              <a:off x="166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3" name="object 278"/>
            <p:cNvSpPr/>
            <p:nvPr>
              <p:custDataLst>
                <p:tags r:id="rId250"/>
              </p:custDataLst>
            </p:nvPr>
          </p:nvSpPr>
          <p:spPr>
            <a:xfrm>
              <a:off x="165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4" name="object 279"/>
            <p:cNvSpPr/>
            <p:nvPr>
              <p:custDataLst>
                <p:tags r:id="rId251"/>
              </p:custDataLst>
            </p:nvPr>
          </p:nvSpPr>
          <p:spPr>
            <a:xfrm>
              <a:off x="164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5" name="object 280"/>
            <p:cNvSpPr/>
            <p:nvPr>
              <p:custDataLst>
                <p:tags r:id="rId252"/>
              </p:custDataLst>
            </p:nvPr>
          </p:nvSpPr>
          <p:spPr>
            <a:xfrm>
              <a:off x="163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6" name="object 281"/>
            <p:cNvSpPr/>
            <p:nvPr>
              <p:custDataLst>
                <p:tags r:id="rId253"/>
              </p:custDataLst>
            </p:nvPr>
          </p:nvSpPr>
          <p:spPr>
            <a:xfrm>
              <a:off x="163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7" name="object 282"/>
            <p:cNvSpPr/>
            <p:nvPr>
              <p:custDataLst>
                <p:tags r:id="rId254"/>
              </p:custDataLst>
            </p:nvPr>
          </p:nvSpPr>
          <p:spPr>
            <a:xfrm>
              <a:off x="162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8" name="object 283"/>
            <p:cNvSpPr/>
            <p:nvPr>
              <p:custDataLst>
                <p:tags r:id="rId255"/>
              </p:custDataLst>
            </p:nvPr>
          </p:nvSpPr>
          <p:spPr>
            <a:xfrm>
              <a:off x="161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89" name="object 284"/>
            <p:cNvSpPr/>
            <p:nvPr>
              <p:custDataLst>
                <p:tags r:id="rId256"/>
              </p:custDataLst>
            </p:nvPr>
          </p:nvSpPr>
          <p:spPr>
            <a:xfrm>
              <a:off x="160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0" name="object 285"/>
            <p:cNvSpPr/>
            <p:nvPr>
              <p:custDataLst>
                <p:tags r:id="rId257"/>
              </p:custDataLst>
            </p:nvPr>
          </p:nvSpPr>
          <p:spPr>
            <a:xfrm>
              <a:off x="159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1" name="object 286"/>
            <p:cNvSpPr/>
            <p:nvPr>
              <p:custDataLst>
                <p:tags r:id="rId258"/>
              </p:custDataLst>
            </p:nvPr>
          </p:nvSpPr>
          <p:spPr>
            <a:xfrm>
              <a:off x="159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2" name="object 287"/>
            <p:cNvSpPr/>
            <p:nvPr>
              <p:custDataLst>
                <p:tags r:id="rId259"/>
              </p:custDataLst>
            </p:nvPr>
          </p:nvSpPr>
          <p:spPr>
            <a:xfrm>
              <a:off x="158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3" name="object 288"/>
            <p:cNvSpPr/>
            <p:nvPr>
              <p:custDataLst>
                <p:tags r:id="rId260"/>
              </p:custDataLst>
            </p:nvPr>
          </p:nvSpPr>
          <p:spPr>
            <a:xfrm>
              <a:off x="157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4" name="object 289"/>
            <p:cNvSpPr/>
            <p:nvPr>
              <p:custDataLst>
                <p:tags r:id="rId261"/>
              </p:custDataLst>
            </p:nvPr>
          </p:nvSpPr>
          <p:spPr>
            <a:xfrm>
              <a:off x="156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5" name="object 290"/>
            <p:cNvSpPr/>
            <p:nvPr>
              <p:custDataLst>
                <p:tags r:id="rId262"/>
              </p:custDataLst>
            </p:nvPr>
          </p:nvSpPr>
          <p:spPr>
            <a:xfrm>
              <a:off x="15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6" name="object 291"/>
            <p:cNvSpPr/>
            <p:nvPr>
              <p:custDataLst>
                <p:tags r:id="rId263"/>
              </p:custDataLst>
            </p:nvPr>
          </p:nvSpPr>
          <p:spPr>
            <a:xfrm>
              <a:off x="15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7" name="object 292"/>
            <p:cNvSpPr/>
            <p:nvPr>
              <p:custDataLst>
                <p:tags r:id="rId264"/>
              </p:custDataLst>
            </p:nvPr>
          </p:nvSpPr>
          <p:spPr>
            <a:xfrm>
              <a:off x="15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8" name="object 293"/>
            <p:cNvSpPr/>
            <p:nvPr>
              <p:custDataLst>
                <p:tags r:id="rId265"/>
              </p:custDataLst>
            </p:nvPr>
          </p:nvSpPr>
          <p:spPr>
            <a:xfrm>
              <a:off x="15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299" name="object 294"/>
            <p:cNvSpPr/>
            <p:nvPr>
              <p:custDataLst>
                <p:tags r:id="rId266"/>
              </p:custDataLst>
            </p:nvPr>
          </p:nvSpPr>
          <p:spPr>
            <a:xfrm>
              <a:off x="15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0" name="object 295"/>
            <p:cNvSpPr/>
            <p:nvPr>
              <p:custDataLst>
                <p:tags r:id="rId267"/>
              </p:custDataLst>
            </p:nvPr>
          </p:nvSpPr>
          <p:spPr>
            <a:xfrm>
              <a:off x="15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1" name="object 296"/>
            <p:cNvSpPr/>
            <p:nvPr>
              <p:custDataLst>
                <p:tags r:id="rId268"/>
              </p:custDataLst>
            </p:nvPr>
          </p:nvSpPr>
          <p:spPr>
            <a:xfrm>
              <a:off x="15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2" name="object 297"/>
            <p:cNvSpPr/>
            <p:nvPr>
              <p:custDataLst>
                <p:tags r:id="rId269"/>
              </p:custDataLst>
            </p:nvPr>
          </p:nvSpPr>
          <p:spPr>
            <a:xfrm>
              <a:off x="15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3" name="object 298"/>
            <p:cNvSpPr/>
            <p:nvPr>
              <p:custDataLst>
                <p:tags r:id="rId270"/>
              </p:custDataLst>
            </p:nvPr>
          </p:nvSpPr>
          <p:spPr>
            <a:xfrm>
              <a:off x="14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4" name="object 299"/>
            <p:cNvSpPr/>
            <p:nvPr>
              <p:custDataLst>
                <p:tags r:id="rId271"/>
              </p:custDataLst>
            </p:nvPr>
          </p:nvSpPr>
          <p:spPr>
            <a:xfrm>
              <a:off x="14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5" name="object 300"/>
            <p:cNvSpPr/>
            <p:nvPr>
              <p:custDataLst>
                <p:tags r:id="rId272"/>
              </p:custDataLst>
            </p:nvPr>
          </p:nvSpPr>
          <p:spPr>
            <a:xfrm>
              <a:off x="14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6" name="object 301"/>
            <p:cNvSpPr/>
            <p:nvPr>
              <p:custDataLst>
                <p:tags r:id="rId273"/>
              </p:custDataLst>
            </p:nvPr>
          </p:nvSpPr>
          <p:spPr>
            <a:xfrm>
              <a:off x="147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7" name="object 302"/>
            <p:cNvSpPr/>
            <p:nvPr>
              <p:custDataLst>
                <p:tags r:id="rId274"/>
              </p:custDataLst>
            </p:nvPr>
          </p:nvSpPr>
          <p:spPr>
            <a:xfrm>
              <a:off x="146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8" name="object 303"/>
            <p:cNvSpPr/>
            <p:nvPr>
              <p:custDataLst>
                <p:tags r:id="rId275"/>
              </p:custDataLst>
            </p:nvPr>
          </p:nvSpPr>
          <p:spPr>
            <a:xfrm>
              <a:off x="145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09" name="object 304"/>
            <p:cNvSpPr/>
            <p:nvPr>
              <p:custDataLst>
                <p:tags r:id="rId276"/>
              </p:custDataLst>
            </p:nvPr>
          </p:nvSpPr>
          <p:spPr>
            <a:xfrm>
              <a:off x="144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0" name="object 305"/>
            <p:cNvSpPr/>
            <p:nvPr>
              <p:custDataLst>
                <p:tags r:id="rId277"/>
              </p:custDataLst>
            </p:nvPr>
          </p:nvSpPr>
          <p:spPr>
            <a:xfrm>
              <a:off x="143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1" name="object 306"/>
            <p:cNvSpPr/>
            <p:nvPr>
              <p:custDataLst>
                <p:tags r:id="rId278"/>
              </p:custDataLst>
            </p:nvPr>
          </p:nvSpPr>
          <p:spPr>
            <a:xfrm>
              <a:off x="143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2" name="object 307"/>
            <p:cNvSpPr/>
            <p:nvPr>
              <p:custDataLst>
                <p:tags r:id="rId279"/>
              </p:custDataLst>
            </p:nvPr>
          </p:nvSpPr>
          <p:spPr>
            <a:xfrm>
              <a:off x="142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3" name="object 308"/>
            <p:cNvSpPr/>
            <p:nvPr>
              <p:custDataLst>
                <p:tags r:id="rId280"/>
              </p:custDataLst>
            </p:nvPr>
          </p:nvSpPr>
          <p:spPr>
            <a:xfrm>
              <a:off x="141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4" name="object 309"/>
            <p:cNvSpPr/>
            <p:nvPr>
              <p:custDataLst>
                <p:tags r:id="rId281"/>
              </p:custDataLst>
            </p:nvPr>
          </p:nvSpPr>
          <p:spPr>
            <a:xfrm>
              <a:off x="140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5" name="object 310"/>
            <p:cNvSpPr/>
            <p:nvPr>
              <p:custDataLst>
                <p:tags r:id="rId282"/>
              </p:custDataLst>
            </p:nvPr>
          </p:nvSpPr>
          <p:spPr>
            <a:xfrm>
              <a:off x="139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6" name="object 311"/>
            <p:cNvSpPr/>
            <p:nvPr>
              <p:custDataLst>
                <p:tags r:id="rId283"/>
              </p:custDataLst>
            </p:nvPr>
          </p:nvSpPr>
          <p:spPr>
            <a:xfrm>
              <a:off x="139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7" name="object 312"/>
            <p:cNvSpPr/>
            <p:nvPr>
              <p:custDataLst>
                <p:tags r:id="rId284"/>
              </p:custDataLst>
            </p:nvPr>
          </p:nvSpPr>
          <p:spPr>
            <a:xfrm>
              <a:off x="138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8" name="object 313"/>
            <p:cNvSpPr/>
            <p:nvPr>
              <p:custDataLst>
                <p:tags r:id="rId285"/>
              </p:custDataLst>
            </p:nvPr>
          </p:nvSpPr>
          <p:spPr>
            <a:xfrm>
              <a:off x="137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19" name="object 314"/>
            <p:cNvSpPr/>
            <p:nvPr>
              <p:custDataLst>
                <p:tags r:id="rId286"/>
              </p:custDataLst>
            </p:nvPr>
          </p:nvSpPr>
          <p:spPr>
            <a:xfrm>
              <a:off x="136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0" name="object 315"/>
            <p:cNvSpPr/>
            <p:nvPr>
              <p:custDataLst>
                <p:tags r:id="rId287"/>
              </p:custDataLst>
            </p:nvPr>
          </p:nvSpPr>
          <p:spPr>
            <a:xfrm>
              <a:off x="13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1" name="object 316"/>
            <p:cNvSpPr/>
            <p:nvPr>
              <p:custDataLst>
                <p:tags r:id="rId288"/>
              </p:custDataLst>
            </p:nvPr>
          </p:nvSpPr>
          <p:spPr>
            <a:xfrm>
              <a:off x="13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2" name="object 317"/>
            <p:cNvSpPr/>
            <p:nvPr>
              <p:custDataLst>
                <p:tags r:id="rId289"/>
              </p:custDataLst>
            </p:nvPr>
          </p:nvSpPr>
          <p:spPr>
            <a:xfrm>
              <a:off x="13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3" name="object 318"/>
            <p:cNvSpPr/>
            <p:nvPr>
              <p:custDataLst>
                <p:tags r:id="rId290"/>
              </p:custDataLst>
            </p:nvPr>
          </p:nvSpPr>
          <p:spPr>
            <a:xfrm>
              <a:off x="13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4" name="object 319"/>
            <p:cNvSpPr/>
            <p:nvPr>
              <p:custDataLst>
                <p:tags r:id="rId291"/>
              </p:custDataLst>
            </p:nvPr>
          </p:nvSpPr>
          <p:spPr>
            <a:xfrm>
              <a:off x="13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5" name="object 320"/>
            <p:cNvSpPr/>
            <p:nvPr>
              <p:custDataLst>
                <p:tags r:id="rId292"/>
              </p:custDataLst>
            </p:nvPr>
          </p:nvSpPr>
          <p:spPr>
            <a:xfrm>
              <a:off x="13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6" name="object 321"/>
            <p:cNvSpPr/>
            <p:nvPr>
              <p:custDataLst>
                <p:tags r:id="rId293"/>
              </p:custDataLst>
            </p:nvPr>
          </p:nvSpPr>
          <p:spPr>
            <a:xfrm>
              <a:off x="13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7" name="object 322"/>
            <p:cNvSpPr/>
            <p:nvPr>
              <p:custDataLst>
                <p:tags r:id="rId294"/>
              </p:custDataLst>
            </p:nvPr>
          </p:nvSpPr>
          <p:spPr>
            <a:xfrm>
              <a:off x="13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8" name="object 323"/>
            <p:cNvSpPr/>
            <p:nvPr>
              <p:custDataLst>
                <p:tags r:id="rId295"/>
              </p:custDataLst>
            </p:nvPr>
          </p:nvSpPr>
          <p:spPr>
            <a:xfrm>
              <a:off x="12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29" name="object 324"/>
            <p:cNvSpPr/>
            <p:nvPr>
              <p:custDataLst>
                <p:tags r:id="rId296"/>
              </p:custDataLst>
            </p:nvPr>
          </p:nvSpPr>
          <p:spPr>
            <a:xfrm>
              <a:off x="12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0" name="object 325"/>
            <p:cNvSpPr/>
            <p:nvPr>
              <p:custDataLst>
                <p:tags r:id="rId297"/>
              </p:custDataLst>
            </p:nvPr>
          </p:nvSpPr>
          <p:spPr>
            <a:xfrm>
              <a:off x="12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1" name="object 326"/>
            <p:cNvSpPr/>
            <p:nvPr>
              <p:custDataLst>
                <p:tags r:id="rId298"/>
              </p:custDataLst>
            </p:nvPr>
          </p:nvSpPr>
          <p:spPr>
            <a:xfrm>
              <a:off x="127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2" name="object 327"/>
            <p:cNvSpPr/>
            <p:nvPr>
              <p:custDataLst>
                <p:tags r:id="rId299"/>
              </p:custDataLst>
            </p:nvPr>
          </p:nvSpPr>
          <p:spPr>
            <a:xfrm>
              <a:off x="126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3" name="object 328"/>
            <p:cNvSpPr/>
            <p:nvPr>
              <p:custDataLst>
                <p:tags r:id="rId300"/>
              </p:custDataLst>
            </p:nvPr>
          </p:nvSpPr>
          <p:spPr>
            <a:xfrm>
              <a:off x="125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4" name="object 329"/>
            <p:cNvSpPr/>
            <p:nvPr>
              <p:custDataLst>
                <p:tags r:id="rId301"/>
              </p:custDataLst>
            </p:nvPr>
          </p:nvSpPr>
          <p:spPr>
            <a:xfrm>
              <a:off x="124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5" name="object 330"/>
            <p:cNvSpPr/>
            <p:nvPr>
              <p:custDataLst>
                <p:tags r:id="rId302"/>
              </p:custDataLst>
            </p:nvPr>
          </p:nvSpPr>
          <p:spPr>
            <a:xfrm>
              <a:off x="123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6" name="object 331"/>
            <p:cNvSpPr/>
            <p:nvPr>
              <p:custDataLst>
                <p:tags r:id="rId303"/>
              </p:custDataLst>
            </p:nvPr>
          </p:nvSpPr>
          <p:spPr>
            <a:xfrm>
              <a:off x="123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7" name="object 332"/>
            <p:cNvSpPr/>
            <p:nvPr>
              <p:custDataLst>
                <p:tags r:id="rId304"/>
              </p:custDataLst>
            </p:nvPr>
          </p:nvSpPr>
          <p:spPr>
            <a:xfrm>
              <a:off x="122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8" name="object 333"/>
            <p:cNvSpPr/>
            <p:nvPr>
              <p:custDataLst>
                <p:tags r:id="rId305"/>
              </p:custDataLst>
            </p:nvPr>
          </p:nvSpPr>
          <p:spPr>
            <a:xfrm>
              <a:off x="121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39" name="object 334"/>
            <p:cNvSpPr/>
            <p:nvPr>
              <p:custDataLst>
                <p:tags r:id="rId306"/>
              </p:custDataLst>
            </p:nvPr>
          </p:nvSpPr>
          <p:spPr>
            <a:xfrm>
              <a:off x="120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0" name="object 335"/>
            <p:cNvSpPr/>
            <p:nvPr>
              <p:custDataLst>
                <p:tags r:id="rId307"/>
              </p:custDataLst>
            </p:nvPr>
          </p:nvSpPr>
          <p:spPr>
            <a:xfrm>
              <a:off x="119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1" name="object 336"/>
            <p:cNvSpPr/>
            <p:nvPr>
              <p:custDataLst>
                <p:tags r:id="rId308"/>
              </p:custDataLst>
            </p:nvPr>
          </p:nvSpPr>
          <p:spPr>
            <a:xfrm>
              <a:off x="119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2" name="object 337"/>
            <p:cNvSpPr/>
            <p:nvPr>
              <p:custDataLst>
                <p:tags r:id="rId309"/>
              </p:custDataLst>
            </p:nvPr>
          </p:nvSpPr>
          <p:spPr>
            <a:xfrm>
              <a:off x="118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3" name="object 338"/>
            <p:cNvSpPr/>
            <p:nvPr>
              <p:custDataLst>
                <p:tags r:id="rId310"/>
              </p:custDataLst>
            </p:nvPr>
          </p:nvSpPr>
          <p:spPr>
            <a:xfrm>
              <a:off x="117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4" name="object 339"/>
            <p:cNvSpPr/>
            <p:nvPr>
              <p:custDataLst>
                <p:tags r:id="rId311"/>
              </p:custDataLst>
            </p:nvPr>
          </p:nvSpPr>
          <p:spPr>
            <a:xfrm>
              <a:off x="116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5" name="object 340"/>
            <p:cNvSpPr/>
            <p:nvPr>
              <p:custDataLst>
                <p:tags r:id="rId312"/>
              </p:custDataLst>
            </p:nvPr>
          </p:nvSpPr>
          <p:spPr>
            <a:xfrm>
              <a:off x="11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6" name="object 341"/>
            <p:cNvSpPr/>
            <p:nvPr>
              <p:custDataLst>
                <p:tags r:id="rId313"/>
              </p:custDataLst>
            </p:nvPr>
          </p:nvSpPr>
          <p:spPr>
            <a:xfrm>
              <a:off x="11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7" name="object 342"/>
            <p:cNvSpPr/>
            <p:nvPr>
              <p:custDataLst>
                <p:tags r:id="rId314"/>
              </p:custDataLst>
            </p:nvPr>
          </p:nvSpPr>
          <p:spPr>
            <a:xfrm>
              <a:off x="11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8" name="object 343"/>
            <p:cNvSpPr/>
            <p:nvPr>
              <p:custDataLst>
                <p:tags r:id="rId315"/>
              </p:custDataLst>
            </p:nvPr>
          </p:nvSpPr>
          <p:spPr>
            <a:xfrm>
              <a:off x="11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49" name="object 344"/>
            <p:cNvSpPr/>
            <p:nvPr>
              <p:custDataLst>
                <p:tags r:id="rId316"/>
              </p:custDataLst>
            </p:nvPr>
          </p:nvSpPr>
          <p:spPr>
            <a:xfrm>
              <a:off x="11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0" name="object 345"/>
            <p:cNvSpPr/>
            <p:nvPr>
              <p:custDataLst>
                <p:tags r:id="rId317"/>
              </p:custDataLst>
            </p:nvPr>
          </p:nvSpPr>
          <p:spPr>
            <a:xfrm>
              <a:off x="11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1" name="object 346"/>
            <p:cNvSpPr/>
            <p:nvPr>
              <p:custDataLst>
                <p:tags r:id="rId318"/>
              </p:custDataLst>
            </p:nvPr>
          </p:nvSpPr>
          <p:spPr>
            <a:xfrm>
              <a:off x="11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2" name="object 347"/>
            <p:cNvSpPr/>
            <p:nvPr>
              <p:custDataLst>
                <p:tags r:id="rId319"/>
              </p:custDataLst>
            </p:nvPr>
          </p:nvSpPr>
          <p:spPr>
            <a:xfrm>
              <a:off x="11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3" name="object 348"/>
            <p:cNvSpPr/>
            <p:nvPr>
              <p:custDataLst>
                <p:tags r:id="rId320"/>
              </p:custDataLst>
            </p:nvPr>
          </p:nvSpPr>
          <p:spPr>
            <a:xfrm>
              <a:off x="10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4" name="object 349"/>
            <p:cNvSpPr/>
            <p:nvPr>
              <p:custDataLst>
                <p:tags r:id="rId321"/>
              </p:custDataLst>
            </p:nvPr>
          </p:nvSpPr>
          <p:spPr>
            <a:xfrm>
              <a:off x="10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5" name="object 350"/>
            <p:cNvSpPr/>
            <p:nvPr>
              <p:custDataLst>
                <p:tags r:id="rId322"/>
              </p:custDataLst>
            </p:nvPr>
          </p:nvSpPr>
          <p:spPr>
            <a:xfrm>
              <a:off x="10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6" name="object 351"/>
            <p:cNvSpPr/>
            <p:nvPr>
              <p:custDataLst>
                <p:tags r:id="rId323"/>
              </p:custDataLst>
            </p:nvPr>
          </p:nvSpPr>
          <p:spPr>
            <a:xfrm>
              <a:off x="107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7" name="object 352"/>
            <p:cNvSpPr/>
            <p:nvPr>
              <p:custDataLst>
                <p:tags r:id="rId324"/>
              </p:custDataLst>
            </p:nvPr>
          </p:nvSpPr>
          <p:spPr>
            <a:xfrm>
              <a:off x="106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8" name="object 353"/>
            <p:cNvSpPr/>
            <p:nvPr>
              <p:custDataLst>
                <p:tags r:id="rId325"/>
              </p:custDataLst>
            </p:nvPr>
          </p:nvSpPr>
          <p:spPr>
            <a:xfrm>
              <a:off x="105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59" name="object 354"/>
            <p:cNvSpPr/>
            <p:nvPr>
              <p:custDataLst>
                <p:tags r:id="rId326"/>
              </p:custDataLst>
            </p:nvPr>
          </p:nvSpPr>
          <p:spPr>
            <a:xfrm>
              <a:off x="104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0" name="object 355"/>
            <p:cNvSpPr/>
            <p:nvPr>
              <p:custDataLst>
                <p:tags r:id="rId327"/>
              </p:custDataLst>
            </p:nvPr>
          </p:nvSpPr>
          <p:spPr>
            <a:xfrm>
              <a:off x="103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1" name="object 356"/>
            <p:cNvSpPr/>
            <p:nvPr>
              <p:custDataLst>
                <p:tags r:id="rId328"/>
              </p:custDataLst>
            </p:nvPr>
          </p:nvSpPr>
          <p:spPr>
            <a:xfrm>
              <a:off x="103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2" name="object 357"/>
            <p:cNvSpPr/>
            <p:nvPr>
              <p:custDataLst>
                <p:tags r:id="rId329"/>
              </p:custDataLst>
            </p:nvPr>
          </p:nvSpPr>
          <p:spPr>
            <a:xfrm>
              <a:off x="102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3" name="object 358"/>
            <p:cNvSpPr/>
            <p:nvPr>
              <p:custDataLst>
                <p:tags r:id="rId330"/>
              </p:custDataLst>
            </p:nvPr>
          </p:nvSpPr>
          <p:spPr>
            <a:xfrm>
              <a:off x="101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4" name="object 359"/>
            <p:cNvSpPr/>
            <p:nvPr>
              <p:custDataLst>
                <p:tags r:id="rId331"/>
              </p:custDataLst>
            </p:nvPr>
          </p:nvSpPr>
          <p:spPr>
            <a:xfrm>
              <a:off x="100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5" name="object 360"/>
            <p:cNvSpPr/>
            <p:nvPr>
              <p:custDataLst>
                <p:tags r:id="rId332"/>
              </p:custDataLst>
            </p:nvPr>
          </p:nvSpPr>
          <p:spPr>
            <a:xfrm>
              <a:off x="99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6" name="object 361"/>
            <p:cNvSpPr/>
            <p:nvPr>
              <p:custDataLst>
                <p:tags r:id="rId333"/>
              </p:custDataLst>
            </p:nvPr>
          </p:nvSpPr>
          <p:spPr>
            <a:xfrm>
              <a:off x="99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7" name="object 362"/>
            <p:cNvSpPr/>
            <p:nvPr>
              <p:custDataLst>
                <p:tags r:id="rId334"/>
              </p:custDataLst>
            </p:nvPr>
          </p:nvSpPr>
          <p:spPr>
            <a:xfrm>
              <a:off x="98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8" name="object 363"/>
            <p:cNvSpPr/>
            <p:nvPr>
              <p:custDataLst>
                <p:tags r:id="rId335"/>
              </p:custDataLst>
            </p:nvPr>
          </p:nvSpPr>
          <p:spPr>
            <a:xfrm>
              <a:off x="97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69" name="object 364"/>
            <p:cNvSpPr/>
            <p:nvPr>
              <p:custDataLst>
                <p:tags r:id="rId336"/>
              </p:custDataLst>
            </p:nvPr>
          </p:nvSpPr>
          <p:spPr>
            <a:xfrm>
              <a:off x="96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0" name="object 365"/>
            <p:cNvSpPr/>
            <p:nvPr>
              <p:custDataLst>
                <p:tags r:id="rId337"/>
              </p:custDataLst>
            </p:nvPr>
          </p:nvSpPr>
          <p:spPr>
            <a:xfrm>
              <a:off x="9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1" name="object 366"/>
            <p:cNvSpPr/>
            <p:nvPr>
              <p:custDataLst>
                <p:tags r:id="rId338"/>
              </p:custDataLst>
            </p:nvPr>
          </p:nvSpPr>
          <p:spPr>
            <a:xfrm>
              <a:off x="9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2" name="object 367"/>
            <p:cNvSpPr/>
            <p:nvPr>
              <p:custDataLst>
                <p:tags r:id="rId339"/>
              </p:custDataLst>
            </p:nvPr>
          </p:nvSpPr>
          <p:spPr>
            <a:xfrm>
              <a:off x="9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3" name="object 368"/>
            <p:cNvSpPr/>
            <p:nvPr>
              <p:custDataLst>
                <p:tags r:id="rId340"/>
              </p:custDataLst>
            </p:nvPr>
          </p:nvSpPr>
          <p:spPr>
            <a:xfrm>
              <a:off x="9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4" name="object 369"/>
            <p:cNvSpPr/>
            <p:nvPr>
              <p:custDataLst>
                <p:tags r:id="rId341"/>
              </p:custDataLst>
            </p:nvPr>
          </p:nvSpPr>
          <p:spPr>
            <a:xfrm>
              <a:off x="9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5" name="object 370"/>
            <p:cNvSpPr/>
            <p:nvPr>
              <p:custDataLst>
                <p:tags r:id="rId342"/>
              </p:custDataLst>
            </p:nvPr>
          </p:nvSpPr>
          <p:spPr>
            <a:xfrm>
              <a:off x="9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6" name="object 371"/>
            <p:cNvSpPr/>
            <p:nvPr>
              <p:custDataLst>
                <p:tags r:id="rId343"/>
              </p:custDataLst>
            </p:nvPr>
          </p:nvSpPr>
          <p:spPr>
            <a:xfrm>
              <a:off x="9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7" name="object 372"/>
            <p:cNvSpPr/>
            <p:nvPr>
              <p:custDataLst>
                <p:tags r:id="rId344"/>
              </p:custDataLst>
            </p:nvPr>
          </p:nvSpPr>
          <p:spPr>
            <a:xfrm>
              <a:off x="9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8" name="object 373"/>
            <p:cNvSpPr/>
            <p:nvPr>
              <p:custDataLst>
                <p:tags r:id="rId345"/>
              </p:custDataLst>
            </p:nvPr>
          </p:nvSpPr>
          <p:spPr>
            <a:xfrm>
              <a:off x="8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79" name="object 374"/>
            <p:cNvSpPr/>
            <p:nvPr>
              <p:custDataLst>
                <p:tags r:id="rId346"/>
              </p:custDataLst>
            </p:nvPr>
          </p:nvSpPr>
          <p:spPr>
            <a:xfrm>
              <a:off x="8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0" name="object 375"/>
            <p:cNvSpPr/>
            <p:nvPr>
              <p:custDataLst>
                <p:tags r:id="rId347"/>
              </p:custDataLst>
            </p:nvPr>
          </p:nvSpPr>
          <p:spPr>
            <a:xfrm>
              <a:off x="8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1" name="object 376"/>
            <p:cNvSpPr/>
            <p:nvPr>
              <p:custDataLst>
                <p:tags r:id="rId348"/>
              </p:custDataLst>
            </p:nvPr>
          </p:nvSpPr>
          <p:spPr>
            <a:xfrm>
              <a:off x="87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2" name="object 377"/>
            <p:cNvSpPr/>
            <p:nvPr>
              <p:custDataLst>
                <p:tags r:id="rId349"/>
              </p:custDataLst>
            </p:nvPr>
          </p:nvSpPr>
          <p:spPr>
            <a:xfrm>
              <a:off x="86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3" name="object 378"/>
            <p:cNvSpPr/>
            <p:nvPr>
              <p:custDataLst>
                <p:tags r:id="rId350"/>
              </p:custDataLst>
            </p:nvPr>
          </p:nvSpPr>
          <p:spPr>
            <a:xfrm>
              <a:off x="85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4" name="object 379"/>
            <p:cNvSpPr/>
            <p:nvPr>
              <p:custDataLst>
                <p:tags r:id="rId351"/>
              </p:custDataLst>
            </p:nvPr>
          </p:nvSpPr>
          <p:spPr>
            <a:xfrm>
              <a:off x="84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5" name="object 380"/>
            <p:cNvSpPr/>
            <p:nvPr>
              <p:custDataLst>
                <p:tags r:id="rId352"/>
              </p:custDataLst>
            </p:nvPr>
          </p:nvSpPr>
          <p:spPr>
            <a:xfrm>
              <a:off x="83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6" name="object 381"/>
            <p:cNvSpPr/>
            <p:nvPr>
              <p:custDataLst>
                <p:tags r:id="rId353"/>
              </p:custDataLst>
            </p:nvPr>
          </p:nvSpPr>
          <p:spPr>
            <a:xfrm>
              <a:off x="83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7" name="object 382"/>
            <p:cNvSpPr/>
            <p:nvPr>
              <p:custDataLst>
                <p:tags r:id="rId354"/>
              </p:custDataLst>
            </p:nvPr>
          </p:nvSpPr>
          <p:spPr>
            <a:xfrm>
              <a:off x="82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8" name="object 383"/>
            <p:cNvSpPr/>
            <p:nvPr>
              <p:custDataLst>
                <p:tags r:id="rId355"/>
              </p:custDataLst>
            </p:nvPr>
          </p:nvSpPr>
          <p:spPr>
            <a:xfrm>
              <a:off x="81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89" name="object 384"/>
            <p:cNvSpPr/>
            <p:nvPr>
              <p:custDataLst>
                <p:tags r:id="rId356"/>
              </p:custDataLst>
            </p:nvPr>
          </p:nvSpPr>
          <p:spPr>
            <a:xfrm>
              <a:off x="80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0" name="object 385"/>
            <p:cNvSpPr/>
            <p:nvPr>
              <p:custDataLst>
                <p:tags r:id="rId357"/>
              </p:custDataLst>
            </p:nvPr>
          </p:nvSpPr>
          <p:spPr>
            <a:xfrm>
              <a:off x="79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1" name="object 386"/>
            <p:cNvSpPr/>
            <p:nvPr>
              <p:custDataLst>
                <p:tags r:id="rId358"/>
              </p:custDataLst>
            </p:nvPr>
          </p:nvSpPr>
          <p:spPr>
            <a:xfrm>
              <a:off x="79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2" name="object 387"/>
            <p:cNvSpPr/>
            <p:nvPr>
              <p:custDataLst>
                <p:tags r:id="rId359"/>
              </p:custDataLst>
            </p:nvPr>
          </p:nvSpPr>
          <p:spPr>
            <a:xfrm>
              <a:off x="78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3" name="object 388"/>
            <p:cNvSpPr/>
            <p:nvPr>
              <p:custDataLst>
                <p:tags r:id="rId360"/>
              </p:custDataLst>
            </p:nvPr>
          </p:nvSpPr>
          <p:spPr>
            <a:xfrm>
              <a:off x="77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4" name="object 389"/>
            <p:cNvSpPr/>
            <p:nvPr>
              <p:custDataLst>
                <p:tags r:id="rId361"/>
              </p:custDataLst>
            </p:nvPr>
          </p:nvSpPr>
          <p:spPr>
            <a:xfrm>
              <a:off x="76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5" name="object 390"/>
            <p:cNvSpPr/>
            <p:nvPr>
              <p:custDataLst>
                <p:tags r:id="rId362"/>
              </p:custDataLst>
            </p:nvPr>
          </p:nvSpPr>
          <p:spPr>
            <a:xfrm>
              <a:off x="7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6" name="object 391"/>
            <p:cNvSpPr/>
            <p:nvPr>
              <p:custDataLst>
                <p:tags r:id="rId363"/>
              </p:custDataLst>
            </p:nvPr>
          </p:nvSpPr>
          <p:spPr>
            <a:xfrm>
              <a:off x="7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7" name="object 392"/>
            <p:cNvSpPr/>
            <p:nvPr>
              <p:custDataLst>
                <p:tags r:id="rId364"/>
              </p:custDataLst>
            </p:nvPr>
          </p:nvSpPr>
          <p:spPr>
            <a:xfrm>
              <a:off x="7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8" name="object 393"/>
            <p:cNvSpPr/>
            <p:nvPr>
              <p:custDataLst>
                <p:tags r:id="rId365"/>
              </p:custDataLst>
            </p:nvPr>
          </p:nvSpPr>
          <p:spPr>
            <a:xfrm>
              <a:off x="7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399" name="object 394"/>
            <p:cNvSpPr/>
            <p:nvPr>
              <p:custDataLst>
                <p:tags r:id="rId366"/>
              </p:custDataLst>
            </p:nvPr>
          </p:nvSpPr>
          <p:spPr>
            <a:xfrm>
              <a:off x="7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0" name="object 395"/>
            <p:cNvSpPr/>
            <p:nvPr>
              <p:custDataLst>
                <p:tags r:id="rId367"/>
              </p:custDataLst>
            </p:nvPr>
          </p:nvSpPr>
          <p:spPr>
            <a:xfrm>
              <a:off x="7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1" name="object 396"/>
            <p:cNvSpPr/>
            <p:nvPr>
              <p:custDataLst>
                <p:tags r:id="rId368"/>
              </p:custDataLst>
            </p:nvPr>
          </p:nvSpPr>
          <p:spPr>
            <a:xfrm>
              <a:off x="7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2" name="object 397"/>
            <p:cNvSpPr/>
            <p:nvPr>
              <p:custDataLst>
                <p:tags r:id="rId369"/>
              </p:custDataLst>
            </p:nvPr>
          </p:nvSpPr>
          <p:spPr>
            <a:xfrm>
              <a:off x="7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3" name="object 398"/>
            <p:cNvSpPr/>
            <p:nvPr>
              <p:custDataLst>
                <p:tags r:id="rId370"/>
              </p:custDataLst>
            </p:nvPr>
          </p:nvSpPr>
          <p:spPr>
            <a:xfrm>
              <a:off x="6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4" name="object 399"/>
            <p:cNvSpPr/>
            <p:nvPr>
              <p:custDataLst>
                <p:tags r:id="rId371"/>
              </p:custDataLst>
            </p:nvPr>
          </p:nvSpPr>
          <p:spPr>
            <a:xfrm>
              <a:off x="6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5" name="object 400"/>
            <p:cNvSpPr/>
            <p:nvPr>
              <p:custDataLst>
                <p:tags r:id="rId372"/>
              </p:custDataLst>
            </p:nvPr>
          </p:nvSpPr>
          <p:spPr>
            <a:xfrm>
              <a:off x="6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6" name="object 401"/>
            <p:cNvSpPr/>
            <p:nvPr>
              <p:custDataLst>
                <p:tags r:id="rId373"/>
              </p:custDataLst>
            </p:nvPr>
          </p:nvSpPr>
          <p:spPr>
            <a:xfrm>
              <a:off x="67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7" name="object 402"/>
            <p:cNvSpPr/>
            <p:nvPr>
              <p:custDataLst>
                <p:tags r:id="rId374"/>
              </p:custDataLst>
            </p:nvPr>
          </p:nvSpPr>
          <p:spPr>
            <a:xfrm>
              <a:off x="66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8" name="object 403"/>
            <p:cNvSpPr/>
            <p:nvPr>
              <p:custDataLst>
                <p:tags r:id="rId375"/>
              </p:custDataLst>
            </p:nvPr>
          </p:nvSpPr>
          <p:spPr>
            <a:xfrm>
              <a:off x="65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09" name="object 404"/>
            <p:cNvSpPr/>
            <p:nvPr>
              <p:custDataLst>
                <p:tags r:id="rId376"/>
              </p:custDataLst>
            </p:nvPr>
          </p:nvSpPr>
          <p:spPr>
            <a:xfrm>
              <a:off x="64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0" name="object 405"/>
            <p:cNvSpPr/>
            <p:nvPr>
              <p:custDataLst>
                <p:tags r:id="rId377"/>
              </p:custDataLst>
            </p:nvPr>
          </p:nvSpPr>
          <p:spPr>
            <a:xfrm>
              <a:off x="63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1" name="object 406"/>
            <p:cNvSpPr/>
            <p:nvPr>
              <p:custDataLst>
                <p:tags r:id="rId378"/>
              </p:custDataLst>
            </p:nvPr>
          </p:nvSpPr>
          <p:spPr>
            <a:xfrm>
              <a:off x="63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2" name="object 407"/>
            <p:cNvSpPr/>
            <p:nvPr>
              <p:custDataLst>
                <p:tags r:id="rId379"/>
              </p:custDataLst>
            </p:nvPr>
          </p:nvSpPr>
          <p:spPr>
            <a:xfrm>
              <a:off x="62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3" name="object 408"/>
            <p:cNvSpPr/>
            <p:nvPr>
              <p:custDataLst>
                <p:tags r:id="rId380"/>
              </p:custDataLst>
            </p:nvPr>
          </p:nvSpPr>
          <p:spPr>
            <a:xfrm>
              <a:off x="61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4" name="object 409"/>
            <p:cNvSpPr/>
            <p:nvPr>
              <p:custDataLst>
                <p:tags r:id="rId381"/>
              </p:custDataLst>
            </p:nvPr>
          </p:nvSpPr>
          <p:spPr>
            <a:xfrm>
              <a:off x="60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5" name="object 410"/>
            <p:cNvSpPr/>
            <p:nvPr>
              <p:custDataLst>
                <p:tags r:id="rId382"/>
              </p:custDataLst>
            </p:nvPr>
          </p:nvSpPr>
          <p:spPr>
            <a:xfrm>
              <a:off x="59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6" name="object 411"/>
            <p:cNvSpPr/>
            <p:nvPr>
              <p:custDataLst>
                <p:tags r:id="rId383"/>
              </p:custDataLst>
            </p:nvPr>
          </p:nvSpPr>
          <p:spPr>
            <a:xfrm>
              <a:off x="59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7" name="object 412"/>
            <p:cNvSpPr/>
            <p:nvPr>
              <p:custDataLst>
                <p:tags r:id="rId384"/>
              </p:custDataLst>
            </p:nvPr>
          </p:nvSpPr>
          <p:spPr>
            <a:xfrm>
              <a:off x="58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8" name="object 413"/>
            <p:cNvSpPr/>
            <p:nvPr>
              <p:custDataLst>
                <p:tags r:id="rId385"/>
              </p:custDataLst>
            </p:nvPr>
          </p:nvSpPr>
          <p:spPr>
            <a:xfrm>
              <a:off x="57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19" name="object 414"/>
            <p:cNvSpPr/>
            <p:nvPr>
              <p:custDataLst>
                <p:tags r:id="rId386"/>
              </p:custDataLst>
            </p:nvPr>
          </p:nvSpPr>
          <p:spPr>
            <a:xfrm>
              <a:off x="56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0" name="object 415"/>
            <p:cNvSpPr/>
            <p:nvPr>
              <p:custDataLst>
                <p:tags r:id="rId387"/>
              </p:custDataLst>
            </p:nvPr>
          </p:nvSpPr>
          <p:spPr>
            <a:xfrm>
              <a:off x="55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1" name="object 416"/>
            <p:cNvSpPr/>
            <p:nvPr>
              <p:custDataLst>
                <p:tags r:id="rId388"/>
              </p:custDataLst>
            </p:nvPr>
          </p:nvSpPr>
          <p:spPr>
            <a:xfrm>
              <a:off x="55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2" name="object 417"/>
            <p:cNvSpPr/>
            <p:nvPr>
              <p:custDataLst>
                <p:tags r:id="rId389"/>
              </p:custDataLst>
            </p:nvPr>
          </p:nvSpPr>
          <p:spPr>
            <a:xfrm>
              <a:off x="54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3" name="object 418"/>
            <p:cNvSpPr/>
            <p:nvPr>
              <p:custDataLst>
                <p:tags r:id="rId390"/>
              </p:custDataLst>
            </p:nvPr>
          </p:nvSpPr>
          <p:spPr>
            <a:xfrm>
              <a:off x="53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4" name="object 419"/>
            <p:cNvSpPr/>
            <p:nvPr>
              <p:custDataLst>
                <p:tags r:id="rId391"/>
              </p:custDataLst>
            </p:nvPr>
          </p:nvSpPr>
          <p:spPr>
            <a:xfrm>
              <a:off x="52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5" name="object 420"/>
            <p:cNvSpPr/>
            <p:nvPr>
              <p:custDataLst>
                <p:tags r:id="rId392"/>
              </p:custDataLst>
            </p:nvPr>
          </p:nvSpPr>
          <p:spPr>
            <a:xfrm>
              <a:off x="51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6" name="object 421"/>
            <p:cNvSpPr/>
            <p:nvPr>
              <p:custDataLst>
                <p:tags r:id="rId393"/>
              </p:custDataLst>
            </p:nvPr>
          </p:nvSpPr>
          <p:spPr>
            <a:xfrm>
              <a:off x="510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7" name="object 422"/>
            <p:cNvSpPr/>
            <p:nvPr>
              <p:custDataLst>
                <p:tags r:id="rId394"/>
              </p:custDataLst>
            </p:nvPr>
          </p:nvSpPr>
          <p:spPr>
            <a:xfrm>
              <a:off x="502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8" name="object 423"/>
            <p:cNvSpPr/>
            <p:nvPr>
              <p:custDataLst>
                <p:tags r:id="rId395"/>
              </p:custDataLst>
            </p:nvPr>
          </p:nvSpPr>
          <p:spPr>
            <a:xfrm>
              <a:off x="494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29" name="object 424"/>
            <p:cNvSpPr/>
            <p:nvPr>
              <p:custDataLst>
                <p:tags r:id="rId396"/>
              </p:custDataLst>
            </p:nvPr>
          </p:nvSpPr>
          <p:spPr>
            <a:xfrm>
              <a:off x="486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30" name="object 425"/>
            <p:cNvSpPr/>
            <p:nvPr>
              <p:custDataLst>
                <p:tags r:id="rId397"/>
              </p:custDataLst>
            </p:nvPr>
          </p:nvSpPr>
          <p:spPr>
            <a:xfrm>
              <a:off x="4789" y="2373"/>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31" name="object 426"/>
            <p:cNvSpPr/>
            <p:nvPr>
              <p:custDataLst>
                <p:tags r:id="rId398"/>
              </p:custDataLst>
            </p:nvPr>
          </p:nvSpPr>
          <p:spPr>
            <a:xfrm>
              <a:off x="4765" y="456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2" name="object 427"/>
            <p:cNvSpPr/>
            <p:nvPr>
              <p:custDataLst>
                <p:tags r:id="rId399"/>
              </p:custDataLst>
            </p:nvPr>
          </p:nvSpPr>
          <p:spPr>
            <a:xfrm>
              <a:off x="4765" y="448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3" name="object 428"/>
            <p:cNvSpPr/>
            <p:nvPr>
              <p:custDataLst>
                <p:tags r:id="rId400"/>
              </p:custDataLst>
            </p:nvPr>
          </p:nvSpPr>
          <p:spPr>
            <a:xfrm>
              <a:off x="4765" y="440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4" name="object 429"/>
            <p:cNvSpPr/>
            <p:nvPr>
              <p:custDataLst>
                <p:tags r:id="rId401"/>
              </p:custDataLst>
            </p:nvPr>
          </p:nvSpPr>
          <p:spPr>
            <a:xfrm>
              <a:off x="4765" y="432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5" name="object 430"/>
            <p:cNvSpPr/>
            <p:nvPr>
              <p:custDataLst>
                <p:tags r:id="rId402"/>
              </p:custDataLst>
            </p:nvPr>
          </p:nvSpPr>
          <p:spPr>
            <a:xfrm>
              <a:off x="4765" y="424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6" name="object 431"/>
            <p:cNvSpPr/>
            <p:nvPr>
              <p:custDataLst>
                <p:tags r:id="rId403"/>
              </p:custDataLst>
            </p:nvPr>
          </p:nvSpPr>
          <p:spPr>
            <a:xfrm>
              <a:off x="4765" y="416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7" name="object 432"/>
            <p:cNvSpPr/>
            <p:nvPr>
              <p:custDataLst>
                <p:tags r:id="rId404"/>
              </p:custDataLst>
            </p:nvPr>
          </p:nvSpPr>
          <p:spPr>
            <a:xfrm>
              <a:off x="4765" y="408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8" name="object 433"/>
            <p:cNvSpPr/>
            <p:nvPr>
              <p:custDataLst>
                <p:tags r:id="rId405"/>
              </p:custDataLst>
            </p:nvPr>
          </p:nvSpPr>
          <p:spPr>
            <a:xfrm>
              <a:off x="4765" y="400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39" name="object 434"/>
            <p:cNvSpPr/>
            <p:nvPr>
              <p:custDataLst>
                <p:tags r:id="rId406"/>
              </p:custDataLst>
            </p:nvPr>
          </p:nvSpPr>
          <p:spPr>
            <a:xfrm>
              <a:off x="4765" y="392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0" name="object 435"/>
            <p:cNvSpPr/>
            <p:nvPr>
              <p:custDataLst>
                <p:tags r:id="rId407"/>
              </p:custDataLst>
            </p:nvPr>
          </p:nvSpPr>
          <p:spPr>
            <a:xfrm>
              <a:off x="4765" y="384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1" name="object 436"/>
            <p:cNvSpPr/>
            <p:nvPr>
              <p:custDataLst>
                <p:tags r:id="rId408"/>
              </p:custDataLst>
            </p:nvPr>
          </p:nvSpPr>
          <p:spPr>
            <a:xfrm>
              <a:off x="4765" y="376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2" name="object 437"/>
            <p:cNvSpPr/>
            <p:nvPr>
              <p:custDataLst>
                <p:tags r:id="rId409"/>
              </p:custDataLst>
            </p:nvPr>
          </p:nvSpPr>
          <p:spPr>
            <a:xfrm>
              <a:off x="4765" y="368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3" name="object 438"/>
            <p:cNvSpPr/>
            <p:nvPr>
              <p:custDataLst>
                <p:tags r:id="rId410"/>
              </p:custDataLst>
            </p:nvPr>
          </p:nvSpPr>
          <p:spPr>
            <a:xfrm>
              <a:off x="4765" y="360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4" name="object 439"/>
            <p:cNvSpPr/>
            <p:nvPr>
              <p:custDataLst>
                <p:tags r:id="rId411"/>
              </p:custDataLst>
            </p:nvPr>
          </p:nvSpPr>
          <p:spPr>
            <a:xfrm>
              <a:off x="4765" y="352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5" name="object 440"/>
            <p:cNvSpPr/>
            <p:nvPr>
              <p:custDataLst>
                <p:tags r:id="rId412"/>
              </p:custDataLst>
            </p:nvPr>
          </p:nvSpPr>
          <p:spPr>
            <a:xfrm>
              <a:off x="4765" y="344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6" name="object 441"/>
            <p:cNvSpPr/>
            <p:nvPr>
              <p:custDataLst>
                <p:tags r:id="rId413"/>
              </p:custDataLst>
            </p:nvPr>
          </p:nvSpPr>
          <p:spPr>
            <a:xfrm>
              <a:off x="4765" y="336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7" name="object 442"/>
            <p:cNvSpPr/>
            <p:nvPr>
              <p:custDataLst>
                <p:tags r:id="rId414"/>
              </p:custDataLst>
            </p:nvPr>
          </p:nvSpPr>
          <p:spPr>
            <a:xfrm>
              <a:off x="4765" y="328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8" name="object 443"/>
            <p:cNvSpPr/>
            <p:nvPr>
              <p:custDataLst>
                <p:tags r:id="rId415"/>
              </p:custDataLst>
            </p:nvPr>
          </p:nvSpPr>
          <p:spPr>
            <a:xfrm>
              <a:off x="4765" y="320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49" name="object 444"/>
            <p:cNvSpPr/>
            <p:nvPr>
              <p:custDataLst>
                <p:tags r:id="rId416"/>
              </p:custDataLst>
            </p:nvPr>
          </p:nvSpPr>
          <p:spPr>
            <a:xfrm>
              <a:off x="4765" y="312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0" name="object 445"/>
            <p:cNvSpPr/>
            <p:nvPr>
              <p:custDataLst>
                <p:tags r:id="rId417"/>
              </p:custDataLst>
            </p:nvPr>
          </p:nvSpPr>
          <p:spPr>
            <a:xfrm>
              <a:off x="4765" y="304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1" name="object 446"/>
            <p:cNvSpPr/>
            <p:nvPr>
              <p:custDataLst>
                <p:tags r:id="rId418"/>
              </p:custDataLst>
            </p:nvPr>
          </p:nvSpPr>
          <p:spPr>
            <a:xfrm>
              <a:off x="4765" y="296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2" name="object 447"/>
            <p:cNvSpPr/>
            <p:nvPr>
              <p:custDataLst>
                <p:tags r:id="rId419"/>
              </p:custDataLst>
            </p:nvPr>
          </p:nvSpPr>
          <p:spPr>
            <a:xfrm>
              <a:off x="4765" y="288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3" name="object 448"/>
            <p:cNvSpPr/>
            <p:nvPr>
              <p:custDataLst>
                <p:tags r:id="rId420"/>
              </p:custDataLst>
            </p:nvPr>
          </p:nvSpPr>
          <p:spPr>
            <a:xfrm>
              <a:off x="4765" y="280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4" name="object 449"/>
            <p:cNvSpPr/>
            <p:nvPr>
              <p:custDataLst>
                <p:tags r:id="rId421"/>
              </p:custDataLst>
            </p:nvPr>
          </p:nvSpPr>
          <p:spPr>
            <a:xfrm>
              <a:off x="4765" y="272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5" name="object 450"/>
            <p:cNvSpPr/>
            <p:nvPr>
              <p:custDataLst>
                <p:tags r:id="rId422"/>
              </p:custDataLst>
            </p:nvPr>
          </p:nvSpPr>
          <p:spPr>
            <a:xfrm>
              <a:off x="4765" y="264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6" name="object 451"/>
            <p:cNvSpPr/>
            <p:nvPr>
              <p:custDataLst>
                <p:tags r:id="rId423"/>
              </p:custDataLst>
            </p:nvPr>
          </p:nvSpPr>
          <p:spPr>
            <a:xfrm>
              <a:off x="4765" y="256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7" name="object 452"/>
            <p:cNvSpPr/>
            <p:nvPr>
              <p:custDataLst>
                <p:tags r:id="rId424"/>
              </p:custDataLst>
            </p:nvPr>
          </p:nvSpPr>
          <p:spPr>
            <a:xfrm>
              <a:off x="4765" y="2487"/>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458" name="object 453"/>
            <p:cNvSpPr/>
            <p:nvPr>
              <p:custDataLst>
                <p:tags r:id="rId425"/>
              </p:custDataLst>
            </p:nvPr>
          </p:nvSpPr>
          <p:spPr>
            <a:xfrm>
              <a:off x="4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59" name="object 454"/>
            <p:cNvSpPr/>
            <p:nvPr>
              <p:custDataLst>
                <p:tags r:id="rId426"/>
              </p:custDataLst>
            </p:nvPr>
          </p:nvSpPr>
          <p:spPr>
            <a:xfrm>
              <a:off x="4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0" name="object 455"/>
            <p:cNvSpPr/>
            <p:nvPr>
              <p:custDataLst>
                <p:tags r:id="rId427"/>
              </p:custDataLst>
            </p:nvPr>
          </p:nvSpPr>
          <p:spPr>
            <a:xfrm>
              <a:off x="4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1" name="object 456"/>
            <p:cNvSpPr/>
            <p:nvPr>
              <p:custDataLst>
                <p:tags r:id="rId428"/>
              </p:custDataLst>
            </p:nvPr>
          </p:nvSpPr>
          <p:spPr>
            <a:xfrm>
              <a:off x="5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2" name="object 457"/>
            <p:cNvSpPr/>
            <p:nvPr>
              <p:custDataLst>
                <p:tags r:id="rId429"/>
              </p:custDataLst>
            </p:nvPr>
          </p:nvSpPr>
          <p:spPr>
            <a:xfrm>
              <a:off x="5108" y="2451"/>
              <a:ext cx="60" cy="0"/>
            </a:xfrm>
            <a:custGeom>
              <a:avLst/>
              <a:gdLst/>
              <a:ahLst/>
              <a:cxnLst/>
              <a:rect l="l" t="t" r="r" b="b"/>
              <a:pathLst>
                <a:path w="38100">
                  <a:moveTo>
                    <a:pt x="0" y="0"/>
                  </a:moveTo>
                  <a:lnTo>
                    <a:pt x="38099" y="0"/>
                  </a:lnTo>
                </a:path>
              </a:pathLst>
            </a:custGeom>
            <a:ln w="12700">
              <a:solidFill>
                <a:srgbClr val="FF0000"/>
              </a:solidFill>
            </a:ln>
          </p:spPr>
          <p:txBody>
            <a:bodyPr wrap="square" lIns="0" tIns="0" rIns="0" bIns="0" rtlCol="0"/>
            <a:p>
              <a:endParaRPr>
                <a:solidFill>
                  <a:schemeClr val="dk1"/>
                </a:solidFill>
              </a:endParaRPr>
            </a:p>
          </p:txBody>
        </p:sp>
        <p:sp>
          <p:nvSpPr>
            <p:cNvPr id="463" name="object 458"/>
            <p:cNvSpPr/>
            <p:nvPr>
              <p:custDataLst>
                <p:tags r:id="rId430"/>
              </p:custDataLst>
            </p:nvPr>
          </p:nvSpPr>
          <p:spPr>
            <a:xfrm>
              <a:off x="5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4" name="object 459"/>
            <p:cNvSpPr/>
            <p:nvPr>
              <p:custDataLst>
                <p:tags r:id="rId431"/>
              </p:custDataLst>
            </p:nvPr>
          </p:nvSpPr>
          <p:spPr>
            <a:xfrm>
              <a:off x="5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5" name="object 460"/>
            <p:cNvSpPr/>
            <p:nvPr>
              <p:custDataLst>
                <p:tags r:id="rId432"/>
              </p:custDataLst>
            </p:nvPr>
          </p:nvSpPr>
          <p:spPr>
            <a:xfrm>
              <a:off x="5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6" name="object 461"/>
            <p:cNvSpPr/>
            <p:nvPr>
              <p:custDataLst>
                <p:tags r:id="rId433"/>
              </p:custDataLst>
            </p:nvPr>
          </p:nvSpPr>
          <p:spPr>
            <a:xfrm>
              <a:off x="5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7" name="object 462"/>
            <p:cNvSpPr/>
            <p:nvPr>
              <p:custDataLst>
                <p:tags r:id="rId434"/>
              </p:custDataLst>
            </p:nvPr>
          </p:nvSpPr>
          <p:spPr>
            <a:xfrm>
              <a:off x="5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8" name="object 463"/>
            <p:cNvSpPr/>
            <p:nvPr>
              <p:custDataLst>
                <p:tags r:id="rId435"/>
              </p:custDataLst>
            </p:nvPr>
          </p:nvSpPr>
          <p:spPr>
            <a:xfrm>
              <a:off x="5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69" name="object 464"/>
            <p:cNvSpPr/>
            <p:nvPr>
              <p:custDataLst>
                <p:tags r:id="rId436"/>
              </p:custDataLst>
            </p:nvPr>
          </p:nvSpPr>
          <p:spPr>
            <a:xfrm>
              <a:off x="56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0" name="object 465"/>
            <p:cNvSpPr/>
            <p:nvPr>
              <p:custDataLst>
                <p:tags r:id="rId437"/>
              </p:custDataLst>
            </p:nvPr>
          </p:nvSpPr>
          <p:spPr>
            <a:xfrm>
              <a:off x="57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1" name="object 466"/>
            <p:cNvSpPr/>
            <p:nvPr>
              <p:custDataLst>
                <p:tags r:id="rId438"/>
              </p:custDataLst>
            </p:nvPr>
          </p:nvSpPr>
          <p:spPr>
            <a:xfrm>
              <a:off x="58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2" name="object 467"/>
            <p:cNvSpPr/>
            <p:nvPr>
              <p:custDataLst>
                <p:tags r:id="rId439"/>
              </p:custDataLst>
            </p:nvPr>
          </p:nvSpPr>
          <p:spPr>
            <a:xfrm>
              <a:off x="59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3" name="object 468"/>
            <p:cNvSpPr/>
            <p:nvPr>
              <p:custDataLst>
                <p:tags r:id="rId440"/>
              </p:custDataLst>
            </p:nvPr>
          </p:nvSpPr>
          <p:spPr>
            <a:xfrm>
              <a:off x="59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4" name="object 469"/>
            <p:cNvSpPr/>
            <p:nvPr>
              <p:custDataLst>
                <p:tags r:id="rId441"/>
              </p:custDataLst>
            </p:nvPr>
          </p:nvSpPr>
          <p:spPr>
            <a:xfrm>
              <a:off x="60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5" name="object 470"/>
            <p:cNvSpPr/>
            <p:nvPr>
              <p:custDataLst>
                <p:tags r:id="rId442"/>
              </p:custDataLst>
            </p:nvPr>
          </p:nvSpPr>
          <p:spPr>
            <a:xfrm>
              <a:off x="61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6" name="object 471"/>
            <p:cNvSpPr/>
            <p:nvPr>
              <p:custDataLst>
                <p:tags r:id="rId443"/>
              </p:custDataLst>
            </p:nvPr>
          </p:nvSpPr>
          <p:spPr>
            <a:xfrm>
              <a:off x="62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7" name="object 472"/>
            <p:cNvSpPr/>
            <p:nvPr>
              <p:custDataLst>
                <p:tags r:id="rId444"/>
              </p:custDataLst>
            </p:nvPr>
          </p:nvSpPr>
          <p:spPr>
            <a:xfrm>
              <a:off x="63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8" name="object 473"/>
            <p:cNvSpPr/>
            <p:nvPr>
              <p:custDataLst>
                <p:tags r:id="rId445"/>
              </p:custDataLst>
            </p:nvPr>
          </p:nvSpPr>
          <p:spPr>
            <a:xfrm>
              <a:off x="63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79" name="object 474"/>
            <p:cNvSpPr/>
            <p:nvPr>
              <p:custDataLst>
                <p:tags r:id="rId446"/>
              </p:custDataLst>
            </p:nvPr>
          </p:nvSpPr>
          <p:spPr>
            <a:xfrm>
              <a:off x="64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0" name="object 475"/>
            <p:cNvSpPr/>
            <p:nvPr>
              <p:custDataLst>
                <p:tags r:id="rId447"/>
              </p:custDataLst>
            </p:nvPr>
          </p:nvSpPr>
          <p:spPr>
            <a:xfrm>
              <a:off x="65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1" name="object 476"/>
            <p:cNvSpPr/>
            <p:nvPr>
              <p:custDataLst>
                <p:tags r:id="rId448"/>
              </p:custDataLst>
            </p:nvPr>
          </p:nvSpPr>
          <p:spPr>
            <a:xfrm>
              <a:off x="66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2" name="object 477"/>
            <p:cNvSpPr/>
            <p:nvPr>
              <p:custDataLst>
                <p:tags r:id="rId449"/>
              </p:custDataLst>
            </p:nvPr>
          </p:nvSpPr>
          <p:spPr>
            <a:xfrm>
              <a:off x="67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3" name="object 478"/>
            <p:cNvSpPr/>
            <p:nvPr>
              <p:custDataLst>
                <p:tags r:id="rId450"/>
              </p:custDataLst>
            </p:nvPr>
          </p:nvSpPr>
          <p:spPr>
            <a:xfrm>
              <a:off x="6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4" name="object 479"/>
            <p:cNvSpPr/>
            <p:nvPr>
              <p:custDataLst>
                <p:tags r:id="rId451"/>
              </p:custDataLst>
            </p:nvPr>
          </p:nvSpPr>
          <p:spPr>
            <a:xfrm>
              <a:off x="6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5" name="object 480"/>
            <p:cNvSpPr/>
            <p:nvPr>
              <p:custDataLst>
                <p:tags r:id="rId452"/>
              </p:custDataLst>
            </p:nvPr>
          </p:nvSpPr>
          <p:spPr>
            <a:xfrm>
              <a:off x="6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6" name="object 481"/>
            <p:cNvSpPr/>
            <p:nvPr>
              <p:custDataLst>
                <p:tags r:id="rId453"/>
              </p:custDataLst>
            </p:nvPr>
          </p:nvSpPr>
          <p:spPr>
            <a:xfrm>
              <a:off x="7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7" name="object 482"/>
            <p:cNvSpPr/>
            <p:nvPr>
              <p:custDataLst>
                <p:tags r:id="rId454"/>
              </p:custDataLst>
            </p:nvPr>
          </p:nvSpPr>
          <p:spPr>
            <a:xfrm>
              <a:off x="71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8" name="object 483"/>
            <p:cNvSpPr/>
            <p:nvPr>
              <p:custDataLst>
                <p:tags r:id="rId455"/>
              </p:custDataLst>
            </p:nvPr>
          </p:nvSpPr>
          <p:spPr>
            <a:xfrm>
              <a:off x="7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89" name="object 484"/>
            <p:cNvSpPr/>
            <p:nvPr>
              <p:custDataLst>
                <p:tags r:id="rId456"/>
              </p:custDataLst>
            </p:nvPr>
          </p:nvSpPr>
          <p:spPr>
            <a:xfrm>
              <a:off x="7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0" name="object 485"/>
            <p:cNvSpPr/>
            <p:nvPr>
              <p:custDataLst>
                <p:tags r:id="rId457"/>
              </p:custDataLst>
            </p:nvPr>
          </p:nvSpPr>
          <p:spPr>
            <a:xfrm>
              <a:off x="7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1" name="object 486"/>
            <p:cNvSpPr/>
            <p:nvPr>
              <p:custDataLst>
                <p:tags r:id="rId458"/>
              </p:custDataLst>
            </p:nvPr>
          </p:nvSpPr>
          <p:spPr>
            <a:xfrm>
              <a:off x="7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2" name="object 487"/>
            <p:cNvSpPr/>
            <p:nvPr>
              <p:custDataLst>
                <p:tags r:id="rId459"/>
              </p:custDataLst>
            </p:nvPr>
          </p:nvSpPr>
          <p:spPr>
            <a:xfrm>
              <a:off x="7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3" name="object 488"/>
            <p:cNvSpPr/>
            <p:nvPr>
              <p:custDataLst>
                <p:tags r:id="rId460"/>
              </p:custDataLst>
            </p:nvPr>
          </p:nvSpPr>
          <p:spPr>
            <a:xfrm>
              <a:off x="7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4" name="object 489"/>
            <p:cNvSpPr/>
            <p:nvPr>
              <p:custDataLst>
                <p:tags r:id="rId461"/>
              </p:custDataLst>
            </p:nvPr>
          </p:nvSpPr>
          <p:spPr>
            <a:xfrm>
              <a:off x="76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5" name="object 490"/>
            <p:cNvSpPr/>
            <p:nvPr>
              <p:custDataLst>
                <p:tags r:id="rId462"/>
              </p:custDataLst>
            </p:nvPr>
          </p:nvSpPr>
          <p:spPr>
            <a:xfrm>
              <a:off x="77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6" name="object 491"/>
            <p:cNvSpPr/>
            <p:nvPr>
              <p:custDataLst>
                <p:tags r:id="rId463"/>
              </p:custDataLst>
            </p:nvPr>
          </p:nvSpPr>
          <p:spPr>
            <a:xfrm>
              <a:off x="78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7" name="object 492"/>
            <p:cNvSpPr/>
            <p:nvPr>
              <p:custDataLst>
                <p:tags r:id="rId464"/>
              </p:custDataLst>
            </p:nvPr>
          </p:nvSpPr>
          <p:spPr>
            <a:xfrm>
              <a:off x="79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8" name="object 493"/>
            <p:cNvSpPr/>
            <p:nvPr>
              <p:custDataLst>
                <p:tags r:id="rId465"/>
              </p:custDataLst>
            </p:nvPr>
          </p:nvSpPr>
          <p:spPr>
            <a:xfrm>
              <a:off x="79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499" name="object 494"/>
            <p:cNvSpPr/>
            <p:nvPr>
              <p:custDataLst>
                <p:tags r:id="rId466"/>
              </p:custDataLst>
            </p:nvPr>
          </p:nvSpPr>
          <p:spPr>
            <a:xfrm>
              <a:off x="80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0" name="object 495"/>
            <p:cNvSpPr/>
            <p:nvPr>
              <p:custDataLst>
                <p:tags r:id="rId467"/>
              </p:custDataLst>
            </p:nvPr>
          </p:nvSpPr>
          <p:spPr>
            <a:xfrm>
              <a:off x="81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1" name="object 496"/>
            <p:cNvSpPr/>
            <p:nvPr>
              <p:custDataLst>
                <p:tags r:id="rId468"/>
              </p:custDataLst>
            </p:nvPr>
          </p:nvSpPr>
          <p:spPr>
            <a:xfrm>
              <a:off x="82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2" name="object 497"/>
            <p:cNvSpPr/>
            <p:nvPr>
              <p:custDataLst>
                <p:tags r:id="rId469"/>
              </p:custDataLst>
            </p:nvPr>
          </p:nvSpPr>
          <p:spPr>
            <a:xfrm>
              <a:off x="83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3" name="object 498"/>
            <p:cNvSpPr/>
            <p:nvPr>
              <p:custDataLst>
                <p:tags r:id="rId470"/>
              </p:custDataLst>
            </p:nvPr>
          </p:nvSpPr>
          <p:spPr>
            <a:xfrm>
              <a:off x="83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4" name="object 499"/>
            <p:cNvSpPr/>
            <p:nvPr>
              <p:custDataLst>
                <p:tags r:id="rId471"/>
              </p:custDataLst>
            </p:nvPr>
          </p:nvSpPr>
          <p:spPr>
            <a:xfrm>
              <a:off x="84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5" name="object 500"/>
            <p:cNvSpPr/>
            <p:nvPr>
              <p:custDataLst>
                <p:tags r:id="rId472"/>
              </p:custDataLst>
            </p:nvPr>
          </p:nvSpPr>
          <p:spPr>
            <a:xfrm>
              <a:off x="85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6" name="object 501"/>
            <p:cNvSpPr/>
            <p:nvPr>
              <p:custDataLst>
                <p:tags r:id="rId473"/>
              </p:custDataLst>
            </p:nvPr>
          </p:nvSpPr>
          <p:spPr>
            <a:xfrm>
              <a:off x="86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7" name="object 502"/>
            <p:cNvSpPr/>
            <p:nvPr>
              <p:custDataLst>
                <p:tags r:id="rId474"/>
              </p:custDataLst>
            </p:nvPr>
          </p:nvSpPr>
          <p:spPr>
            <a:xfrm>
              <a:off x="87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8" name="object 503"/>
            <p:cNvSpPr/>
            <p:nvPr>
              <p:custDataLst>
                <p:tags r:id="rId475"/>
              </p:custDataLst>
            </p:nvPr>
          </p:nvSpPr>
          <p:spPr>
            <a:xfrm>
              <a:off x="8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09" name="object 504"/>
            <p:cNvSpPr/>
            <p:nvPr>
              <p:custDataLst>
                <p:tags r:id="rId476"/>
              </p:custDataLst>
            </p:nvPr>
          </p:nvSpPr>
          <p:spPr>
            <a:xfrm>
              <a:off x="8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0" name="object 505"/>
            <p:cNvSpPr/>
            <p:nvPr>
              <p:custDataLst>
                <p:tags r:id="rId477"/>
              </p:custDataLst>
            </p:nvPr>
          </p:nvSpPr>
          <p:spPr>
            <a:xfrm>
              <a:off x="8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1" name="object 506"/>
            <p:cNvSpPr/>
            <p:nvPr>
              <p:custDataLst>
                <p:tags r:id="rId478"/>
              </p:custDataLst>
            </p:nvPr>
          </p:nvSpPr>
          <p:spPr>
            <a:xfrm>
              <a:off x="9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2" name="object 507"/>
            <p:cNvSpPr/>
            <p:nvPr>
              <p:custDataLst>
                <p:tags r:id="rId479"/>
              </p:custDataLst>
            </p:nvPr>
          </p:nvSpPr>
          <p:spPr>
            <a:xfrm>
              <a:off x="91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3" name="object 508"/>
            <p:cNvSpPr/>
            <p:nvPr>
              <p:custDataLst>
                <p:tags r:id="rId480"/>
              </p:custDataLst>
            </p:nvPr>
          </p:nvSpPr>
          <p:spPr>
            <a:xfrm>
              <a:off x="9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4" name="object 509"/>
            <p:cNvSpPr/>
            <p:nvPr>
              <p:custDataLst>
                <p:tags r:id="rId481"/>
              </p:custDataLst>
            </p:nvPr>
          </p:nvSpPr>
          <p:spPr>
            <a:xfrm>
              <a:off x="9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5" name="object 510"/>
            <p:cNvSpPr/>
            <p:nvPr>
              <p:custDataLst>
                <p:tags r:id="rId482"/>
              </p:custDataLst>
            </p:nvPr>
          </p:nvSpPr>
          <p:spPr>
            <a:xfrm>
              <a:off x="9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6" name="object 511"/>
            <p:cNvSpPr/>
            <p:nvPr>
              <p:custDataLst>
                <p:tags r:id="rId483"/>
              </p:custDataLst>
            </p:nvPr>
          </p:nvSpPr>
          <p:spPr>
            <a:xfrm>
              <a:off x="9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7" name="object 512"/>
            <p:cNvSpPr/>
            <p:nvPr>
              <p:custDataLst>
                <p:tags r:id="rId484"/>
              </p:custDataLst>
            </p:nvPr>
          </p:nvSpPr>
          <p:spPr>
            <a:xfrm>
              <a:off x="9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8" name="object 513"/>
            <p:cNvSpPr/>
            <p:nvPr>
              <p:custDataLst>
                <p:tags r:id="rId485"/>
              </p:custDataLst>
            </p:nvPr>
          </p:nvSpPr>
          <p:spPr>
            <a:xfrm>
              <a:off x="9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19" name="object 514"/>
            <p:cNvSpPr/>
            <p:nvPr>
              <p:custDataLst>
                <p:tags r:id="rId486"/>
              </p:custDataLst>
            </p:nvPr>
          </p:nvSpPr>
          <p:spPr>
            <a:xfrm>
              <a:off x="96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0" name="object 515"/>
            <p:cNvSpPr/>
            <p:nvPr>
              <p:custDataLst>
                <p:tags r:id="rId487"/>
              </p:custDataLst>
            </p:nvPr>
          </p:nvSpPr>
          <p:spPr>
            <a:xfrm>
              <a:off x="97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1" name="object 516"/>
            <p:cNvSpPr/>
            <p:nvPr>
              <p:custDataLst>
                <p:tags r:id="rId488"/>
              </p:custDataLst>
            </p:nvPr>
          </p:nvSpPr>
          <p:spPr>
            <a:xfrm>
              <a:off x="98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2" name="object 517"/>
            <p:cNvSpPr/>
            <p:nvPr>
              <p:custDataLst>
                <p:tags r:id="rId489"/>
              </p:custDataLst>
            </p:nvPr>
          </p:nvSpPr>
          <p:spPr>
            <a:xfrm>
              <a:off x="99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3" name="object 518"/>
            <p:cNvSpPr/>
            <p:nvPr>
              <p:custDataLst>
                <p:tags r:id="rId490"/>
              </p:custDataLst>
            </p:nvPr>
          </p:nvSpPr>
          <p:spPr>
            <a:xfrm>
              <a:off x="99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4" name="object 519"/>
            <p:cNvSpPr/>
            <p:nvPr>
              <p:custDataLst>
                <p:tags r:id="rId491"/>
              </p:custDataLst>
            </p:nvPr>
          </p:nvSpPr>
          <p:spPr>
            <a:xfrm>
              <a:off x="100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5" name="object 520"/>
            <p:cNvSpPr/>
            <p:nvPr>
              <p:custDataLst>
                <p:tags r:id="rId492"/>
              </p:custDataLst>
            </p:nvPr>
          </p:nvSpPr>
          <p:spPr>
            <a:xfrm>
              <a:off x="101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6" name="object 521"/>
            <p:cNvSpPr/>
            <p:nvPr>
              <p:custDataLst>
                <p:tags r:id="rId493"/>
              </p:custDataLst>
            </p:nvPr>
          </p:nvSpPr>
          <p:spPr>
            <a:xfrm>
              <a:off x="102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7" name="object 522"/>
            <p:cNvSpPr/>
            <p:nvPr>
              <p:custDataLst>
                <p:tags r:id="rId494"/>
              </p:custDataLst>
            </p:nvPr>
          </p:nvSpPr>
          <p:spPr>
            <a:xfrm>
              <a:off x="103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8" name="object 523"/>
            <p:cNvSpPr/>
            <p:nvPr>
              <p:custDataLst>
                <p:tags r:id="rId495"/>
              </p:custDataLst>
            </p:nvPr>
          </p:nvSpPr>
          <p:spPr>
            <a:xfrm>
              <a:off x="103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29" name="object 524"/>
            <p:cNvSpPr/>
            <p:nvPr>
              <p:custDataLst>
                <p:tags r:id="rId496"/>
              </p:custDataLst>
            </p:nvPr>
          </p:nvSpPr>
          <p:spPr>
            <a:xfrm>
              <a:off x="104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0" name="object 525"/>
            <p:cNvSpPr/>
            <p:nvPr>
              <p:custDataLst>
                <p:tags r:id="rId497"/>
              </p:custDataLst>
            </p:nvPr>
          </p:nvSpPr>
          <p:spPr>
            <a:xfrm>
              <a:off x="105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1" name="object 526"/>
            <p:cNvSpPr/>
            <p:nvPr>
              <p:custDataLst>
                <p:tags r:id="rId498"/>
              </p:custDataLst>
            </p:nvPr>
          </p:nvSpPr>
          <p:spPr>
            <a:xfrm>
              <a:off x="106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2" name="object 527"/>
            <p:cNvSpPr/>
            <p:nvPr>
              <p:custDataLst>
                <p:tags r:id="rId499"/>
              </p:custDataLst>
            </p:nvPr>
          </p:nvSpPr>
          <p:spPr>
            <a:xfrm>
              <a:off x="107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3" name="object 528"/>
            <p:cNvSpPr/>
            <p:nvPr>
              <p:custDataLst>
                <p:tags r:id="rId500"/>
              </p:custDataLst>
            </p:nvPr>
          </p:nvSpPr>
          <p:spPr>
            <a:xfrm>
              <a:off x="10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4" name="object 529"/>
            <p:cNvSpPr/>
            <p:nvPr>
              <p:custDataLst>
                <p:tags r:id="rId501"/>
              </p:custDataLst>
            </p:nvPr>
          </p:nvSpPr>
          <p:spPr>
            <a:xfrm>
              <a:off x="10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5" name="object 530"/>
            <p:cNvSpPr/>
            <p:nvPr>
              <p:custDataLst>
                <p:tags r:id="rId502"/>
              </p:custDataLst>
            </p:nvPr>
          </p:nvSpPr>
          <p:spPr>
            <a:xfrm>
              <a:off x="10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6" name="object 531"/>
            <p:cNvSpPr/>
            <p:nvPr>
              <p:custDataLst>
                <p:tags r:id="rId503"/>
              </p:custDataLst>
            </p:nvPr>
          </p:nvSpPr>
          <p:spPr>
            <a:xfrm>
              <a:off x="11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7" name="object 532"/>
            <p:cNvSpPr/>
            <p:nvPr>
              <p:custDataLst>
                <p:tags r:id="rId504"/>
              </p:custDataLst>
            </p:nvPr>
          </p:nvSpPr>
          <p:spPr>
            <a:xfrm>
              <a:off x="111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8" name="object 533"/>
            <p:cNvSpPr/>
            <p:nvPr>
              <p:custDataLst>
                <p:tags r:id="rId505"/>
              </p:custDataLst>
            </p:nvPr>
          </p:nvSpPr>
          <p:spPr>
            <a:xfrm>
              <a:off x="11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39" name="object 534"/>
            <p:cNvSpPr/>
            <p:nvPr>
              <p:custDataLst>
                <p:tags r:id="rId506"/>
              </p:custDataLst>
            </p:nvPr>
          </p:nvSpPr>
          <p:spPr>
            <a:xfrm>
              <a:off x="11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0" name="object 535"/>
            <p:cNvSpPr/>
            <p:nvPr>
              <p:custDataLst>
                <p:tags r:id="rId507"/>
              </p:custDataLst>
            </p:nvPr>
          </p:nvSpPr>
          <p:spPr>
            <a:xfrm>
              <a:off x="11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1" name="object 536"/>
            <p:cNvSpPr/>
            <p:nvPr>
              <p:custDataLst>
                <p:tags r:id="rId508"/>
              </p:custDataLst>
            </p:nvPr>
          </p:nvSpPr>
          <p:spPr>
            <a:xfrm>
              <a:off x="11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2" name="object 537"/>
            <p:cNvSpPr/>
            <p:nvPr>
              <p:custDataLst>
                <p:tags r:id="rId509"/>
              </p:custDataLst>
            </p:nvPr>
          </p:nvSpPr>
          <p:spPr>
            <a:xfrm>
              <a:off x="11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3" name="object 538"/>
            <p:cNvSpPr/>
            <p:nvPr>
              <p:custDataLst>
                <p:tags r:id="rId510"/>
              </p:custDataLst>
            </p:nvPr>
          </p:nvSpPr>
          <p:spPr>
            <a:xfrm>
              <a:off x="11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4" name="object 539"/>
            <p:cNvSpPr/>
            <p:nvPr>
              <p:custDataLst>
                <p:tags r:id="rId511"/>
              </p:custDataLst>
            </p:nvPr>
          </p:nvSpPr>
          <p:spPr>
            <a:xfrm>
              <a:off x="116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5" name="object 540"/>
            <p:cNvSpPr/>
            <p:nvPr>
              <p:custDataLst>
                <p:tags r:id="rId512"/>
              </p:custDataLst>
            </p:nvPr>
          </p:nvSpPr>
          <p:spPr>
            <a:xfrm>
              <a:off x="117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6" name="object 541"/>
            <p:cNvSpPr/>
            <p:nvPr>
              <p:custDataLst>
                <p:tags r:id="rId513"/>
              </p:custDataLst>
            </p:nvPr>
          </p:nvSpPr>
          <p:spPr>
            <a:xfrm>
              <a:off x="118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7" name="object 542"/>
            <p:cNvSpPr/>
            <p:nvPr>
              <p:custDataLst>
                <p:tags r:id="rId514"/>
              </p:custDataLst>
            </p:nvPr>
          </p:nvSpPr>
          <p:spPr>
            <a:xfrm>
              <a:off x="119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8" name="object 543"/>
            <p:cNvSpPr/>
            <p:nvPr>
              <p:custDataLst>
                <p:tags r:id="rId515"/>
              </p:custDataLst>
            </p:nvPr>
          </p:nvSpPr>
          <p:spPr>
            <a:xfrm>
              <a:off x="119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49" name="object 544"/>
            <p:cNvSpPr/>
            <p:nvPr>
              <p:custDataLst>
                <p:tags r:id="rId516"/>
              </p:custDataLst>
            </p:nvPr>
          </p:nvSpPr>
          <p:spPr>
            <a:xfrm>
              <a:off x="120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0" name="object 545"/>
            <p:cNvSpPr/>
            <p:nvPr>
              <p:custDataLst>
                <p:tags r:id="rId517"/>
              </p:custDataLst>
            </p:nvPr>
          </p:nvSpPr>
          <p:spPr>
            <a:xfrm>
              <a:off x="121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1" name="object 546"/>
            <p:cNvSpPr/>
            <p:nvPr>
              <p:custDataLst>
                <p:tags r:id="rId518"/>
              </p:custDataLst>
            </p:nvPr>
          </p:nvSpPr>
          <p:spPr>
            <a:xfrm>
              <a:off x="122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2" name="object 547"/>
            <p:cNvSpPr/>
            <p:nvPr>
              <p:custDataLst>
                <p:tags r:id="rId519"/>
              </p:custDataLst>
            </p:nvPr>
          </p:nvSpPr>
          <p:spPr>
            <a:xfrm>
              <a:off x="123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3" name="object 548"/>
            <p:cNvSpPr/>
            <p:nvPr>
              <p:custDataLst>
                <p:tags r:id="rId520"/>
              </p:custDataLst>
            </p:nvPr>
          </p:nvSpPr>
          <p:spPr>
            <a:xfrm>
              <a:off x="123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4" name="object 549"/>
            <p:cNvSpPr/>
            <p:nvPr>
              <p:custDataLst>
                <p:tags r:id="rId521"/>
              </p:custDataLst>
            </p:nvPr>
          </p:nvSpPr>
          <p:spPr>
            <a:xfrm>
              <a:off x="124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5" name="object 550"/>
            <p:cNvSpPr/>
            <p:nvPr>
              <p:custDataLst>
                <p:tags r:id="rId522"/>
              </p:custDataLst>
            </p:nvPr>
          </p:nvSpPr>
          <p:spPr>
            <a:xfrm>
              <a:off x="125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6" name="object 551"/>
            <p:cNvSpPr/>
            <p:nvPr>
              <p:custDataLst>
                <p:tags r:id="rId523"/>
              </p:custDataLst>
            </p:nvPr>
          </p:nvSpPr>
          <p:spPr>
            <a:xfrm>
              <a:off x="126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7" name="object 552"/>
            <p:cNvSpPr/>
            <p:nvPr>
              <p:custDataLst>
                <p:tags r:id="rId524"/>
              </p:custDataLst>
            </p:nvPr>
          </p:nvSpPr>
          <p:spPr>
            <a:xfrm>
              <a:off x="127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8" name="object 553"/>
            <p:cNvSpPr/>
            <p:nvPr>
              <p:custDataLst>
                <p:tags r:id="rId525"/>
              </p:custDataLst>
            </p:nvPr>
          </p:nvSpPr>
          <p:spPr>
            <a:xfrm>
              <a:off x="12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59" name="object 554"/>
            <p:cNvSpPr/>
            <p:nvPr>
              <p:custDataLst>
                <p:tags r:id="rId526"/>
              </p:custDataLst>
            </p:nvPr>
          </p:nvSpPr>
          <p:spPr>
            <a:xfrm>
              <a:off x="12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0" name="object 555"/>
            <p:cNvSpPr/>
            <p:nvPr>
              <p:custDataLst>
                <p:tags r:id="rId527"/>
              </p:custDataLst>
            </p:nvPr>
          </p:nvSpPr>
          <p:spPr>
            <a:xfrm>
              <a:off x="12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1" name="object 556"/>
            <p:cNvSpPr/>
            <p:nvPr>
              <p:custDataLst>
                <p:tags r:id="rId528"/>
              </p:custDataLst>
            </p:nvPr>
          </p:nvSpPr>
          <p:spPr>
            <a:xfrm>
              <a:off x="13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2" name="object 557"/>
            <p:cNvSpPr/>
            <p:nvPr>
              <p:custDataLst>
                <p:tags r:id="rId529"/>
              </p:custDataLst>
            </p:nvPr>
          </p:nvSpPr>
          <p:spPr>
            <a:xfrm>
              <a:off x="131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3" name="object 558"/>
            <p:cNvSpPr/>
            <p:nvPr>
              <p:custDataLst>
                <p:tags r:id="rId530"/>
              </p:custDataLst>
            </p:nvPr>
          </p:nvSpPr>
          <p:spPr>
            <a:xfrm>
              <a:off x="13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4" name="object 559"/>
            <p:cNvSpPr/>
            <p:nvPr>
              <p:custDataLst>
                <p:tags r:id="rId531"/>
              </p:custDataLst>
            </p:nvPr>
          </p:nvSpPr>
          <p:spPr>
            <a:xfrm>
              <a:off x="13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5" name="object 560"/>
            <p:cNvSpPr/>
            <p:nvPr>
              <p:custDataLst>
                <p:tags r:id="rId532"/>
              </p:custDataLst>
            </p:nvPr>
          </p:nvSpPr>
          <p:spPr>
            <a:xfrm>
              <a:off x="13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6" name="object 561"/>
            <p:cNvSpPr/>
            <p:nvPr>
              <p:custDataLst>
                <p:tags r:id="rId533"/>
              </p:custDataLst>
            </p:nvPr>
          </p:nvSpPr>
          <p:spPr>
            <a:xfrm>
              <a:off x="13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7" name="object 562"/>
            <p:cNvSpPr/>
            <p:nvPr>
              <p:custDataLst>
                <p:tags r:id="rId534"/>
              </p:custDataLst>
            </p:nvPr>
          </p:nvSpPr>
          <p:spPr>
            <a:xfrm>
              <a:off x="13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8" name="object 563"/>
            <p:cNvSpPr/>
            <p:nvPr>
              <p:custDataLst>
                <p:tags r:id="rId535"/>
              </p:custDataLst>
            </p:nvPr>
          </p:nvSpPr>
          <p:spPr>
            <a:xfrm>
              <a:off x="13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69" name="object 564"/>
            <p:cNvSpPr/>
            <p:nvPr>
              <p:custDataLst>
                <p:tags r:id="rId536"/>
              </p:custDataLst>
            </p:nvPr>
          </p:nvSpPr>
          <p:spPr>
            <a:xfrm>
              <a:off x="136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0" name="object 565"/>
            <p:cNvSpPr/>
            <p:nvPr>
              <p:custDataLst>
                <p:tags r:id="rId537"/>
              </p:custDataLst>
            </p:nvPr>
          </p:nvSpPr>
          <p:spPr>
            <a:xfrm>
              <a:off x="137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1" name="object 566"/>
            <p:cNvSpPr/>
            <p:nvPr>
              <p:custDataLst>
                <p:tags r:id="rId538"/>
              </p:custDataLst>
            </p:nvPr>
          </p:nvSpPr>
          <p:spPr>
            <a:xfrm>
              <a:off x="138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2" name="object 567"/>
            <p:cNvSpPr/>
            <p:nvPr>
              <p:custDataLst>
                <p:tags r:id="rId539"/>
              </p:custDataLst>
            </p:nvPr>
          </p:nvSpPr>
          <p:spPr>
            <a:xfrm>
              <a:off x="139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3" name="object 568"/>
            <p:cNvSpPr/>
            <p:nvPr>
              <p:custDataLst>
                <p:tags r:id="rId540"/>
              </p:custDataLst>
            </p:nvPr>
          </p:nvSpPr>
          <p:spPr>
            <a:xfrm>
              <a:off x="139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4" name="object 569"/>
            <p:cNvSpPr/>
            <p:nvPr>
              <p:custDataLst>
                <p:tags r:id="rId541"/>
              </p:custDataLst>
            </p:nvPr>
          </p:nvSpPr>
          <p:spPr>
            <a:xfrm>
              <a:off x="140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5" name="object 570"/>
            <p:cNvSpPr/>
            <p:nvPr>
              <p:custDataLst>
                <p:tags r:id="rId542"/>
              </p:custDataLst>
            </p:nvPr>
          </p:nvSpPr>
          <p:spPr>
            <a:xfrm>
              <a:off x="141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6" name="object 571"/>
            <p:cNvSpPr/>
            <p:nvPr>
              <p:custDataLst>
                <p:tags r:id="rId543"/>
              </p:custDataLst>
            </p:nvPr>
          </p:nvSpPr>
          <p:spPr>
            <a:xfrm>
              <a:off x="142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7" name="object 572"/>
            <p:cNvSpPr/>
            <p:nvPr>
              <p:custDataLst>
                <p:tags r:id="rId544"/>
              </p:custDataLst>
            </p:nvPr>
          </p:nvSpPr>
          <p:spPr>
            <a:xfrm>
              <a:off x="143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8" name="object 573"/>
            <p:cNvSpPr/>
            <p:nvPr>
              <p:custDataLst>
                <p:tags r:id="rId545"/>
              </p:custDataLst>
            </p:nvPr>
          </p:nvSpPr>
          <p:spPr>
            <a:xfrm>
              <a:off x="143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79" name="object 574"/>
            <p:cNvSpPr/>
            <p:nvPr>
              <p:custDataLst>
                <p:tags r:id="rId546"/>
              </p:custDataLst>
            </p:nvPr>
          </p:nvSpPr>
          <p:spPr>
            <a:xfrm>
              <a:off x="144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0" name="object 575"/>
            <p:cNvSpPr/>
            <p:nvPr>
              <p:custDataLst>
                <p:tags r:id="rId547"/>
              </p:custDataLst>
            </p:nvPr>
          </p:nvSpPr>
          <p:spPr>
            <a:xfrm>
              <a:off x="145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1" name="object 576"/>
            <p:cNvSpPr/>
            <p:nvPr>
              <p:custDataLst>
                <p:tags r:id="rId548"/>
              </p:custDataLst>
            </p:nvPr>
          </p:nvSpPr>
          <p:spPr>
            <a:xfrm>
              <a:off x="146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2" name="object 577"/>
            <p:cNvSpPr/>
            <p:nvPr>
              <p:custDataLst>
                <p:tags r:id="rId549"/>
              </p:custDataLst>
            </p:nvPr>
          </p:nvSpPr>
          <p:spPr>
            <a:xfrm>
              <a:off x="147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3" name="object 578"/>
            <p:cNvSpPr/>
            <p:nvPr>
              <p:custDataLst>
                <p:tags r:id="rId550"/>
              </p:custDataLst>
            </p:nvPr>
          </p:nvSpPr>
          <p:spPr>
            <a:xfrm>
              <a:off x="14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4" name="object 579"/>
            <p:cNvSpPr/>
            <p:nvPr>
              <p:custDataLst>
                <p:tags r:id="rId551"/>
              </p:custDataLst>
            </p:nvPr>
          </p:nvSpPr>
          <p:spPr>
            <a:xfrm>
              <a:off x="14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5" name="object 580"/>
            <p:cNvSpPr/>
            <p:nvPr>
              <p:custDataLst>
                <p:tags r:id="rId552"/>
              </p:custDataLst>
            </p:nvPr>
          </p:nvSpPr>
          <p:spPr>
            <a:xfrm>
              <a:off x="14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6" name="object 581"/>
            <p:cNvSpPr/>
            <p:nvPr>
              <p:custDataLst>
                <p:tags r:id="rId553"/>
              </p:custDataLst>
            </p:nvPr>
          </p:nvSpPr>
          <p:spPr>
            <a:xfrm>
              <a:off x="15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7" name="object 582"/>
            <p:cNvSpPr/>
            <p:nvPr>
              <p:custDataLst>
                <p:tags r:id="rId554"/>
              </p:custDataLst>
            </p:nvPr>
          </p:nvSpPr>
          <p:spPr>
            <a:xfrm>
              <a:off x="151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8" name="object 583"/>
            <p:cNvSpPr/>
            <p:nvPr>
              <p:custDataLst>
                <p:tags r:id="rId555"/>
              </p:custDataLst>
            </p:nvPr>
          </p:nvSpPr>
          <p:spPr>
            <a:xfrm>
              <a:off x="15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89" name="object 584"/>
            <p:cNvSpPr/>
            <p:nvPr>
              <p:custDataLst>
                <p:tags r:id="rId556"/>
              </p:custDataLst>
            </p:nvPr>
          </p:nvSpPr>
          <p:spPr>
            <a:xfrm>
              <a:off x="15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0" name="object 585"/>
            <p:cNvSpPr/>
            <p:nvPr>
              <p:custDataLst>
                <p:tags r:id="rId557"/>
              </p:custDataLst>
            </p:nvPr>
          </p:nvSpPr>
          <p:spPr>
            <a:xfrm>
              <a:off x="15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1" name="object 586"/>
            <p:cNvSpPr/>
            <p:nvPr>
              <p:custDataLst>
                <p:tags r:id="rId558"/>
              </p:custDataLst>
            </p:nvPr>
          </p:nvSpPr>
          <p:spPr>
            <a:xfrm>
              <a:off x="15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2" name="object 587"/>
            <p:cNvSpPr/>
            <p:nvPr>
              <p:custDataLst>
                <p:tags r:id="rId559"/>
              </p:custDataLst>
            </p:nvPr>
          </p:nvSpPr>
          <p:spPr>
            <a:xfrm>
              <a:off x="15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3" name="object 588"/>
            <p:cNvSpPr/>
            <p:nvPr>
              <p:custDataLst>
                <p:tags r:id="rId560"/>
              </p:custDataLst>
            </p:nvPr>
          </p:nvSpPr>
          <p:spPr>
            <a:xfrm>
              <a:off x="15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4" name="object 589"/>
            <p:cNvSpPr/>
            <p:nvPr>
              <p:custDataLst>
                <p:tags r:id="rId561"/>
              </p:custDataLst>
            </p:nvPr>
          </p:nvSpPr>
          <p:spPr>
            <a:xfrm>
              <a:off x="156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5" name="object 590"/>
            <p:cNvSpPr/>
            <p:nvPr>
              <p:custDataLst>
                <p:tags r:id="rId562"/>
              </p:custDataLst>
            </p:nvPr>
          </p:nvSpPr>
          <p:spPr>
            <a:xfrm>
              <a:off x="157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6" name="object 591"/>
            <p:cNvSpPr/>
            <p:nvPr>
              <p:custDataLst>
                <p:tags r:id="rId563"/>
              </p:custDataLst>
            </p:nvPr>
          </p:nvSpPr>
          <p:spPr>
            <a:xfrm>
              <a:off x="158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7" name="object 592"/>
            <p:cNvSpPr/>
            <p:nvPr>
              <p:custDataLst>
                <p:tags r:id="rId564"/>
              </p:custDataLst>
            </p:nvPr>
          </p:nvSpPr>
          <p:spPr>
            <a:xfrm>
              <a:off x="159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8" name="object 593"/>
            <p:cNvSpPr/>
            <p:nvPr>
              <p:custDataLst>
                <p:tags r:id="rId565"/>
              </p:custDataLst>
            </p:nvPr>
          </p:nvSpPr>
          <p:spPr>
            <a:xfrm>
              <a:off x="159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599" name="object 594"/>
            <p:cNvSpPr/>
            <p:nvPr>
              <p:custDataLst>
                <p:tags r:id="rId566"/>
              </p:custDataLst>
            </p:nvPr>
          </p:nvSpPr>
          <p:spPr>
            <a:xfrm>
              <a:off x="160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0" name="object 595"/>
            <p:cNvSpPr/>
            <p:nvPr>
              <p:custDataLst>
                <p:tags r:id="rId567"/>
              </p:custDataLst>
            </p:nvPr>
          </p:nvSpPr>
          <p:spPr>
            <a:xfrm>
              <a:off x="161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1" name="object 596"/>
            <p:cNvSpPr/>
            <p:nvPr>
              <p:custDataLst>
                <p:tags r:id="rId568"/>
              </p:custDataLst>
            </p:nvPr>
          </p:nvSpPr>
          <p:spPr>
            <a:xfrm>
              <a:off x="162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2" name="object 597"/>
            <p:cNvSpPr/>
            <p:nvPr>
              <p:custDataLst>
                <p:tags r:id="rId569"/>
              </p:custDataLst>
            </p:nvPr>
          </p:nvSpPr>
          <p:spPr>
            <a:xfrm>
              <a:off x="163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3" name="object 598"/>
            <p:cNvSpPr/>
            <p:nvPr>
              <p:custDataLst>
                <p:tags r:id="rId570"/>
              </p:custDataLst>
            </p:nvPr>
          </p:nvSpPr>
          <p:spPr>
            <a:xfrm>
              <a:off x="163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4" name="object 599"/>
            <p:cNvSpPr/>
            <p:nvPr>
              <p:custDataLst>
                <p:tags r:id="rId571"/>
              </p:custDataLst>
            </p:nvPr>
          </p:nvSpPr>
          <p:spPr>
            <a:xfrm>
              <a:off x="164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5" name="object 600"/>
            <p:cNvSpPr/>
            <p:nvPr>
              <p:custDataLst>
                <p:tags r:id="rId572"/>
              </p:custDataLst>
            </p:nvPr>
          </p:nvSpPr>
          <p:spPr>
            <a:xfrm>
              <a:off x="165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6" name="object 601"/>
            <p:cNvSpPr/>
            <p:nvPr>
              <p:custDataLst>
                <p:tags r:id="rId573"/>
              </p:custDataLst>
            </p:nvPr>
          </p:nvSpPr>
          <p:spPr>
            <a:xfrm>
              <a:off x="166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7" name="object 602"/>
            <p:cNvSpPr/>
            <p:nvPr>
              <p:custDataLst>
                <p:tags r:id="rId574"/>
              </p:custDataLst>
            </p:nvPr>
          </p:nvSpPr>
          <p:spPr>
            <a:xfrm>
              <a:off x="167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8" name="object 603"/>
            <p:cNvSpPr/>
            <p:nvPr>
              <p:custDataLst>
                <p:tags r:id="rId575"/>
              </p:custDataLst>
            </p:nvPr>
          </p:nvSpPr>
          <p:spPr>
            <a:xfrm>
              <a:off x="167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09" name="object 604"/>
            <p:cNvSpPr/>
            <p:nvPr>
              <p:custDataLst>
                <p:tags r:id="rId576"/>
              </p:custDataLst>
            </p:nvPr>
          </p:nvSpPr>
          <p:spPr>
            <a:xfrm>
              <a:off x="168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0" name="object 605"/>
            <p:cNvSpPr/>
            <p:nvPr>
              <p:custDataLst>
                <p:tags r:id="rId577"/>
              </p:custDataLst>
            </p:nvPr>
          </p:nvSpPr>
          <p:spPr>
            <a:xfrm>
              <a:off x="169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1" name="object 606"/>
            <p:cNvSpPr/>
            <p:nvPr>
              <p:custDataLst>
                <p:tags r:id="rId578"/>
              </p:custDataLst>
            </p:nvPr>
          </p:nvSpPr>
          <p:spPr>
            <a:xfrm>
              <a:off x="170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2" name="object 607"/>
            <p:cNvSpPr/>
            <p:nvPr>
              <p:custDataLst>
                <p:tags r:id="rId579"/>
              </p:custDataLst>
            </p:nvPr>
          </p:nvSpPr>
          <p:spPr>
            <a:xfrm>
              <a:off x="171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3" name="object 608"/>
            <p:cNvSpPr/>
            <p:nvPr>
              <p:custDataLst>
                <p:tags r:id="rId580"/>
              </p:custDataLst>
            </p:nvPr>
          </p:nvSpPr>
          <p:spPr>
            <a:xfrm>
              <a:off x="171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4" name="object 609"/>
            <p:cNvSpPr/>
            <p:nvPr>
              <p:custDataLst>
                <p:tags r:id="rId581"/>
              </p:custDataLst>
            </p:nvPr>
          </p:nvSpPr>
          <p:spPr>
            <a:xfrm>
              <a:off x="1726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5" name="object 610"/>
            <p:cNvSpPr/>
            <p:nvPr>
              <p:custDataLst>
                <p:tags r:id="rId582"/>
              </p:custDataLst>
            </p:nvPr>
          </p:nvSpPr>
          <p:spPr>
            <a:xfrm>
              <a:off x="1734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6" name="object 611"/>
            <p:cNvSpPr/>
            <p:nvPr>
              <p:custDataLst>
                <p:tags r:id="rId583"/>
              </p:custDataLst>
            </p:nvPr>
          </p:nvSpPr>
          <p:spPr>
            <a:xfrm>
              <a:off x="1742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7" name="object 612"/>
            <p:cNvSpPr/>
            <p:nvPr>
              <p:custDataLst>
                <p:tags r:id="rId584"/>
              </p:custDataLst>
            </p:nvPr>
          </p:nvSpPr>
          <p:spPr>
            <a:xfrm>
              <a:off x="1750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8" name="object 613"/>
            <p:cNvSpPr/>
            <p:nvPr>
              <p:custDataLst>
                <p:tags r:id="rId585"/>
              </p:custDataLst>
            </p:nvPr>
          </p:nvSpPr>
          <p:spPr>
            <a:xfrm>
              <a:off x="17588" y="2451"/>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19" name="object 614"/>
            <p:cNvSpPr/>
            <p:nvPr>
              <p:custDataLst>
                <p:tags r:id="rId586"/>
              </p:custDataLst>
            </p:nvPr>
          </p:nvSpPr>
          <p:spPr>
            <a:xfrm>
              <a:off x="17657" y="248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0" name="object 615"/>
            <p:cNvSpPr/>
            <p:nvPr>
              <p:custDataLst>
                <p:tags r:id="rId587"/>
              </p:custDataLst>
            </p:nvPr>
          </p:nvSpPr>
          <p:spPr>
            <a:xfrm>
              <a:off x="17657" y="2562"/>
              <a:ext cx="20" cy="0"/>
            </a:xfrm>
            <a:custGeom>
              <a:avLst/>
              <a:gdLst/>
              <a:ahLst/>
              <a:cxnLst/>
              <a:rect l="l" t="t" r="r" b="b"/>
              <a:pathLst>
                <a:path w="12700">
                  <a:moveTo>
                    <a:pt x="0" y="0"/>
                  </a:moveTo>
                  <a:lnTo>
                    <a:pt x="12700" y="0"/>
                  </a:lnTo>
                </a:path>
              </a:pathLst>
            </a:custGeom>
            <a:ln w="38099">
              <a:solidFill>
                <a:srgbClr val="FF0000"/>
              </a:solidFill>
            </a:ln>
          </p:spPr>
          <p:txBody>
            <a:bodyPr wrap="square" lIns="0" tIns="0" rIns="0" bIns="0" rtlCol="0"/>
            <a:p>
              <a:endParaRPr>
                <a:solidFill>
                  <a:schemeClr val="dk1"/>
                </a:solidFill>
              </a:endParaRPr>
            </a:p>
          </p:txBody>
        </p:sp>
        <p:sp>
          <p:nvSpPr>
            <p:cNvPr id="621" name="object 616"/>
            <p:cNvSpPr/>
            <p:nvPr>
              <p:custDataLst>
                <p:tags r:id="rId588"/>
              </p:custDataLst>
            </p:nvPr>
          </p:nvSpPr>
          <p:spPr>
            <a:xfrm>
              <a:off x="17657" y="264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2" name="object 617"/>
            <p:cNvSpPr/>
            <p:nvPr>
              <p:custDataLst>
                <p:tags r:id="rId589"/>
              </p:custDataLst>
            </p:nvPr>
          </p:nvSpPr>
          <p:spPr>
            <a:xfrm>
              <a:off x="17657" y="272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3" name="object 618"/>
            <p:cNvSpPr/>
            <p:nvPr>
              <p:custDataLst>
                <p:tags r:id="rId590"/>
              </p:custDataLst>
            </p:nvPr>
          </p:nvSpPr>
          <p:spPr>
            <a:xfrm>
              <a:off x="17657" y="280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4" name="object 619"/>
            <p:cNvSpPr/>
            <p:nvPr>
              <p:custDataLst>
                <p:tags r:id="rId591"/>
              </p:custDataLst>
            </p:nvPr>
          </p:nvSpPr>
          <p:spPr>
            <a:xfrm>
              <a:off x="17657" y="288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5" name="object 620"/>
            <p:cNvSpPr/>
            <p:nvPr>
              <p:custDataLst>
                <p:tags r:id="rId592"/>
              </p:custDataLst>
            </p:nvPr>
          </p:nvSpPr>
          <p:spPr>
            <a:xfrm>
              <a:off x="17657" y="296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6" name="object 621"/>
            <p:cNvSpPr/>
            <p:nvPr>
              <p:custDataLst>
                <p:tags r:id="rId593"/>
              </p:custDataLst>
            </p:nvPr>
          </p:nvSpPr>
          <p:spPr>
            <a:xfrm>
              <a:off x="17657" y="304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7" name="object 622"/>
            <p:cNvSpPr/>
            <p:nvPr>
              <p:custDataLst>
                <p:tags r:id="rId594"/>
              </p:custDataLst>
            </p:nvPr>
          </p:nvSpPr>
          <p:spPr>
            <a:xfrm>
              <a:off x="17657" y="312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8" name="object 623"/>
            <p:cNvSpPr/>
            <p:nvPr>
              <p:custDataLst>
                <p:tags r:id="rId595"/>
              </p:custDataLst>
            </p:nvPr>
          </p:nvSpPr>
          <p:spPr>
            <a:xfrm>
              <a:off x="17657" y="320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29" name="object 624"/>
            <p:cNvSpPr/>
            <p:nvPr>
              <p:custDataLst>
                <p:tags r:id="rId596"/>
              </p:custDataLst>
            </p:nvPr>
          </p:nvSpPr>
          <p:spPr>
            <a:xfrm>
              <a:off x="17657" y="328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0" name="object 625"/>
            <p:cNvSpPr/>
            <p:nvPr>
              <p:custDataLst>
                <p:tags r:id="rId597"/>
              </p:custDataLst>
            </p:nvPr>
          </p:nvSpPr>
          <p:spPr>
            <a:xfrm>
              <a:off x="17657" y="336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1" name="object 626"/>
            <p:cNvSpPr/>
            <p:nvPr>
              <p:custDataLst>
                <p:tags r:id="rId598"/>
              </p:custDataLst>
            </p:nvPr>
          </p:nvSpPr>
          <p:spPr>
            <a:xfrm>
              <a:off x="17657" y="344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2" name="object 627"/>
            <p:cNvSpPr/>
            <p:nvPr>
              <p:custDataLst>
                <p:tags r:id="rId599"/>
              </p:custDataLst>
            </p:nvPr>
          </p:nvSpPr>
          <p:spPr>
            <a:xfrm>
              <a:off x="17657" y="352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3" name="object 628"/>
            <p:cNvSpPr/>
            <p:nvPr>
              <p:custDataLst>
                <p:tags r:id="rId600"/>
              </p:custDataLst>
            </p:nvPr>
          </p:nvSpPr>
          <p:spPr>
            <a:xfrm>
              <a:off x="17657" y="360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4" name="object 629"/>
            <p:cNvSpPr/>
            <p:nvPr>
              <p:custDataLst>
                <p:tags r:id="rId601"/>
              </p:custDataLst>
            </p:nvPr>
          </p:nvSpPr>
          <p:spPr>
            <a:xfrm>
              <a:off x="17657" y="368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5" name="object 630"/>
            <p:cNvSpPr/>
            <p:nvPr>
              <p:custDataLst>
                <p:tags r:id="rId602"/>
              </p:custDataLst>
            </p:nvPr>
          </p:nvSpPr>
          <p:spPr>
            <a:xfrm>
              <a:off x="17657" y="376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6" name="object 631"/>
            <p:cNvSpPr/>
            <p:nvPr>
              <p:custDataLst>
                <p:tags r:id="rId603"/>
              </p:custDataLst>
            </p:nvPr>
          </p:nvSpPr>
          <p:spPr>
            <a:xfrm>
              <a:off x="17657" y="384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7" name="object 632"/>
            <p:cNvSpPr/>
            <p:nvPr>
              <p:custDataLst>
                <p:tags r:id="rId604"/>
              </p:custDataLst>
            </p:nvPr>
          </p:nvSpPr>
          <p:spPr>
            <a:xfrm>
              <a:off x="17657" y="392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8" name="object 633"/>
            <p:cNvSpPr/>
            <p:nvPr>
              <p:custDataLst>
                <p:tags r:id="rId605"/>
              </p:custDataLst>
            </p:nvPr>
          </p:nvSpPr>
          <p:spPr>
            <a:xfrm>
              <a:off x="17657" y="400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39" name="object 634"/>
            <p:cNvSpPr/>
            <p:nvPr>
              <p:custDataLst>
                <p:tags r:id="rId606"/>
              </p:custDataLst>
            </p:nvPr>
          </p:nvSpPr>
          <p:spPr>
            <a:xfrm>
              <a:off x="17657" y="408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0" name="object 635"/>
            <p:cNvSpPr/>
            <p:nvPr>
              <p:custDataLst>
                <p:tags r:id="rId607"/>
              </p:custDataLst>
            </p:nvPr>
          </p:nvSpPr>
          <p:spPr>
            <a:xfrm>
              <a:off x="17657" y="416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1" name="object 636"/>
            <p:cNvSpPr/>
            <p:nvPr>
              <p:custDataLst>
                <p:tags r:id="rId608"/>
              </p:custDataLst>
            </p:nvPr>
          </p:nvSpPr>
          <p:spPr>
            <a:xfrm>
              <a:off x="17657" y="424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2" name="object 637"/>
            <p:cNvSpPr/>
            <p:nvPr>
              <p:custDataLst>
                <p:tags r:id="rId609"/>
              </p:custDataLst>
            </p:nvPr>
          </p:nvSpPr>
          <p:spPr>
            <a:xfrm>
              <a:off x="17657" y="432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3" name="object 638"/>
            <p:cNvSpPr/>
            <p:nvPr>
              <p:custDataLst>
                <p:tags r:id="rId610"/>
              </p:custDataLst>
            </p:nvPr>
          </p:nvSpPr>
          <p:spPr>
            <a:xfrm>
              <a:off x="17657" y="440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4" name="object 639"/>
            <p:cNvSpPr/>
            <p:nvPr>
              <p:custDataLst>
                <p:tags r:id="rId611"/>
              </p:custDataLst>
            </p:nvPr>
          </p:nvSpPr>
          <p:spPr>
            <a:xfrm>
              <a:off x="17657" y="448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5" name="object 640"/>
            <p:cNvSpPr/>
            <p:nvPr>
              <p:custDataLst>
                <p:tags r:id="rId612"/>
              </p:custDataLst>
            </p:nvPr>
          </p:nvSpPr>
          <p:spPr>
            <a:xfrm>
              <a:off x="17657" y="4562"/>
              <a:ext cx="20" cy="0"/>
            </a:xfrm>
            <a:custGeom>
              <a:avLst/>
              <a:gdLst/>
              <a:ahLst/>
              <a:cxnLst/>
              <a:rect l="l" t="t" r="r" b="b"/>
              <a:pathLst>
                <a:path w="12700">
                  <a:moveTo>
                    <a:pt x="0" y="0"/>
                  </a:moveTo>
                  <a:lnTo>
                    <a:pt x="12700" y="0"/>
                  </a:lnTo>
                </a:path>
              </a:pathLst>
            </a:custGeom>
            <a:ln w="38100">
              <a:solidFill>
                <a:srgbClr val="FF0000"/>
              </a:solidFill>
            </a:ln>
          </p:spPr>
          <p:txBody>
            <a:bodyPr wrap="square" lIns="0" tIns="0" rIns="0" bIns="0" rtlCol="0"/>
            <a:p>
              <a:endParaRPr>
                <a:solidFill>
                  <a:schemeClr val="dk1"/>
                </a:solidFill>
              </a:endParaRPr>
            </a:p>
          </p:txBody>
        </p:sp>
        <p:sp>
          <p:nvSpPr>
            <p:cNvPr id="646" name="object 641"/>
            <p:cNvSpPr/>
            <p:nvPr>
              <p:custDataLst>
                <p:tags r:id="rId613"/>
              </p:custDataLst>
            </p:nvPr>
          </p:nvSpPr>
          <p:spPr>
            <a:xfrm>
              <a:off x="17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47" name="object 642"/>
            <p:cNvSpPr/>
            <p:nvPr>
              <p:custDataLst>
                <p:tags r:id="rId614"/>
              </p:custDataLst>
            </p:nvPr>
          </p:nvSpPr>
          <p:spPr>
            <a:xfrm>
              <a:off x="17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48" name="object 643"/>
            <p:cNvSpPr/>
            <p:nvPr>
              <p:custDataLst>
                <p:tags r:id="rId615"/>
              </p:custDataLst>
            </p:nvPr>
          </p:nvSpPr>
          <p:spPr>
            <a:xfrm>
              <a:off x="17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49" name="object 644"/>
            <p:cNvSpPr/>
            <p:nvPr>
              <p:custDataLst>
                <p:tags r:id="rId616"/>
              </p:custDataLst>
            </p:nvPr>
          </p:nvSpPr>
          <p:spPr>
            <a:xfrm>
              <a:off x="17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0" name="object 645"/>
            <p:cNvSpPr/>
            <p:nvPr>
              <p:custDataLst>
                <p:tags r:id="rId617"/>
              </p:custDataLst>
            </p:nvPr>
          </p:nvSpPr>
          <p:spPr>
            <a:xfrm>
              <a:off x="17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1" name="object 646"/>
            <p:cNvSpPr/>
            <p:nvPr>
              <p:custDataLst>
                <p:tags r:id="rId618"/>
              </p:custDataLst>
            </p:nvPr>
          </p:nvSpPr>
          <p:spPr>
            <a:xfrm>
              <a:off x="17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2" name="object 647"/>
            <p:cNvSpPr/>
            <p:nvPr>
              <p:custDataLst>
                <p:tags r:id="rId619"/>
              </p:custDataLst>
            </p:nvPr>
          </p:nvSpPr>
          <p:spPr>
            <a:xfrm>
              <a:off x="17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3" name="object 648"/>
            <p:cNvSpPr/>
            <p:nvPr>
              <p:custDataLst>
                <p:tags r:id="rId620"/>
              </p:custDataLst>
            </p:nvPr>
          </p:nvSpPr>
          <p:spPr>
            <a:xfrm>
              <a:off x="17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4" name="object 649"/>
            <p:cNvSpPr/>
            <p:nvPr>
              <p:custDataLst>
                <p:tags r:id="rId621"/>
              </p:custDataLst>
            </p:nvPr>
          </p:nvSpPr>
          <p:spPr>
            <a:xfrm>
              <a:off x="16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5" name="object 650"/>
            <p:cNvSpPr/>
            <p:nvPr>
              <p:custDataLst>
                <p:tags r:id="rId622"/>
              </p:custDataLst>
            </p:nvPr>
          </p:nvSpPr>
          <p:spPr>
            <a:xfrm>
              <a:off x="16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6" name="object 651"/>
            <p:cNvSpPr/>
            <p:nvPr>
              <p:custDataLst>
                <p:tags r:id="rId623"/>
              </p:custDataLst>
            </p:nvPr>
          </p:nvSpPr>
          <p:spPr>
            <a:xfrm>
              <a:off x="16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7" name="object 652"/>
            <p:cNvSpPr/>
            <p:nvPr>
              <p:custDataLst>
                <p:tags r:id="rId624"/>
              </p:custDataLst>
            </p:nvPr>
          </p:nvSpPr>
          <p:spPr>
            <a:xfrm>
              <a:off x="167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8" name="object 653"/>
            <p:cNvSpPr/>
            <p:nvPr>
              <p:custDataLst>
                <p:tags r:id="rId625"/>
              </p:custDataLst>
            </p:nvPr>
          </p:nvSpPr>
          <p:spPr>
            <a:xfrm>
              <a:off x="166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59" name="object 654"/>
            <p:cNvSpPr/>
            <p:nvPr>
              <p:custDataLst>
                <p:tags r:id="rId626"/>
              </p:custDataLst>
            </p:nvPr>
          </p:nvSpPr>
          <p:spPr>
            <a:xfrm>
              <a:off x="165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0" name="object 655"/>
            <p:cNvSpPr/>
            <p:nvPr>
              <p:custDataLst>
                <p:tags r:id="rId627"/>
              </p:custDataLst>
            </p:nvPr>
          </p:nvSpPr>
          <p:spPr>
            <a:xfrm>
              <a:off x="164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1" name="object 656"/>
            <p:cNvSpPr/>
            <p:nvPr>
              <p:custDataLst>
                <p:tags r:id="rId628"/>
              </p:custDataLst>
            </p:nvPr>
          </p:nvSpPr>
          <p:spPr>
            <a:xfrm>
              <a:off x="163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2" name="object 657"/>
            <p:cNvSpPr/>
            <p:nvPr>
              <p:custDataLst>
                <p:tags r:id="rId629"/>
              </p:custDataLst>
            </p:nvPr>
          </p:nvSpPr>
          <p:spPr>
            <a:xfrm>
              <a:off x="163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3" name="object 658"/>
            <p:cNvSpPr/>
            <p:nvPr>
              <p:custDataLst>
                <p:tags r:id="rId630"/>
              </p:custDataLst>
            </p:nvPr>
          </p:nvSpPr>
          <p:spPr>
            <a:xfrm>
              <a:off x="162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4" name="object 659"/>
            <p:cNvSpPr/>
            <p:nvPr>
              <p:custDataLst>
                <p:tags r:id="rId631"/>
              </p:custDataLst>
            </p:nvPr>
          </p:nvSpPr>
          <p:spPr>
            <a:xfrm>
              <a:off x="161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5" name="object 660"/>
            <p:cNvSpPr/>
            <p:nvPr>
              <p:custDataLst>
                <p:tags r:id="rId632"/>
              </p:custDataLst>
            </p:nvPr>
          </p:nvSpPr>
          <p:spPr>
            <a:xfrm>
              <a:off x="160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6" name="object 661"/>
            <p:cNvSpPr/>
            <p:nvPr>
              <p:custDataLst>
                <p:tags r:id="rId633"/>
              </p:custDataLst>
            </p:nvPr>
          </p:nvSpPr>
          <p:spPr>
            <a:xfrm>
              <a:off x="159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7" name="object 662"/>
            <p:cNvSpPr/>
            <p:nvPr>
              <p:custDataLst>
                <p:tags r:id="rId634"/>
              </p:custDataLst>
            </p:nvPr>
          </p:nvSpPr>
          <p:spPr>
            <a:xfrm>
              <a:off x="159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8" name="object 663"/>
            <p:cNvSpPr/>
            <p:nvPr>
              <p:custDataLst>
                <p:tags r:id="rId635"/>
              </p:custDataLst>
            </p:nvPr>
          </p:nvSpPr>
          <p:spPr>
            <a:xfrm>
              <a:off x="158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69" name="object 664"/>
            <p:cNvSpPr/>
            <p:nvPr>
              <p:custDataLst>
                <p:tags r:id="rId636"/>
              </p:custDataLst>
            </p:nvPr>
          </p:nvSpPr>
          <p:spPr>
            <a:xfrm>
              <a:off x="157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0" name="object 665"/>
            <p:cNvSpPr/>
            <p:nvPr>
              <p:custDataLst>
                <p:tags r:id="rId637"/>
              </p:custDataLst>
            </p:nvPr>
          </p:nvSpPr>
          <p:spPr>
            <a:xfrm>
              <a:off x="156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1" name="object 666"/>
            <p:cNvSpPr/>
            <p:nvPr>
              <p:custDataLst>
                <p:tags r:id="rId638"/>
              </p:custDataLst>
            </p:nvPr>
          </p:nvSpPr>
          <p:spPr>
            <a:xfrm>
              <a:off x="15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2" name="object 667"/>
            <p:cNvSpPr/>
            <p:nvPr>
              <p:custDataLst>
                <p:tags r:id="rId639"/>
              </p:custDataLst>
            </p:nvPr>
          </p:nvSpPr>
          <p:spPr>
            <a:xfrm>
              <a:off x="15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3" name="object 668"/>
            <p:cNvSpPr/>
            <p:nvPr>
              <p:custDataLst>
                <p:tags r:id="rId640"/>
              </p:custDataLst>
            </p:nvPr>
          </p:nvSpPr>
          <p:spPr>
            <a:xfrm>
              <a:off x="15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4" name="object 669"/>
            <p:cNvSpPr/>
            <p:nvPr>
              <p:custDataLst>
                <p:tags r:id="rId641"/>
              </p:custDataLst>
            </p:nvPr>
          </p:nvSpPr>
          <p:spPr>
            <a:xfrm>
              <a:off x="15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5" name="object 670"/>
            <p:cNvSpPr/>
            <p:nvPr>
              <p:custDataLst>
                <p:tags r:id="rId642"/>
              </p:custDataLst>
            </p:nvPr>
          </p:nvSpPr>
          <p:spPr>
            <a:xfrm>
              <a:off x="15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6" name="object 671"/>
            <p:cNvSpPr/>
            <p:nvPr>
              <p:custDataLst>
                <p:tags r:id="rId643"/>
              </p:custDataLst>
            </p:nvPr>
          </p:nvSpPr>
          <p:spPr>
            <a:xfrm>
              <a:off x="15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7" name="object 672"/>
            <p:cNvSpPr/>
            <p:nvPr>
              <p:custDataLst>
                <p:tags r:id="rId644"/>
              </p:custDataLst>
            </p:nvPr>
          </p:nvSpPr>
          <p:spPr>
            <a:xfrm>
              <a:off x="15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8" name="object 673"/>
            <p:cNvSpPr/>
            <p:nvPr>
              <p:custDataLst>
                <p:tags r:id="rId645"/>
              </p:custDataLst>
            </p:nvPr>
          </p:nvSpPr>
          <p:spPr>
            <a:xfrm>
              <a:off x="15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79" name="object 674"/>
            <p:cNvSpPr/>
            <p:nvPr>
              <p:custDataLst>
                <p:tags r:id="rId646"/>
              </p:custDataLst>
            </p:nvPr>
          </p:nvSpPr>
          <p:spPr>
            <a:xfrm>
              <a:off x="14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0" name="object 675"/>
            <p:cNvSpPr/>
            <p:nvPr>
              <p:custDataLst>
                <p:tags r:id="rId647"/>
              </p:custDataLst>
            </p:nvPr>
          </p:nvSpPr>
          <p:spPr>
            <a:xfrm>
              <a:off x="14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1" name="object 676"/>
            <p:cNvSpPr/>
            <p:nvPr>
              <p:custDataLst>
                <p:tags r:id="rId648"/>
              </p:custDataLst>
            </p:nvPr>
          </p:nvSpPr>
          <p:spPr>
            <a:xfrm>
              <a:off x="14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2" name="object 677"/>
            <p:cNvSpPr/>
            <p:nvPr>
              <p:custDataLst>
                <p:tags r:id="rId649"/>
              </p:custDataLst>
            </p:nvPr>
          </p:nvSpPr>
          <p:spPr>
            <a:xfrm>
              <a:off x="147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3" name="object 678"/>
            <p:cNvSpPr/>
            <p:nvPr>
              <p:custDataLst>
                <p:tags r:id="rId650"/>
              </p:custDataLst>
            </p:nvPr>
          </p:nvSpPr>
          <p:spPr>
            <a:xfrm>
              <a:off x="146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4" name="object 679"/>
            <p:cNvSpPr/>
            <p:nvPr>
              <p:custDataLst>
                <p:tags r:id="rId651"/>
              </p:custDataLst>
            </p:nvPr>
          </p:nvSpPr>
          <p:spPr>
            <a:xfrm>
              <a:off x="145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5" name="object 680"/>
            <p:cNvSpPr/>
            <p:nvPr>
              <p:custDataLst>
                <p:tags r:id="rId652"/>
              </p:custDataLst>
            </p:nvPr>
          </p:nvSpPr>
          <p:spPr>
            <a:xfrm>
              <a:off x="144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6" name="object 681"/>
            <p:cNvSpPr/>
            <p:nvPr>
              <p:custDataLst>
                <p:tags r:id="rId653"/>
              </p:custDataLst>
            </p:nvPr>
          </p:nvSpPr>
          <p:spPr>
            <a:xfrm>
              <a:off x="143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7" name="object 682"/>
            <p:cNvSpPr/>
            <p:nvPr>
              <p:custDataLst>
                <p:tags r:id="rId654"/>
              </p:custDataLst>
            </p:nvPr>
          </p:nvSpPr>
          <p:spPr>
            <a:xfrm>
              <a:off x="143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8" name="object 683"/>
            <p:cNvSpPr/>
            <p:nvPr>
              <p:custDataLst>
                <p:tags r:id="rId655"/>
              </p:custDataLst>
            </p:nvPr>
          </p:nvSpPr>
          <p:spPr>
            <a:xfrm>
              <a:off x="142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89" name="object 684"/>
            <p:cNvSpPr/>
            <p:nvPr>
              <p:custDataLst>
                <p:tags r:id="rId656"/>
              </p:custDataLst>
            </p:nvPr>
          </p:nvSpPr>
          <p:spPr>
            <a:xfrm>
              <a:off x="141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0" name="object 685"/>
            <p:cNvSpPr/>
            <p:nvPr>
              <p:custDataLst>
                <p:tags r:id="rId657"/>
              </p:custDataLst>
            </p:nvPr>
          </p:nvSpPr>
          <p:spPr>
            <a:xfrm>
              <a:off x="140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1" name="object 686"/>
            <p:cNvSpPr/>
            <p:nvPr>
              <p:custDataLst>
                <p:tags r:id="rId658"/>
              </p:custDataLst>
            </p:nvPr>
          </p:nvSpPr>
          <p:spPr>
            <a:xfrm>
              <a:off x="139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2" name="object 687"/>
            <p:cNvSpPr/>
            <p:nvPr>
              <p:custDataLst>
                <p:tags r:id="rId659"/>
              </p:custDataLst>
            </p:nvPr>
          </p:nvSpPr>
          <p:spPr>
            <a:xfrm>
              <a:off x="139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3" name="object 688"/>
            <p:cNvSpPr/>
            <p:nvPr>
              <p:custDataLst>
                <p:tags r:id="rId660"/>
              </p:custDataLst>
            </p:nvPr>
          </p:nvSpPr>
          <p:spPr>
            <a:xfrm>
              <a:off x="138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4" name="object 689"/>
            <p:cNvSpPr/>
            <p:nvPr>
              <p:custDataLst>
                <p:tags r:id="rId661"/>
              </p:custDataLst>
            </p:nvPr>
          </p:nvSpPr>
          <p:spPr>
            <a:xfrm>
              <a:off x="137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5" name="object 690"/>
            <p:cNvSpPr/>
            <p:nvPr>
              <p:custDataLst>
                <p:tags r:id="rId662"/>
              </p:custDataLst>
            </p:nvPr>
          </p:nvSpPr>
          <p:spPr>
            <a:xfrm>
              <a:off x="136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6" name="object 691"/>
            <p:cNvSpPr/>
            <p:nvPr>
              <p:custDataLst>
                <p:tags r:id="rId663"/>
              </p:custDataLst>
            </p:nvPr>
          </p:nvSpPr>
          <p:spPr>
            <a:xfrm>
              <a:off x="13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7" name="object 692"/>
            <p:cNvSpPr/>
            <p:nvPr>
              <p:custDataLst>
                <p:tags r:id="rId664"/>
              </p:custDataLst>
            </p:nvPr>
          </p:nvSpPr>
          <p:spPr>
            <a:xfrm>
              <a:off x="13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8" name="object 693"/>
            <p:cNvSpPr/>
            <p:nvPr>
              <p:custDataLst>
                <p:tags r:id="rId665"/>
              </p:custDataLst>
            </p:nvPr>
          </p:nvSpPr>
          <p:spPr>
            <a:xfrm>
              <a:off x="13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699" name="object 694"/>
            <p:cNvSpPr/>
            <p:nvPr>
              <p:custDataLst>
                <p:tags r:id="rId666"/>
              </p:custDataLst>
            </p:nvPr>
          </p:nvSpPr>
          <p:spPr>
            <a:xfrm>
              <a:off x="13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0" name="object 695"/>
            <p:cNvSpPr/>
            <p:nvPr>
              <p:custDataLst>
                <p:tags r:id="rId667"/>
              </p:custDataLst>
            </p:nvPr>
          </p:nvSpPr>
          <p:spPr>
            <a:xfrm>
              <a:off x="13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1" name="object 696"/>
            <p:cNvSpPr/>
            <p:nvPr>
              <p:custDataLst>
                <p:tags r:id="rId668"/>
              </p:custDataLst>
            </p:nvPr>
          </p:nvSpPr>
          <p:spPr>
            <a:xfrm>
              <a:off x="13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2" name="object 697"/>
            <p:cNvSpPr/>
            <p:nvPr>
              <p:custDataLst>
                <p:tags r:id="rId669"/>
              </p:custDataLst>
            </p:nvPr>
          </p:nvSpPr>
          <p:spPr>
            <a:xfrm>
              <a:off x="13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3" name="object 698"/>
            <p:cNvSpPr/>
            <p:nvPr>
              <p:custDataLst>
                <p:tags r:id="rId670"/>
              </p:custDataLst>
            </p:nvPr>
          </p:nvSpPr>
          <p:spPr>
            <a:xfrm>
              <a:off x="13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4" name="object 699"/>
            <p:cNvSpPr/>
            <p:nvPr>
              <p:custDataLst>
                <p:tags r:id="rId671"/>
              </p:custDataLst>
            </p:nvPr>
          </p:nvSpPr>
          <p:spPr>
            <a:xfrm>
              <a:off x="12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5" name="object 700"/>
            <p:cNvSpPr/>
            <p:nvPr>
              <p:custDataLst>
                <p:tags r:id="rId672"/>
              </p:custDataLst>
            </p:nvPr>
          </p:nvSpPr>
          <p:spPr>
            <a:xfrm>
              <a:off x="12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6" name="object 701"/>
            <p:cNvSpPr/>
            <p:nvPr>
              <p:custDataLst>
                <p:tags r:id="rId673"/>
              </p:custDataLst>
            </p:nvPr>
          </p:nvSpPr>
          <p:spPr>
            <a:xfrm>
              <a:off x="12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7" name="object 702"/>
            <p:cNvSpPr/>
            <p:nvPr>
              <p:custDataLst>
                <p:tags r:id="rId674"/>
              </p:custDataLst>
            </p:nvPr>
          </p:nvSpPr>
          <p:spPr>
            <a:xfrm>
              <a:off x="127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8" name="object 703"/>
            <p:cNvSpPr/>
            <p:nvPr>
              <p:custDataLst>
                <p:tags r:id="rId675"/>
              </p:custDataLst>
            </p:nvPr>
          </p:nvSpPr>
          <p:spPr>
            <a:xfrm>
              <a:off x="126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09" name="object 704"/>
            <p:cNvSpPr/>
            <p:nvPr>
              <p:custDataLst>
                <p:tags r:id="rId676"/>
              </p:custDataLst>
            </p:nvPr>
          </p:nvSpPr>
          <p:spPr>
            <a:xfrm>
              <a:off x="125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0" name="object 705"/>
            <p:cNvSpPr/>
            <p:nvPr>
              <p:custDataLst>
                <p:tags r:id="rId677"/>
              </p:custDataLst>
            </p:nvPr>
          </p:nvSpPr>
          <p:spPr>
            <a:xfrm>
              <a:off x="124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1" name="object 706"/>
            <p:cNvSpPr/>
            <p:nvPr>
              <p:custDataLst>
                <p:tags r:id="rId678"/>
              </p:custDataLst>
            </p:nvPr>
          </p:nvSpPr>
          <p:spPr>
            <a:xfrm>
              <a:off x="123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2" name="object 707"/>
            <p:cNvSpPr/>
            <p:nvPr>
              <p:custDataLst>
                <p:tags r:id="rId679"/>
              </p:custDataLst>
            </p:nvPr>
          </p:nvSpPr>
          <p:spPr>
            <a:xfrm>
              <a:off x="123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3" name="object 708"/>
            <p:cNvSpPr/>
            <p:nvPr>
              <p:custDataLst>
                <p:tags r:id="rId680"/>
              </p:custDataLst>
            </p:nvPr>
          </p:nvSpPr>
          <p:spPr>
            <a:xfrm>
              <a:off x="122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4" name="object 709"/>
            <p:cNvSpPr/>
            <p:nvPr>
              <p:custDataLst>
                <p:tags r:id="rId681"/>
              </p:custDataLst>
            </p:nvPr>
          </p:nvSpPr>
          <p:spPr>
            <a:xfrm>
              <a:off x="121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5" name="object 710"/>
            <p:cNvSpPr/>
            <p:nvPr>
              <p:custDataLst>
                <p:tags r:id="rId682"/>
              </p:custDataLst>
            </p:nvPr>
          </p:nvSpPr>
          <p:spPr>
            <a:xfrm>
              <a:off x="120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6" name="object 711"/>
            <p:cNvSpPr/>
            <p:nvPr>
              <p:custDataLst>
                <p:tags r:id="rId683"/>
              </p:custDataLst>
            </p:nvPr>
          </p:nvSpPr>
          <p:spPr>
            <a:xfrm>
              <a:off x="119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7" name="object 712"/>
            <p:cNvSpPr/>
            <p:nvPr>
              <p:custDataLst>
                <p:tags r:id="rId684"/>
              </p:custDataLst>
            </p:nvPr>
          </p:nvSpPr>
          <p:spPr>
            <a:xfrm>
              <a:off x="119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8" name="object 713"/>
            <p:cNvSpPr/>
            <p:nvPr>
              <p:custDataLst>
                <p:tags r:id="rId685"/>
              </p:custDataLst>
            </p:nvPr>
          </p:nvSpPr>
          <p:spPr>
            <a:xfrm>
              <a:off x="118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19" name="object 714"/>
            <p:cNvSpPr/>
            <p:nvPr>
              <p:custDataLst>
                <p:tags r:id="rId686"/>
              </p:custDataLst>
            </p:nvPr>
          </p:nvSpPr>
          <p:spPr>
            <a:xfrm>
              <a:off x="117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0" name="object 715"/>
            <p:cNvSpPr/>
            <p:nvPr>
              <p:custDataLst>
                <p:tags r:id="rId687"/>
              </p:custDataLst>
            </p:nvPr>
          </p:nvSpPr>
          <p:spPr>
            <a:xfrm>
              <a:off x="116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1" name="object 716"/>
            <p:cNvSpPr/>
            <p:nvPr>
              <p:custDataLst>
                <p:tags r:id="rId688"/>
              </p:custDataLst>
            </p:nvPr>
          </p:nvSpPr>
          <p:spPr>
            <a:xfrm>
              <a:off x="11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2" name="object 717"/>
            <p:cNvSpPr/>
            <p:nvPr>
              <p:custDataLst>
                <p:tags r:id="rId689"/>
              </p:custDataLst>
            </p:nvPr>
          </p:nvSpPr>
          <p:spPr>
            <a:xfrm>
              <a:off x="11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3" name="object 718"/>
            <p:cNvSpPr/>
            <p:nvPr>
              <p:custDataLst>
                <p:tags r:id="rId690"/>
              </p:custDataLst>
            </p:nvPr>
          </p:nvSpPr>
          <p:spPr>
            <a:xfrm>
              <a:off x="11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4" name="object 719"/>
            <p:cNvSpPr/>
            <p:nvPr>
              <p:custDataLst>
                <p:tags r:id="rId691"/>
              </p:custDataLst>
            </p:nvPr>
          </p:nvSpPr>
          <p:spPr>
            <a:xfrm>
              <a:off x="11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5" name="object 720"/>
            <p:cNvSpPr/>
            <p:nvPr>
              <p:custDataLst>
                <p:tags r:id="rId692"/>
              </p:custDataLst>
            </p:nvPr>
          </p:nvSpPr>
          <p:spPr>
            <a:xfrm>
              <a:off x="11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6" name="object 721"/>
            <p:cNvSpPr/>
            <p:nvPr>
              <p:custDataLst>
                <p:tags r:id="rId693"/>
              </p:custDataLst>
            </p:nvPr>
          </p:nvSpPr>
          <p:spPr>
            <a:xfrm>
              <a:off x="11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7" name="object 722"/>
            <p:cNvSpPr/>
            <p:nvPr>
              <p:custDataLst>
                <p:tags r:id="rId694"/>
              </p:custDataLst>
            </p:nvPr>
          </p:nvSpPr>
          <p:spPr>
            <a:xfrm>
              <a:off x="11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8" name="object 723"/>
            <p:cNvSpPr/>
            <p:nvPr>
              <p:custDataLst>
                <p:tags r:id="rId695"/>
              </p:custDataLst>
            </p:nvPr>
          </p:nvSpPr>
          <p:spPr>
            <a:xfrm>
              <a:off x="11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29" name="object 724"/>
            <p:cNvSpPr/>
            <p:nvPr>
              <p:custDataLst>
                <p:tags r:id="rId696"/>
              </p:custDataLst>
            </p:nvPr>
          </p:nvSpPr>
          <p:spPr>
            <a:xfrm>
              <a:off x="10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0" name="object 725"/>
            <p:cNvSpPr/>
            <p:nvPr>
              <p:custDataLst>
                <p:tags r:id="rId697"/>
              </p:custDataLst>
            </p:nvPr>
          </p:nvSpPr>
          <p:spPr>
            <a:xfrm>
              <a:off x="10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1" name="object 726"/>
            <p:cNvSpPr/>
            <p:nvPr>
              <p:custDataLst>
                <p:tags r:id="rId698"/>
              </p:custDataLst>
            </p:nvPr>
          </p:nvSpPr>
          <p:spPr>
            <a:xfrm>
              <a:off x="10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2" name="object 727"/>
            <p:cNvSpPr/>
            <p:nvPr>
              <p:custDataLst>
                <p:tags r:id="rId699"/>
              </p:custDataLst>
            </p:nvPr>
          </p:nvSpPr>
          <p:spPr>
            <a:xfrm>
              <a:off x="107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3" name="object 728"/>
            <p:cNvSpPr/>
            <p:nvPr>
              <p:custDataLst>
                <p:tags r:id="rId700"/>
              </p:custDataLst>
            </p:nvPr>
          </p:nvSpPr>
          <p:spPr>
            <a:xfrm>
              <a:off x="106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4" name="object 729"/>
            <p:cNvSpPr/>
            <p:nvPr>
              <p:custDataLst>
                <p:tags r:id="rId701"/>
              </p:custDataLst>
            </p:nvPr>
          </p:nvSpPr>
          <p:spPr>
            <a:xfrm>
              <a:off x="105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5" name="object 730"/>
            <p:cNvSpPr/>
            <p:nvPr>
              <p:custDataLst>
                <p:tags r:id="rId702"/>
              </p:custDataLst>
            </p:nvPr>
          </p:nvSpPr>
          <p:spPr>
            <a:xfrm>
              <a:off x="104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6" name="object 731"/>
            <p:cNvSpPr/>
            <p:nvPr>
              <p:custDataLst>
                <p:tags r:id="rId703"/>
              </p:custDataLst>
            </p:nvPr>
          </p:nvSpPr>
          <p:spPr>
            <a:xfrm>
              <a:off x="103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7" name="object 732"/>
            <p:cNvSpPr/>
            <p:nvPr>
              <p:custDataLst>
                <p:tags r:id="rId704"/>
              </p:custDataLst>
            </p:nvPr>
          </p:nvSpPr>
          <p:spPr>
            <a:xfrm>
              <a:off x="103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38" name="object 733"/>
            <p:cNvSpPr/>
            <p:nvPr>
              <p:custDataLst>
                <p:tags r:id="rId705"/>
              </p:custDataLst>
            </p:nvPr>
          </p:nvSpPr>
          <p:spPr>
            <a:xfrm>
              <a:off x="10233" y="4597"/>
              <a:ext cx="60" cy="0"/>
            </a:xfrm>
            <a:custGeom>
              <a:avLst/>
              <a:gdLst/>
              <a:ahLst/>
              <a:cxnLst/>
              <a:rect l="l" t="t" r="r" b="b"/>
              <a:pathLst>
                <a:path w="38100">
                  <a:moveTo>
                    <a:pt x="0" y="0"/>
                  </a:moveTo>
                  <a:lnTo>
                    <a:pt x="38099" y="0"/>
                  </a:lnTo>
                </a:path>
              </a:pathLst>
            </a:custGeom>
            <a:ln w="12700">
              <a:solidFill>
                <a:srgbClr val="FF0000"/>
              </a:solidFill>
            </a:ln>
          </p:spPr>
          <p:txBody>
            <a:bodyPr wrap="square" lIns="0" tIns="0" rIns="0" bIns="0" rtlCol="0"/>
            <a:p>
              <a:endParaRPr>
                <a:solidFill>
                  <a:schemeClr val="dk1"/>
                </a:solidFill>
              </a:endParaRPr>
            </a:p>
          </p:txBody>
        </p:sp>
        <p:sp>
          <p:nvSpPr>
            <p:cNvPr id="739" name="object 734"/>
            <p:cNvSpPr/>
            <p:nvPr>
              <p:custDataLst>
                <p:tags r:id="rId706"/>
              </p:custDataLst>
            </p:nvPr>
          </p:nvSpPr>
          <p:spPr>
            <a:xfrm>
              <a:off x="101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0" name="object 735"/>
            <p:cNvSpPr/>
            <p:nvPr>
              <p:custDataLst>
                <p:tags r:id="rId707"/>
              </p:custDataLst>
            </p:nvPr>
          </p:nvSpPr>
          <p:spPr>
            <a:xfrm>
              <a:off x="100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1" name="object 736"/>
            <p:cNvSpPr/>
            <p:nvPr>
              <p:custDataLst>
                <p:tags r:id="rId708"/>
              </p:custDataLst>
            </p:nvPr>
          </p:nvSpPr>
          <p:spPr>
            <a:xfrm>
              <a:off x="99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2" name="object 737"/>
            <p:cNvSpPr/>
            <p:nvPr>
              <p:custDataLst>
                <p:tags r:id="rId709"/>
              </p:custDataLst>
            </p:nvPr>
          </p:nvSpPr>
          <p:spPr>
            <a:xfrm>
              <a:off x="99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3" name="object 738"/>
            <p:cNvSpPr/>
            <p:nvPr>
              <p:custDataLst>
                <p:tags r:id="rId710"/>
              </p:custDataLst>
            </p:nvPr>
          </p:nvSpPr>
          <p:spPr>
            <a:xfrm>
              <a:off x="98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4" name="object 739"/>
            <p:cNvSpPr/>
            <p:nvPr>
              <p:custDataLst>
                <p:tags r:id="rId711"/>
              </p:custDataLst>
            </p:nvPr>
          </p:nvSpPr>
          <p:spPr>
            <a:xfrm>
              <a:off x="97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5" name="object 740"/>
            <p:cNvSpPr/>
            <p:nvPr>
              <p:custDataLst>
                <p:tags r:id="rId712"/>
              </p:custDataLst>
            </p:nvPr>
          </p:nvSpPr>
          <p:spPr>
            <a:xfrm>
              <a:off x="96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6" name="object 741"/>
            <p:cNvSpPr/>
            <p:nvPr>
              <p:custDataLst>
                <p:tags r:id="rId713"/>
              </p:custDataLst>
            </p:nvPr>
          </p:nvSpPr>
          <p:spPr>
            <a:xfrm>
              <a:off x="9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7" name="object 742"/>
            <p:cNvSpPr/>
            <p:nvPr>
              <p:custDataLst>
                <p:tags r:id="rId714"/>
              </p:custDataLst>
            </p:nvPr>
          </p:nvSpPr>
          <p:spPr>
            <a:xfrm>
              <a:off x="9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8" name="object 743"/>
            <p:cNvSpPr/>
            <p:nvPr>
              <p:custDataLst>
                <p:tags r:id="rId715"/>
              </p:custDataLst>
            </p:nvPr>
          </p:nvSpPr>
          <p:spPr>
            <a:xfrm>
              <a:off x="9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49" name="object 744"/>
            <p:cNvSpPr/>
            <p:nvPr>
              <p:custDataLst>
                <p:tags r:id="rId716"/>
              </p:custDataLst>
            </p:nvPr>
          </p:nvSpPr>
          <p:spPr>
            <a:xfrm>
              <a:off x="9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0" name="object 745"/>
            <p:cNvSpPr/>
            <p:nvPr>
              <p:custDataLst>
                <p:tags r:id="rId717"/>
              </p:custDataLst>
            </p:nvPr>
          </p:nvSpPr>
          <p:spPr>
            <a:xfrm>
              <a:off x="9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1" name="object 746"/>
            <p:cNvSpPr/>
            <p:nvPr>
              <p:custDataLst>
                <p:tags r:id="rId718"/>
              </p:custDataLst>
            </p:nvPr>
          </p:nvSpPr>
          <p:spPr>
            <a:xfrm>
              <a:off x="9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2" name="object 747"/>
            <p:cNvSpPr/>
            <p:nvPr>
              <p:custDataLst>
                <p:tags r:id="rId719"/>
              </p:custDataLst>
            </p:nvPr>
          </p:nvSpPr>
          <p:spPr>
            <a:xfrm>
              <a:off x="9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3" name="object 748"/>
            <p:cNvSpPr/>
            <p:nvPr>
              <p:custDataLst>
                <p:tags r:id="rId720"/>
              </p:custDataLst>
            </p:nvPr>
          </p:nvSpPr>
          <p:spPr>
            <a:xfrm>
              <a:off x="9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4" name="object 749"/>
            <p:cNvSpPr/>
            <p:nvPr>
              <p:custDataLst>
                <p:tags r:id="rId721"/>
              </p:custDataLst>
            </p:nvPr>
          </p:nvSpPr>
          <p:spPr>
            <a:xfrm>
              <a:off x="8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5" name="object 750"/>
            <p:cNvSpPr/>
            <p:nvPr>
              <p:custDataLst>
                <p:tags r:id="rId722"/>
              </p:custDataLst>
            </p:nvPr>
          </p:nvSpPr>
          <p:spPr>
            <a:xfrm>
              <a:off x="8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6" name="object 751"/>
            <p:cNvSpPr/>
            <p:nvPr>
              <p:custDataLst>
                <p:tags r:id="rId723"/>
              </p:custDataLst>
            </p:nvPr>
          </p:nvSpPr>
          <p:spPr>
            <a:xfrm>
              <a:off x="8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7" name="object 752"/>
            <p:cNvSpPr/>
            <p:nvPr>
              <p:custDataLst>
                <p:tags r:id="rId724"/>
              </p:custDataLst>
            </p:nvPr>
          </p:nvSpPr>
          <p:spPr>
            <a:xfrm>
              <a:off x="87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8" name="object 753"/>
            <p:cNvSpPr/>
            <p:nvPr>
              <p:custDataLst>
                <p:tags r:id="rId725"/>
              </p:custDataLst>
            </p:nvPr>
          </p:nvSpPr>
          <p:spPr>
            <a:xfrm>
              <a:off x="86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59" name="object 754"/>
            <p:cNvSpPr/>
            <p:nvPr>
              <p:custDataLst>
                <p:tags r:id="rId726"/>
              </p:custDataLst>
            </p:nvPr>
          </p:nvSpPr>
          <p:spPr>
            <a:xfrm>
              <a:off x="85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0" name="object 755"/>
            <p:cNvSpPr/>
            <p:nvPr>
              <p:custDataLst>
                <p:tags r:id="rId727"/>
              </p:custDataLst>
            </p:nvPr>
          </p:nvSpPr>
          <p:spPr>
            <a:xfrm>
              <a:off x="84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1" name="object 756"/>
            <p:cNvSpPr/>
            <p:nvPr>
              <p:custDataLst>
                <p:tags r:id="rId728"/>
              </p:custDataLst>
            </p:nvPr>
          </p:nvSpPr>
          <p:spPr>
            <a:xfrm>
              <a:off x="83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2" name="object 757"/>
            <p:cNvSpPr/>
            <p:nvPr>
              <p:custDataLst>
                <p:tags r:id="rId729"/>
              </p:custDataLst>
            </p:nvPr>
          </p:nvSpPr>
          <p:spPr>
            <a:xfrm>
              <a:off x="83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3" name="object 758"/>
            <p:cNvSpPr/>
            <p:nvPr>
              <p:custDataLst>
                <p:tags r:id="rId730"/>
              </p:custDataLst>
            </p:nvPr>
          </p:nvSpPr>
          <p:spPr>
            <a:xfrm>
              <a:off x="82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4" name="object 759"/>
            <p:cNvSpPr/>
            <p:nvPr>
              <p:custDataLst>
                <p:tags r:id="rId731"/>
              </p:custDataLst>
            </p:nvPr>
          </p:nvSpPr>
          <p:spPr>
            <a:xfrm>
              <a:off x="81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5" name="object 760"/>
            <p:cNvSpPr/>
            <p:nvPr>
              <p:custDataLst>
                <p:tags r:id="rId732"/>
              </p:custDataLst>
            </p:nvPr>
          </p:nvSpPr>
          <p:spPr>
            <a:xfrm>
              <a:off x="80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6" name="object 761"/>
            <p:cNvSpPr/>
            <p:nvPr>
              <p:custDataLst>
                <p:tags r:id="rId733"/>
              </p:custDataLst>
            </p:nvPr>
          </p:nvSpPr>
          <p:spPr>
            <a:xfrm>
              <a:off x="79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7" name="object 762"/>
            <p:cNvSpPr/>
            <p:nvPr>
              <p:custDataLst>
                <p:tags r:id="rId734"/>
              </p:custDataLst>
            </p:nvPr>
          </p:nvSpPr>
          <p:spPr>
            <a:xfrm>
              <a:off x="79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8" name="object 763"/>
            <p:cNvSpPr/>
            <p:nvPr>
              <p:custDataLst>
                <p:tags r:id="rId735"/>
              </p:custDataLst>
            </p:nvPr>
          </p:nvSpPr>
          <p:spPr>
            <a:xfrm>
              <a:off x="78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69" name="object 764"/>
            <p:cNvSpPr/>
            <p:nvPr>
              <p:custDataLst>
                <p:tags r:id="rId736"/>
              </p:custDataLst>
            </p:nvPr>
          </p:nvSpPr>
          <p:spPr>
            <a:xfrm>
              <a:off x="77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0" name="object 765"/>
            <p:cNvSpPr/>
            <p:nvPr>
              <p:custDataLst>
                <p:tags r:id="rId737"/>
              </p:custDataLst>
            </p:nvPr>
          </p:nvSpPr>
          <p:spPr>
            <a:xfrm>
              <a:off x="76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1" name="object 766"/>
            <p:cNvSpPr/>
            <p:nvPr>
              <p:custDataLst>
                <p:tags r:id="rId738"/>
              </p:custDataLst>
            </p:nvPr>
          </p:nvSpPr>
          <p:spPr>
            <a:xfrm>
              <a:off x="7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2" name="object 767"/>
            <p:cNvSpPr/>
            <p:nvPr>
              <p:custDataLst>
                <p:tags r:id="rId739"/>
              </p:custDataLst>
            </p:nvPr>
          </p:nvSpPr>
          <p:spPr>
            <a:xfrm>
              <a:off x="7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3" name="object 768"/>
            <p:cNvSpPr/>
            <p:nvPr>
              <p:custDataLst>
                <p:tags r:id="rId740"/>
              </p:custDataLst>
            </p:nvPr>
          </p:nvSpPr>
          <p:spPr>
            <a:xfrm>
              <a:off x="7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4" name="object 769"/>
            <p:cNvSpPr/>
            <p:nvPr>
              <p:custDataLst>
                <p:tags r:id="rId741"/>
              </p:custDataLst>
            </p:nvPr>
          </p:nvSpPr>
          <p:spPr>
            <a:xfrm>
              <a:off x="7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5" name="object 770"/>
            <p:cNvSpPr/>
            <p:nvPr>
              <p:custDataLst>
                <p:tags r:id="rId742"/>
              </p:custDataLst>
            </p:nvPr>
          </p:nvSpPr>
          <p:spPr>
            <a:xfrm>
              <a:off x="7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6" name="object 771"/>
            <p:cNvSpPr/>
            <p:nvPr>
              <p:custDataLst>
                <p:tags r:id="rId743"/>
              </p:custDataLst>
            </p:nvPr>
          </p:nvSpPr>
          <p:spPr>
            <a:xfrm>
              <a:off x="7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7" name="object 772"/>
            <p:cNvSpPr/>
            <p:nvPr>
              <p:custDataLst>
                <p:tags r:id="rId744"/>
              </p:custDataLst>
            </p:nvPr>
          </p:nvSpPr>
          <p:spPr>
            <a:xfrm>
              <a:off x="7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8" name="object 773"/>
            <p:cNvSpPr/>
            <p:nvPr>
              <p:custDataLst>
                <p:tags r:id="rId745"/>
              </p:custDataLst>
            </p:nvPr>
          </p:nvSpPr>
          <p:spPr>
            <a:xfrm>
              <a:off x="7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79" name="object 774"/>
            <p:cNvSpPr/>
            <p:nvPr>
              <p:custDataLst>
                <p:tags r:id="rId746"/>
              </p:custDataLst>
            </p:nvPr>
          </p:nvSpPr>
          <p:spPr>
            <a:xfrm>
              <a:off x="6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0" name="object 775"/>
            <p:cNvSpPr/>
            <p:nvPr>
              <p:custDataLst>
                <p:tags r:id="rId747"/>
              </p:custDataLst>
            </p:nvPr>
          </p:nvSpPr>
          <p:spPr>
            <a:xfrm>
              <a:off x="6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1" name="object 776"/>
            <p:cNvSpPr/>
            <p:nvPr>
              <p:custDataLst>
                <p:tags r:id="rId748"/>
              </p:custDataLst>
            </p:nvPr>
          </p:nvSpPr>
          <p:spPr>
            <a:xfrm>
              <a:off x="6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2" name="object 777"/>
            <p:cNvSpPr/>
            <p:nvPr>
              <p:custDataLst>
                <p:tags r:id="rId749"/>
              </p:custDataLst>
            </p:nvPr>
          </p:nvSpPr>
          <p:spPr>
            <a:xfrm>
              <a:off x="67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3" name="object 778"/>
            <p:cNvSpPr/>
            <p:nvPr>
              <p:custDataLst>
                <p:tags r:id="rId750"/>
              </p:custDataLst>
            </p:nvPr>
          </p:nvSpPr>
          <p:spPr>
            <a:xfrm>
              <a:off x="66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4" name="object 779"/>
            <p:cNvSpPr/>
            <p:nvPr>
              <p:custDataLst>
                <p:tags r:id="rId751"/>
              </p:custDataLst>
            </p:nvPr>
          </p:nvSpPr>
          <p:spPr>
            <a:xfrm>
              <a:off x="65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5" name="object 780"/>
            <p:cNvSpPr/>
            <p:nvPr>
              <p:custDataLst>
                <p:tags r:id="rId752"/>
              </p:custDataLst>
            </p:nvPr>
          </p:nvSpPr>
          <p:spPr>
            <a:xfrm>
              <a:off x="64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6" name="object 781"/>
            <p:cNvSpPr/>
            <p:nvPr>
              <p:custDataLst>
                <p:tags r:id="rId753"/>
              </p:custDataLst>
            </p:nvPr>
          </p:nvSpPr>
          <p:spPr>
            <a:xfrm>
              <a:off x="63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7" name="object 782"/>
            <p:cNvSpPr/>
            <p:nvPr>
              <p:custDataLst>
                <p:tags r:id="rId754"/>
              </p:custDataLst>
            </p:nvPr>
          </p:nvSpPr>
          <p:spPr>
            <a:xfrm>
              <a:off x="63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8" name="object 783"/>
            <p:cNvSpPr/>
            <p:nvPr>
              <p:custDataLst>
                <p:tags r:id="rId755"/>
              </p:custDataLst>
            </p:nvPr>
          </p:nvSpPr>
          <p:spPr>
            <a:xfrm>
              <a:off x="62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89" name="object 784"/>
            <p:cNvSpPr/>
            <p:nvPr>
              <p:custDataLst>
                <p:tags r:id="rId756"/>
              </p:custDataLst>
            </p:nvPr>
          </p:nvSpPr>
          <p:spPr>
            <a:xfrm>
              <a:off x="61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0" name="object 785"/>
            <p:cNvSpPr/>
            <p:nvPr>
              <p:custDataLst>
                <p:tags r:id="rId757"/>
              </p:custDataLst>
            </p:nvPr>
          </p:nvSpPr>
          <p:spPr>
            <a:xfrm>
              <a:off x="60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1" name="object 786"/>
            <p:cNvSpPr/>
            <p:nvPr>
              <p:custDataLst>
                <p:tags r:id="rId758"/>
              </p:custDataLst>
            </p:nvPr>
          </p:nvSpPr>
          <p:spPr>
            <a:xfrm>
              <a:off x="59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2" name="object 787"/>
            <p:cNvSpPr/>
            <p:nvPr>
              <p:custDataLst>
                <p:tags r:id="rId759"/>
              </p:custDataLst>
            </p:nvPr>
          </p:nvSpPr>
          <p:spPr>
            <a:xfrm>
              <a:off x="59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3" name="object 788"/>
            <p:cNvSpPr/>
            <p:nvPr>
              <p:custDataLst>
                <p:tags r:id="rId760"/>
              </p:custDataLst>
            </p:nvPr>
          </p:nvSpPr>
          <p:spPr>
            <a:xfrm>
              <a:off x="58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4" name="object 789"/>
            <p:cNvSpPr/>
            <p:nvPr>
              <p:custDataLst>
                <p:tags r:id="rId761"/>
              </p:custDataLst>
            </p:nvPr>
          </p:nvSpPr>
          <p:spPr>
            <a:xfrm>
              <a:off x="57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5" name="object 790"/>
            <p:cNvSpPr/>
            <p:nvPr>
              <p:custDataLst>
                <p:tags r:id="rId762"/>
              </p:custDataLst>
            </p:nvPr>
          </p:nvSpPr>
          <p:spPr>
            <a:xfrm>
              <a:off x="56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6" name="object 791"/>
            <p:cNvSpPr/>
            <p:nvPr>
              <p:custDataLst>
                <p:tags r:id="rId763"/>
              </p:custDataLst>
            </p:nvPr>
          </p:nvSpPr>
          <p:spPr>
            <a:xfrm>
              <a:off x="55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7" name="object 792"/>
            <p:cNvSpPr/>
            <p:nvPr>
              <p:custDataLst>
                <p:tags r:id="rId764"/>
              </p:custDataLst>
            </p:nvPr>
          </p:nvSpPr>
          <p:spPr>
            <a:xfrm>
              <a:off x="55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8" name="object 793"/>
            <p:cNvSpPr/>
            <p:nvPr>
              <p:custDataLst>
                <p:tags r:id="rId765"/>
              </p:custDataLst>
            </p:nvPr>
          </p:nvSpPr>
          <p:spPr>
            <a:xfrm>
              <a:off x="54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799" name="object 794"/>
            <p:cNvSpPr/>
            <p:nvPr>
              <p:custDataLst>
                <p:tags r:id="rId766"/>
              </p:custDataLst>
            </p:nvPr>
          </p:nvSpPr>
          <p:spPr>
            <a:xfrm>
              <a:off x="53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0" name="object 795"/>
            <p:cNvSpPr/>
            <p:nvPr>
              <p:custDataLst>
                <p:tags r:id="rId767"/>
              </p:custDataLst>
            </p:nvPr>
          </p:nvSpPr>
          <p:spPr>
            <a:xfrm>
              <a:off x="52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1" name="object 796"/>
            <p:cNvSpPr/>
            <p:nvPr>
              <p:custDataLst>
                <p:tags r:id="rId768"/>
              </p:custDataLst>
            </p:nvPr>
          </p:nvSpPr>
          <p:spPr>
            <a:xfrm>
              <a:off x="51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2" name="object 797"/>
            <p:cNvSpPr/>
            <p:nvPr>
              <p:custDataLst>
                <p:tags r:id="rId769"/>
              </p:custDataLst>
            </p:nvPr>
          </p:nvSpPr>
          <p:spPr>
            <a:xfrm>
              <a:off x="511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3" name="object 798"/>
            <p:cNvSpPr/>
            <p:nvPr>
              <p:custDataLst>
                <p:tags r:id="rId770"/>
              </p:custDataLst>
            </p:nvPr>
          </p:nvSpPr>
          <p:spPr>
            <a:xfrm>
              <a:off x="503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4" name="object 799"/>
            <p:cNvSpPr/>
            <p:nvPr>
              <p:custDataLst>
                <p:tags r:id="rId771"/>
              </p:custDataLst>
            </p:nvPr>
          </p:nvSpPr>
          <p:spPr>
            <a:xfrm>
              <a:off x="495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5" name="object 800"/>
            <p:cNvSpPr/>
            <p:nvPr>
              <p:custDataLst>
                <p:tags r:id="rId772"/>
              </p:custDataLst>
            </p:nvPr>
          </p:nvSpPr>
          <p:spPr>
            <a:xfrm>
              <a:off x="487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6" name="object 801"/>
            <p:cNvSpPr/>
            <p:nvPr>
              <p:custDataLst>
                <p:tags r:id="rId773"/>
              </p:custDataLst>
            </p:nvPr>
          </p:nvSpPr>
          <p:spPr>
            <a:xfrm>
              <a:off x="4793" y="4597"/>
              <a:ext cx="60" cy="0"/>
            </a:xfrm>
            <a:custGeom>
              <a:avLst/>
              <a:gdLst/>
              <a:ahLst/>
              <a:cxnLst/>
              <a:rect l="l" t="t" r="r" b="b"/>
              <a:pathLst>
                <a:path w="38100">
                  <a:moveTo>
                    <a:pt x="0" y="0"/>
                  </a:moveTo>
                  <a:lnTo>
                    <a:pt x="38100" y="0"/>
                  </a:lnTo>
                </a:path>
              </a:pathLst>
            </a:custGeom>
            <a:ln w="12700">
              <a:solidFill>
                <a:srgbClr val="FF0000"/>
              </a:solidFill>
            </a:ln>
          </p:spPr>
          <p:txBody>
            <a:bodyPr wrap="square" lIns="0" tIns="0" rIns="0" bIns="0" rtlCol="0"/>
            <a:p>
              <a:endParaRPr>
                <a:solidFill>
                  <a:schemeClr val="dk1"/>
                </a:solidFill>
              </a:endParaRPr>
            </a:p>
          </p:txBody>
        </p:sp>
        <p:sp>
          <p:nvSpPr>
            <p:cNvPr id="807" name="object 802"/>
            <p:cNvSpPr/>
            <p:nvPr>
              <p:custDataLst>
                <p:tags r:id="rId774"/>
              </p:custDataLst>
            </p:nvPr>
          </p:nvSpPr>
          <p:spPr>
            <a:xfrm>
              <a:off x="4765" y="4671"/>
              <a:ext cx="12913" cy="2762"/>
            </a:xfrm>
            <a:custGeom>
              <a:avLst/>
              <a:gdLst/>
              <a:ahLst/>
              <a:cxnLst/>
              <a:rect l="l" t="t" r="r" b="b"/>
              <a:pathLst>
                <a:path w="8199755" h="1753870">
                  <a:moveTo>
                    <a:pt x="10413" y="1746973"/>
                  </a:moveTo>
                  <a:lnTo>
                    <a:pt x="0" y="1746973"/>
                  </a:lnTo>
                  <a:lnTo>
                    <a:pt x="0" y="1708873"/>
                  </a:lnTo>
                  <a:lnTo>
                    <a:pt x="12700" y="1708873"/>
                  </a:lnTo>
                  <a:lnTo>
                    <a:pt x="12700" y="1740623"/>
                  </a:lnTo>
                  <a:lnTo>
                    <a:pt x="10413" y="1740623"/>
                  </a:lnTo>
                  <a:lnTo>
                    <a:pt x="10413" y="1746973"/>
                  </a:lnTo>
                  <a:close/>
                </a:path>
                <a:path w="8199755" h="1753870">
                  <a:moveTo>
                    <a:pt x="48513" y="1753323"/>
                  </a:moveTo>
                  <a:lnTo>
                    <a:pt x="10413" y="1753323"/>
                  </a:lnTo>
                  <a:lnTo>
                    <a:pt x="10413" y="1740623"/>
                  </a:lnTo>
                  <a:lnTo>
                    <a:pt x="12700" y="1740623"/>
                  </a:lnTo>
                  <a:lnTo>
                    <a:pt x="12700" y="1746973"/>
                  </a:lnTo>
                  <a:lnTo>
                    <a:pt x="48513" y="1746973"/>
                  </a:lnTo>
                  <a:lnTo>
                    <a:pt x="48513" y="1753323"/>
                  </a:lnTo>
                  <a:close/>
                </a:path>
                <a:path w="8199755" h="1753870">
                  <a:moveTo>
                    <a:pt x="48513" y="1746973"/>
                  </a:moveTo>
                  <a:lnTo>
                    <a:pt x="12700" y="1746973"/>
                  </a:lnTo>
                  <a:lnTo>
                    <a:pt x="12700" y="1740623"/>
                  </a:lnTo>
                  <a:lnTo>
                    <a:pt x="48513" y="1740623"/>
                  </a:lnTo>
                  <a:lnTo>
                    <a:pt x="48513" y="1746973"/>
                  </a:lnTo>
                  <a:close/>
                </a:path>
                <a:path w="8199755" h="1753870">
                  <a:moveTo>
                    <a:pt x="12700" y="1696173"/>
                  </a:moveTo>
                  <a:lnTo>
                    <a:pt x="0" y="1696173"/>
                  </a:lnTo>
                  <a:lnTo>
                    <a:pt x="0" y="1658073"/>
                  </a:lnTo>
                  <a:lnTo>
                    <a:pt x="12700" y="1658073"/>
                  </a:lnTo>
                  <a:lnTo>
                    <a:pt x="12700" y="1696173"/>
                  </a:lnTo>
                  <a:close/>
                </a:path>
                <a:path w="8199755" h="1753870">
                  <a:moveTo>
                    <a:pt x="12700" y="1645373"/>
                  </a:moveTo>
                  <a:lnTo>
                    <a:pt x="0" y="1645373"/>
                  </a:lnTo>
                  <a:lnTo>
                    <a:pt x="0" y="1607273"/>
                  </a:lnTo>
                  <a:lnTo>
                    <a:pt x="12700" y="1607273"/>
                  </a:lnTo>
                  <a:lnTo>
                    <a:pt x="12700" y="1645373"/>
                  </a:lnTo>
                  <a:close/>
                </a:path>
                <a:path w="8199755" h="1753870">
                  <a:moveTo>
                    <a:pt x="12700" y="1594573"/>
                  </a:moveTo>
                  <a:lnTo>
                    <a:pt x="0" y="1594573"/>
                  </a:lnTo>
                  <a:lnTo>
                    <a:pt x="0" y="1556473"/>
                  </a:lnTo>
                  <a:lnTo>
                    <a:pt x="12700" y="1556473"/>
                  </a:lnTo>
                  <a:lnTo>
                    <a:pt x="12700" y="1594573"/>
                  </a:lnTo>
                  <a:close/>
                </a:path>
                <a:path w="8199755" h="1753870">
                  <a:moveTo>
                    <a:pt x="12700" y="1543773"/>
                  </a:moveTo>
                  <a:lnTo>
                    <a:pt x="0" y="1543773"/>
                  </a:lnTo>
                  <a:lnTo>
                    <a:pt x="0" y="1505673"/>
                  </a:lnTo>
                  <a:lnTo>
                    <a:pt x="12700" y="1505673"/>
                  </a:lnTo>
                  <a:lnTo>
                    <a:pt x="12700" y="1543773"/>
                  </a:lnTo>
                  <a:close/>
                </a:path>
                <a:path w="8199755" h="1753870">
                  <a:moveTo>
                    <a:pt x="12700" y="1492973"/>
                  </a:moveTo>
                  <a:lnTo>
                    <a:pt x="0" y="1492973"/>
                  </a:lnTo>
                  <a:lnTo>
                    <a:pt x="0" y="1454873"/>
                  </a:lnTo>
                  <a:lnTo>
                    <a:pt x="12700" y="1454873"/>
                  </a:lnTo>
                  <a:lnTo>
                    <a:pt x="12700" y="1492973"/>
                  </a:lnTo>
                  <a:close/>
                </a:path>
                <a:path w="8199755" h="1753870">
                  <a:moveTo>
                    <a:pt x="12700" y="1442173"/>
                  </a:moveTo>
                  <a:lnTo>
                    <a:pt x="0" y="1442173"/>
                  </a:lnTo>
                  <a:lnTo>
                    <a:pt x="0" y="1404073"/>
                  </a:lnTo>
                  <a:lnTo>
                    <a:pt x="12700" y="1404073"/>
                  </a:lnTo>
                  <a:lnTo>
                    <a:pt x="12700" y="1442173"/>
                  </a:lnTo>
                  <a:close/>
                </a:path>
                <a:path w="8199755" h="1753870">
                  <a:moveTo>
                    <a:pt x="12700" y="1391373"/>
                  </a:moveTo>
                  <a:lnTo>
                    <a:pt x="0" y="1391373"/>
                  </a:lnTo>
                  <a:lnTo>
                    <a:pt x="0" y="1353273"/>
                  </a:lnTo>
                  <a:lnTo>
                    <a:pt x="12700" y="1353273"/>
                  </a:lnTo>
                  <a:lnTo>
                    <a:pt x="12700" y="1391373"/>
                  </a:lnTo>
                  <a:close/>
                </a:path>
                <a:path w="8199755" h="1753870">
                  <a:moveTo>
                    <a:pt x="12700" y="1340573"/>
                  </a:moveTo>
                  <a:lnTo>
                    <a:pt x="0" y="1340573"/>
                  </a:lnTo>
                  <a:lnTo>
                    <a:pt x="0" y="1302473"/>
                  </a:lnTo>
                  <a:lnTo>
                    <a:pt x="12700" y="1302473"/>
                  </a:lnTo>
                  <a:lnTo>
                    <a:pt x="12700" y="1340573"/>
                  </a:lnTo>
                  <a:close/>
                </a:path>
                <a:path w="8199755" h="1753870">
                  <a:moveTo>
                    <a:pt x="12700" y="1289773"/>
                  </a:moveTo>
                  <a:lnTo>
                    <a:pt x="0" y="1289773"/>
                  </a:lnTo>
                  <a:lnTo>
                    <a:pt x="0" y="1251673"/>
                  </a:lnTo>
                  <a:lnTo>
                    <a:pt x="12700" y="1251673"/>
                  </a:lnTo>
                  <a:lnTo>
                    <a:pt x="12700" y="1289773"/>
                  </a:lnTo>
                  <a:close/>
                </a:path>
                <a:path w="8199755" h="1753870">
                  <a:moveTo>
                    <a:pt x="12700" y="1238973"/>
                  </a:moveTo>
                  <a:lnTo>
                    <a:pt x="0" y="1238973"/>
                  </a:lnTo>
                  <a:lnTo>
                    <a:pt x="0" y="1200873"/>
                  </a:lnTo>
                  <a:lnTo>
                    <a:pt x="12700" y="1200873"/>
                  </a:lnTo>
                  <a:lnTo>
                    <a:pt x="12700" y="1238973"/>
                  </a:lnTo>
                  <a:close/>
                </a:path>
                <a:path w="8199755" h="1753870">
                  <a:moveTo>
                    <a:pt x="12700" y="1188173"/>
                  </a:moveTo>
                  <a:lnTo>
                    <a:pt x="0" y="1188173"/>
                  </a:lnTo>
                  <a:lnTo>
                    <a:pt x="0" y="1150073"/>
                  </a:lnTo>
                  <a:lnTo>
                    <a:pt x="12700" y="1150073"/>
                  </a:lnTo>
                  <a:lnTo>
                    <a:pt x="12700" y="1188173"/>
                  </a:lnTo>
                  <a:close/>
                </a:path>
                <a:path w="8199755" h="1753870">
                  <a:moveTo>
                    <a:pt x="12700" y="1137373"/>
                  </a:moveTo>
                  <a:lnTo>
                    <a:pt x="0" y="1137373"/>
                  </a:lnTo>
                  <a:lnTo>
                    <a:pt x="0" y="1099273"/>
                  </a:lnTo>
                  <a:lnTo>
                    <a:pt x="12700" y="1099273"/>
                  </a:lnTo>
                  <a:lnTo>
                    <a:pt x="12700" y="1137373"/>
                  </a:lnTo>
                  <a:close/>
                </a:path>
                <a:path w="8199755" h="1753870">
                  <a:moveTo>
                    <a:pt x="12700" y="1086573"/>
                  </a:moveTo>
                  <a:lnTo>
                    <a:pt x="0" y="1086573"/>
                  </a:lnTo>
                  <a:lnTo>
                    <a:pt x="0" y="1048473"/>
                  </a:lnTo>
                  <a:lnTo>
                    <a:pt x="12700" y="1048473"/>
                  </a:lnTo>
                  <a:lnTo>
                    <a:pt x="12700" y="1086573"/>
                  </a:lnTo>
                  <a:close/>
                </a:path>
                <a:path w="8199755" h="1753870">
                  <a:moveTo>
                    <a:pt x="12700" y="1035773"/>
                  </a:moveTo>
                  <a:lnTo>
                    <a:pt x="0" y="1035773"/>
                  </a:lnTo>
                  <a:lnTo>
                    <a:pt x="0" y="997673"/>
                  </a:lnTo>
                  <a:lnTo>
                    <a:pt x="12700" y="997673"/>
                  </a:lnTo>
                  <a:lnTo>
                    <a:pt x="12700" y="1035773"/>
                  </a:lnTo>
                  <a:close/>
                </a:path>
                <a:path w="8199755" h="1753870">
                  <a:moveTo>
                    <a:pt x="12700" y="984973"/>
                  </a:moveTo>
                  <a:lnTo>
                    <a:pt x="0" y="984973"/>
                  </a:lnTo>
                  <a:lnTo>
                    <a:pt x="0" y="946873"/>
                  </a:lnTo>
                  <a:lnTo>
                    <a:pt x="12700" y="946873"/>
                  </a:lnTo>
                  <a:lnTo>
                    <a:pt x="12700" y="984973"/>
                  </a:lnTo>
                  <a:close/>
                </a:path>
                <a:path w="8199755" h="1753870">
                  <a:moveTo>
                    <a:pt x="12700" y="934173"/>
                  </a:moveTo>
                  <a:lnTo>
                    <a:pt x="0" y="934173"/>
                  </a:lnTo>
                  <a:lnTo>
                    <a:pt x="0" y="896073"/>
                  </a:lnTo>
                  <a:lnTo>
                    <a:pt x="12700" y="896073"/>
                  </a:lnTo>
                  <a:lnTo>
                    <a:pt x="12700" y="934173"/>
                  </a:lnTo>
                  <a:close/>
                </a:path>
                <a:path w="8199755" h="1753870">
                  <a:moveTo>
                    <a:pt x="12700" y="883373"/>
                  </a:moveTo>
                  <a:lnTo>
                    <a:pt x="0" y="883373"/>
                  </a:lnTo>
                  <a:lnTo>
                    <a:pt x="0" y="845273"/>
                  </a:lnTo>
                  <a:lnTo>
                    <a:pt x="12700" y="845273"/>
                  </a:lnTo>
                  <a:lnTo>
                    <a:pt x="12700" y="883373"/>
                  </a:lnTo>
                  <a:close/>
                </a:path>
                <a:path w="8199755" h="1753870">
                  <a:moveTo>
                    <a:pt x="12700" y="832573"/>
                  </a:moveTo>
                  <a:lnTo>
                    <a:pt x="0" y="832573"/>
                  </a:lnTo>
                  <a:lnTo>
                    <a:pt x="0" y="794473"/>
                  </a:lnTo>
                  <a:lnTo>
                    <a:pt x="12700" y="794473"/>
                  </a:lnTo>
                  <a:lnTo>
                    <a:pt x="12700" y="832573"/>
                  </a:lnTo>
                  <a:close/>
                </a:path>
                <a:path w="8199755" h="1753870">
                  <a:moveTo>
                    <a:pt x="12700" y="781773"/>
                  </a:moveTo>
                  <a:lnTo>
                    <a:pt x="0" y="781773"/>
                  </a:lnTo>
                  <a:lnTo>
                    <a:pt x="0" y="743673"/>
                  </a:lnTo>
                  <a:lnTo>
                    <a:pt x="12700" y="743673"/>
                  </a:lnTo>
                  <a:lnTo>
                    <a:pt x="12700" y="781773"/>
                  </a:lnTo>
                  <a:close/>
                </a:path>
                <a:path w="8199755" h="1753870">
                  <a:moveTo>
                    <a:pt x="12700" y="730973"/>
                  </a:moveTo>
                  <a:lnTo>
                    <a:pt x="0" y="730973"/>
                  </a:lnTo>
                  <a:lnTo>
                    <a:pt x="0" y="692873"/>
                  </a:lnTo>
                  <a:lnTo>
                    <a:pt x="12700" y="692873"/>
                  </a:lnTo>
                  <a:lnTo>
                    <a:pt x="12700" y="730973"/>
                  </a:lnTo>
                  <a:close/>
                </a:path>
                <a:path w="8199755" h="1753870">
                  <a:moveTo>
                    <a:pt x="12700" y="680173"/>
                  </a:moveTo>
                  <a:lnTo>
                    <a:pt x="0" y="680173"/>
                  </a:lnTo>
                  <a:lnTo>
                    <a:pt x="0" y="642073"/>
                  </a:lnTo>
                  <a:lnTo>
                    <a:pt x="12700" y="642073"/>
                  </a:lnTo>
                  <a:lnTo>
                    <a:pt x="12700" y="680173"/>
                  </a:lnTo>
                  <a:close/>
                </a:path>
                <a:path w="8199755" h="1753870">
                  <a:moveTo>
                    <a:pt x="12700" y="629373"/>
                  </a:moveTo>
                  <a:lnTo>
                    <a:pt x="0" y="629373"/>
                  </a:lnTo>
                  <a:lnTo>
                    <a:pt x="0" y="591273"/>
                  </a:lnTo>
                  <a:lnTo>
                    <a:pt x="12700" y="591273"/>
                  </a:lnTo>
                  <a:lnTo>
                    <a:pt x="12700" y="629373"/>
                  </a:lnTo>
                  <a:close/>
                </a:path>
                <a:path w="8199755" h="1753870">
                  <a:moveTo>
                    <a:pt x="12700" y="578573"/>
                  </a:moveTo>
                  <a:lnTo>
                    <a:pt x="0" y="578573"/>
                  </a:lnTo>
                  <a:lnTo>
                    <a:pt x="0" y="540473"/>
                  </a:lnTo>
                  <a:lnTo>
                    <a:pt x="12700" y="540473"/>
                  </a:lnTo>
                  <a:lnTo>
                    <a:pt x="12700" y="578573"/>
                  </a:lnTo>
                  <a:close/>
                </a:path>
                <a:path w="8199755" h="1753870">
                  <a:moveTo>
                    <a:pt x="12700" y="527773"/>
                  </a:moveTo>
                  <a:lnTo>
                    <a:pt x="0" y="527773"/>
                  </a:lnTo>
                  <a:lnTo>
                    <a:pt x="0" y="489673"/>
                  </a:lnTo>
                  <a:lnTo>
                    <a:pt x="12700" y="489673"/>
                  </a:lnTo>
                  <a:lnTo>
                    <a:pt x="12700" y="527773"/>
                  </a:lnTo>
                  <a:close/>
                </a:path>
                <a:path w="8199755" h="1753870">
                  <a:moveTo>
                    <a:pt x="12700" y="476973"/>
                  </a:moveTo>
                  <a:lnTo>
                    <a:pt x="0" y="476973"/>
                  </a:lnTo>
                  <a:lnTo>
                    <a:pt x="0" y="438873"/>
                  </a:lnTo>
                  <a:lnTo>
                    <a:pt x="12700" y="438873"/>
                  </a:lnTo>
                  <a:lnTo>
                    <a:pt x="12700" y="476973"/>
                  </a:lnTo>
                  <a:close/>
                </a:path>
                <a:path w="8199755" h="1753870">
                  <a:moveTo>
                    <a:pt x="12700" y="426173"/>
                  </a:moveTo>
                  <a:lnTo>
                    <a:pt x="0" y="426173"/>
                  </a:lnTo>
                  <a:lnTo>
                    <a:pt x="0" y="388073"/>
                  </a:lnTo>
                  <a:lnTo>
                    <a:pt x="12700" y="388073"/>
                  </a:lnTo>
                  <a:lnTo>
                    <a:pt x="12700" y="426173"/>
                  </a:lnTo>
                  <a:close/>
                </a:path>
                <a:path w="8199755" h="1753870">
                  <a:moveTo>
                    <a:pt x="12700" y="375373"/>
                  </a:moveTo>
                  <a:lnTo>
                    <a:pt x="0" y="375373"/>
                  </a:lnTo>
                  <a:lnTo>
                    <a:pt x="0" y="337273"/>
                  </a:lnTo>
                  <a:lnTo>
                    <a:pt x="12700" y="337273"/>
                  </a:lnTo>
                  <a:lnTo>
                    <a:pt x="12700" y="375373"/>
                  </a:lnTo>
                  <a:close/>
                </a:path>
                <a:path w="8199755" h="1753870">
                  <a:moveTo>
                    <a:pt x="12700" y="324573"/>
                  </a:moveTo>
                  <a:lnTo>
                    <a:pt x="0" y="324573"/>
                  </a:lnTo>
                  <a:lnTo>
                    <a:pt x="0" y="286473"/>
                  </a:lnTo>
                  <a:lnTo>
                    <a:pt x="12700" y="286473"/>
                  </a:lnTo>
                  <a:lnTo>
                    <a:pt x="12700" y="324573"/>
                  </a:lnTo>
                  <a:close/>
                </a:path>
                <a:path w="8199755" h="1753870">
                  <a:moveTo>
                    <a:pt x="12700" y="273773"/>
                  </a:moveTo>
                  <a:lnTo>
                    <a:pt x="0" y="273773"/>
                  </a:lnTo>
                  <a:lnTo>
                    <a:pt x="0" y="235673"/>
                  </a:lnTo>
                  <a:lnTo>
                    <a:pt x="12700" y="235673"/>
                  </a:lnTo>
                  <a:lnTo>
                    <a:pt x="12700" y="273773"/>
                  </a:lnTo>
                  <a:close/>
                </a:path>
                <a:path w="8199755" h="1753870">
                  <a:moveTo>
                    <a:pt x="12700" y="222973"/>
                  </a:moveTo>
                  <a:lnTo>
                    <a:pt x="0" y="222973"/>
                  </a:lnTo>
                  <a:lnTo>
                    <a:pt x="0" y="184873"/>
                  </a:lnTo>
                  <a:lnTo>
                    <a:pt x="12700" y="184873"/>
                  </a:lnTo>
                  <a:lnTo>
                    <a:pt x="12700" y="222973"/>
                  </a:lnTo>
                  <a:close/>
                </a:path>
                <a:path w="8199755" h="1753870">
                  <a:moveTo>
                    <a:pt x="12700" y="172173"/>
                  </a:moveTo>
                  <a:lnTo>
                    <a:pt x="0" y="172173"/>
                  </a:lnTo>
                  <a:lnTo>
                    <a:pt x="0" y="134073"/>
                  </a:lnTo>
                  <a:lnTo>
                    <a:pt x="12700" y="134073"/>
                  </a:lnTo>
                  <a:lnTo>
                    <a:pt x="12700" y="172173"/>
                  </a:lnTo>
                  <a:close/>
                </a:path>
                <a:path w="8199755" h="1753870">
                  <a:moveTo>
                    <a:pt x="12700" y="121373"/>
                  </a:moveTo>
                  <a:lnTo>
                    <a:pt x="0" y="121373"/>
                  </a:lnTo>
                  <a:lnTo>
                    <a:pt x="0" y="83273"/>
                  </a:lnTo>
                  <a:lnTo>
                    <a:pt x="12700" y="83273"/>
                  </a:lnTo>
                  <a:lnTo>
                    <a:pt x="12700" y="121373"/>
                  </a:lnTo>
                  <a:close/>
                </a:path>
                <a:path w="8199755" h="1753870">
                  <a:moveTo>
                    <a:pt x="12700" y="70573"/>
                  </a:moveTo>
                  <a:lnTo>
                    <a:pt x="0" y="70573"/>
                  </a:lnTo>
                  <a:lnTo>
                    <a:pt x="0" y="32473"/>
                  </a:lnTo>
                  <a:lnTo>
                    <a:pt x="12700" y="32473"/>
                  </a:lnTo>
                  <a:lnTo>
                    <a:pt x="12700" y="70573"/>
                  </a:lnTo>
                  <a:close/>
                </a:path>
                <a:path w="8199755" h="1753870">
                  <a:moveTo>
                    <a:pt x="12700" y="19773"/>
                  </a:moveTo>
                  <a:lnTo>
                    <a:pt x="0" y="19773"/>
                  </a:lnTo>
                  <a:lnTo>
                    <a:pt x="0" y="0"/>
                  </a:lnTo>
                  <a:lnTo>
                    <a:pt x="31026" y="0"/>
                  </a:lnTo>
                  <a:lnTo>
                    <a:pt x="31026" y="6350"/>
                  </a:lnTo>
                  <a:lnTo>
                    <a:pt x="12700" y="6350"/>
                  </a:lnTo>
                  <a:lnTo>
                    <a:pt x="6350" y="12700"/>
                  </a:lnTo>
                  <a:lnTo>
                    <a:pt x="12700" y="12700"/>
                  </a:lnTo>
                  <a:lnTo>
                    <a:pt x="12700" y="19773"/>
                  </a:lnTo>
                  <a:close/>
                </a:path>
                <a:path w="8199755" h="1753870">
                  <a:moveTo>
                    <a:pt x="12700" y="12700"/>
                  </a:moveTo>
                  <a:lnTo>
                    <a:pt x="6350" y="12700"/>
                  </a:lnTo>
                  <a:lnTo>
                    <a:pt x="12700" y="6350"/>
                  </a:lnTo>
                  <a:lnTo>
                    <a:pt x="12700" y="12700"/>
                  </a:lnTo>
                  <a:close/>
                </a:path>
                <a:path w="8199755" h="1753870">
                  <a:moveTo>
                    <a:pt x="31026" y="12700"/>
                  </a:moveTo>
                  <a:lnTo>
                    <a:pt x="12700" y="12700"/>
                  </a:lnTo>
                  <a:lnTo>
                    <a:pt x="12700" y="6350"/>
                  </a:lnTo>
                  <a:lnTo>
                    <a:pt x="31026" y="6350"/>
                  </a:lnTo>
                  <a:lnTo>
                    <a:pt x="31026" y="12700"/>
                  </a:lnTo>
                  <a:close/>
                </a:path>
                <a:path w="8199755" h="1753870">
                  <a:moveTo>
                    <a:pt x="81826" y="12700"/>
                  </a:moveTo>
                  <a:lnTo>
                    <a:pt x="43726" y="12700"/>
                  </a:lnTo>
                  <a:lnTo>
                    <a:pt x="43726" y="0"/>
                  </a:lnTo>
                  <a:lnTo>
                    <a:pt x="81826" y="0"/>
                  </a:lnTo>
                  <a:lnTo>
                    <a:pt x="81826" y="12700"/>
                  </a:lnTo>
                  <a:close/>
                </a:path>
                <a:path w="8199755" h="1753870">
                  <a:moveTo>
                    <a:pt x="132626" y="12700"/>
                  </a:moveTo>
                  <a:lnTo>
                    <a:pt x="94526" y="12700"/>
                  </a:lnTo>
                  <a:lnTo>
                    <a:pt x="94526" y="0"/>
                  </a:lnTo>
                  <a:lnTo>
                    <a:pt x="132626" y="0"/>
                  </a:lnTo>
                  <a:lnTo>
                    <a:pt x="132626" y="12700"/>
                  </a:lnTo>
                  <a:close/>
                </a:path>
                <a:path w="8199755" h="1753870">
                  <a:moveTo>
                    <a:pt x="183426" y="12700"/>
                  </a:moveTo>
                  <a:lnTo>
                    <a:pt x="145326" y="12700"/>
                  </a:lnTo>
                  <a:lnTo>
                    <a:pt x="145326" y="0"/>
                  </a:lnTo>
                  <a:lnTo>
                    <a:pt x="183426" y="0"/>
                  </a:lnTo>
                  <a:lnTo>
                    <a:pt x="183426" y="12700"/>
                  </a:lnTo>
                  <a:close/>
                </a:path>
                <a:path w="8199755" h="1753870">
                  <a:moveTo>
                    <a:pt x="234226" y="12700"/>
                  </a:moveTo>
                  <a:lnTo>
                    <a:pt x="196126" y="12700"/>
                  </a:lnTo>
                  <a:lnTo>
                    <a:pt x="196126" y="0"/>
                  </a:lnTo>
                  <a:lnTo>
                    <a:pt x="234226" y="0"/>
                  </a:lnTo>
                  <a:lnTo>
                    <a:pt x="234226" y="12700"/>
                  </a:lnTo>
                  <a:close/>
                </a:path>
                <a:path w="8199755" h="1753870">
                  <a:moveTo>
                    <a:pt x="285026" y="12700"/>
                  </a:moveTo>
                  <a:lnTo>
                    <a:pt x="246926" y="12700"/>
                  </a:lnTo>
                  <a:lnTo>
                    <a:pt x="246926" y="0"/>
                  </a:lnTo>
                  <a:lnTo>
                    <a:pt x="285026" y="0"/>
                  </a:lnTo>
                  <a:lnTo>
                    <a:pt x="285026" y="12700"/>
                  </a:lnTo>
                  <a:close/>
                </a:path>
                <a:path w="8199755" h="1753870">
                  <a:moveTo>
                    <a:pt x="335826" y="12700"/>
                  </a:moveTo>
                  <a:lnTo>
                    <a:pt x="297726" y="12700"/>
                  </a:lnTo>
                  <a:lnTo>
                    <a:pt x="297726" y="0"/>
                  </a:lnTo>
                  <a:lnTo>
                    <a:pt x="335826" y="0"/>
                  </a:lnTo>
                  <a:lnTo>
                    <a:pt x="335826" y="12700"/>
                  </a:lnTo>
                  <a:close/>
                </a:path>
                <a:path w="8199755" h="1753870">
                  <a:moveTo>
                    <a:pt x="386626" y="12700"/>
                  </a:moveTo>
                  <a:lnTo>
                    <a:pt x="348526" y="12700"/>
                  </a:lnTo>
                  <a:lnTo>
                    <a:pt x="348526" y="0"/>
                  </a:lnTo>
                  <a:lnTo>
                    <a:pt x="386626" y="0"/>
                  </a:lnTo>
                  <a:lnTo>
                    <a:pt x="386626" y="12700"/>
                  </a:lnTo>
                  <a:close/>
                </a:path>
                <a:path w="8199755" h="1753870">
                  <a:moveTo>
                    <a:pt x="437426" y="12700"/>
                  </a:moveTo>
                  <a:lnTo>
                    <a:pt x="399326" y="12700"/>
                  </a:lnTo>
                  <a:lnTo>
                    <a:pt x="399326" y="0"/>
                  </a:lnTo>
                  <a:lnTo>
                    <a:pt x="437426" y="0"/>
                  </a:lnTo>
                  <a:lnTo>
                    <a:pt x="437426" y="12700"/>
                  </a:lnTo>
                  <a:close/>
                </a:path>
                <a:path w="8199755" h="1753870">
                  <a:moveTo>
                    <a:pt x="488226" y="12700"/>
                  </a:moveTo>
                  <a:lnTo>
                    <a:pt x="450126" y="12700"/>
                  </a:lnTo>
                  <a:lnTo>
                    <a:pt x="450126" y="0"/>
                  </a:lnTo>
                  <a:lnTo>
                    <a:pt x="488226" y="0"/>
                  </a:lnTo>
                  <a:lnTo>
                    <a:pt x="488226" y="12700"/>
                  </a:lnTo>
                  <a:close/>
                </a:path>
                <a:path w="8199755" h="1753870">
                  <a:moveTo>
                    <a:pt x="539026" y="12700"/>
                  </a:moveTo>
                  <a:lnTo>
                    <a:pt x="500926" y="12700"/>
                  </a:lnTo>
                  <a:lnTo>
                    <a:pt x="500926" y="0"/>
                  </a:lnTo>
                  <a:lnTo>
                    <a:pt x="539026" y="0"/>
                  </a:lnTo>
                  <a:lnTo>
                    <a:pt x="539026" y="12700"/>
                  </a:lnTo>
                  <a:close/>
                </a:path>
                <a:path w="8199755" h="1753870">
                  <a:moveTo>
                    <a:pt x="589826" y="12700"/>
                  </a:moveTo>
                  <a:lnTo>
                    <a:pt x="551726" y="12700"/>
                  </a:lnTo>
                  <a:lnTo>
                    <a:pt x="551726" y="0"/>
                  </a:lnTo>
                  <a:lnTo>
                    <a:pt x="589826" y="0"/>
                  </a:lnTo>
                  <a:lnTo>
                    <a:pt x="589826" y="12700"/>
                  </a:lnTo>
                  <a:close/>
                </a:path>
                <a:path w="8199755" h="1753870">
                  <a:moveTo>
                    <a:pt x="640626" y="12700"/>
                  </a:moveTo>
                  <a:lnTo>
                    <a:pt x="602526" y="12700"/>
                  </a:lnTo>
                  <a:lnTo>
                    <a:pt x="602526" y="0"/>
                  </a:lnTo>
                  <a:lnTo>
                    <a:pt x="640626" y="0"/>
                  </a:lnTo>
                  <a:lnTo>
                    <a:pt x="640626" y="12700"/>
                  </a:lnTo>
                  <a:close/>
                </a:path>
                <a:path w="8199755" h="1753870">
                  <a:moveTo>
                    <a:pt x="691426" y="12700"/>
                  </a:moveTo>
                  <a:lnTo>
                    <a:pt x="653326" y="12700"/>
                  </a:lnTo>
                  <a:lnTo>
                    <a:pt x="653326" y="0"/>
                  </a:lnTo>
                  <a:lnTo>
                    <a:pt x="691426" y="0"/>
                  </a:lnTo>
                  <a:lnTo>
                    <a:pt x="691426" y="12700"/>
                  </a:lnTo>
                  <a:close/>
                </a:path>
                <a:path w="8199755" h="1753870">
                  <a:moveTo>
                    <a:pt x="742226" y="12700"/>
                  </a:moveTo>
                  <a:lnTo>
                    <a:pt x="704126" y="12700"/>
                  </a:lnTo>
                  <a:lnTo>
                    <a:pt x="704126" y="0"/>
                  </a:lnTo>
                  <a:lnTo>
                    <a:pt x="742226" y="0"/>
                  </a:lnTo>
                  <a:lnTo>
                    <a:pt x="742226" y="12700"/>
                  </a:lnTo>
                  <a:close/>
                </a:path>
                <a:path w="8199755" h="1753870">
                  <a:moveTo>
                    <a:pt x="793026" y="12700"/>
                  </a:moveTo>
                  <a:lnTo>
                    <a:pt x="754926" y="12700"/>
                  </a:lnTo>
                  <a:lnTo>
                    <a:pt x="754926" y="0"/>
                  </a:lnTo>
                  <a:lnTo>
                    <a:pt x="793026" y="0"/>
                  </a:lnTo>
                  <a:lnTo>
                    <a:pt x="793026" y="12700"/>
                  </a:lnTo>
                  <a:close/>
                </a:path>
                <a:path w="8199755" h="1753870">
                  <a:moveTo>
                    <a:pt x="843826" y="12700"/>
                  </a:moveTo>
                  <a:lnTo>
                    <a:pt x="805726" y="12700"/>
                  </a:lnTo>
                  <a:lnTo>
                    <a:pt x="805726" y="0"/>
                  </a:lnTo>
                  <a:lnTo>
                    <a:pt x="843826" y="0"/>
                  </a:lnTo>
                  <a:lnTo>
                    <a:pt x="843826" y="12700"/>
                  </a:lnTo>
                  <a:close/>
                </a:path>
                <a:path w="8199755" h="1753870">
                  <a:moveTo>
                    <a:pt x="894626" y="12700"/>
                  </a:moveTo>
                  <a:lnTo>
                    <a:pt x="856526" y="12700"/>
                  </a:lnTo>
                  <a:lnTo>
                    <a:pt x="856526" y="0"/>
                  </a:lnTo>
                  <a:lnTo>
                    <a:pt x="894626" y="0"/>
                  </a:lnTo>
                  <a:lnTo>
                    <a:pt x="894626" y="12700"/>
                  </a:lnTo>
                  <a:close/>
                </a:path>
                <a:path w="8199755" h="1753870">
                  <a:moveTo>
                    <a:pt x="945426" y="12700"/>
                  </a:moveTo>
                  <a:lnTo>
                    <a:pt x="907326" y="12700"/>
                  </a:lnTo>
                  <a:lnTo>
                    <a:pt x="907326" y="0"/>
                  </a:lnTo>
                  <a:lnTo>
                    <a:pt x="945426" y="0"/>
                  </a:lnTo>
                  <a:lnTo>
                    <a:pt x="945426" y="12700"/>
                  </a:lnTo>
                  <a:close/>
                </a:path>
                <a:path w="8199755" h="1753870">
                  <a:moveTo>
                    <a:pt x="996226" y="12700"/>
                  </a:moveTo>
                  <a:lnTo>
                    <a:pt x="958126" y="12700"/>
                  </a:lnTo>
                  <a:lnTo>
                    <a:pt x="958126" y="0"/>
                  </a:lnTo>
                  <a:lnTo>
                    <a:pt x="996226" y="0"/>
                  </a:lnTo>
                  <a:lnTo>
                    <a:pt x="996226" y="12700"/>
                  </a:lnTo>
                  <a:close/>
                </a:path>
                <a:path w="8199755" h="1753870">
                  <a:moveTo>
                    <a:pt x="1047026" y="12700"/>
                  </a:moveTo>
                  <a:lnTo>
                    <a:pt x="1008926" y="12700"/>
                  </a:lnTo>
                  <a:lnTo>
                    <a:pt x="1008926" y="0"/>
                  </a:lnTo>
                  <a:lnTo>
                    <a:pt x="1047026" y="0"/>
                  </a:lnTo>
                  <a:lnTo>
                    <a:pt x="1047026" y="12700"/>
                  </a:lnTo>
                  <a:close/>
                </a:path>
                <a:path w="8199755" h="1753870">
                  <a:moveTo>
                    <a:pt x="1097826" y="12700"/>
                  </a:moveTo>
                  <a:lnTo>
                    <a:pt x="1059726" y="12700"/>
                  </a:lnTo>
                  <a:lnTo>
                    <a:pt x="1059726" y="0"/>
                  </a:lnTo>
                  <a:lnTo>
                    <a:pt x="1097826" y="0"/>
                  </a:lnTo>
                  <a:lnTo>
                    <a:pt x="1097826" y="12700"/>
                  </a:lnTo>
                  <a:close/>
                </a:path>
                <a:path w="8199755" h="1753870">
                  <a:moveTo>
                    <a:pt x="1148626" y="12700"/>
                  </a:moveTo>
                  <a:lnTo>
                    <a:pt x="1110526" y="12700"/>
                  </a:lnTo>
                  <a:lnTo>
                    <a:pt x="1110526" y="0"/>
                  </a:lnTo>
                  <a:lnTo>
                    <a:pt x="1148626" y="0"/>
                  </a:lnTo>
                  <a:lnTo>
                    <a:pt x="1148626" y="12700"/>
                  </a:lnTo>
                  <a:close/>
                </a:path>
                <a:path w="8199755" h="1753870">
                  <a:moveTo>
                    <a:pt x="1199426" y="12700"/>
                  </a:moveTo>
                  <a:lnTo>
                    <a:pt x="1161326" y="12700"/>
                  </a:lnTo>
                  <a:lnTo>
                    <a:pt x="1161326" y="0"/>
                  </a:lnTo>
                  <a:lnTo>
                    <a:pt x="1199426" y="0"/>
                  </a:lnTo>
                  <a:lnTo>
                    <a:pt x="1199426" y="12700"/>
                  </a:lnTo>
                  <a:close/>
                </a:path>
                <a:path w="8199755" h="1753870">
                  <a:moveTo>
                    <a:pt x="1250226" y="12700"/>
                  </a:moveTo>
                  <a:lnTo>
                    <a:pt x="1212126" y="12700"/>
                  </a:lnTo>
                  <a:lnTo>
                    <a:pt x="1212126" y="0"/>
                  </a:lnTo>
                  <a:lnTo>
                    <a:pt x="1250226" y="0"/>
                  </a:lnTo>
                  <a:lnTo>
                    <a:pt x="1250226" y="12700"/>
                  </a:lnTo>
                  <a:close/>
                </a:path>
                <a:path w="8199755" h="1753870">
                  <a:moveTo>
                    <a:pt x="1301026" y="12700"/>
                  </a:moveTo>
                  <a:lnTo>
                    <a:pt x="1262926" y="12700"/>
                  </a:lnTo>
                  <a:lnTo>
                    <a:pt x="1262926" y="0"/>
                  </a:lnTo>
                  <a:lnTo>
                    <a:pt x="1301026" y="0"/>
                  </a:lnTo>
                  <a:lnTo>
                    <a:pt x="1301026" y="12700"/>
                  </a:lnTo>
                  <a:close/>
                </a:path>
                <a:path w="8199755" h="1753870">
                  <a:moveTo>
                    <a:pt x="1351826" y="12700"/>
                  </a:moveTo>
                  <a:lnTo>
                    <a:pt x="1313726" y="12700"/>
                  </a:lnTo>
                  <a:lnTo>
                    <a:pt x="1313726" y="0"/>
                  </a:lnTo>
                  <a:lnTo>
                    <a:pt x="1351826" y="0"/>
                  </a:lnTo>
                  <a:lnTo>
                    <a:pt x="1351826" y="12700"/>
                  </a:lnTo>
                  <a:close/>
                </a:path>
                <a:path w="8199755" h="1753870">
                  <a:moveTo>
                    <a:pt x="1402626" y="12700"/>
                  </a:moveTo>
                  <a:lnTo>
                    <a:pt x="1364526" y="12700"/>
                  </a:lnTo>
                  <a:lnTo>
                    <a:pt x="1364526" y="0"/>
                  </a:lnTo>
                  <a:lnTo>
                    <a:pt x="1402626" y="0"/>
                  </a:lnTo>
                  <a:lnTo>
                    <a:pt x="1402626" y="12700"/>
                  </a:lnTo>
                  <a:close/>
                </a:path>
                <a:path w="8199755" h="1753870">
                  <a:moveTo>
                    <a:pt x="1453426" y="12700"/>
                  </a:moveTo>
                  <a:lnTo>
                    <a:pt x="1415326" y="12700"/>
                  </a:lnTo>
                  <a:lnTo>
                    <a:pt x="1415326" y="0"/>
                  </a:lnTo>
                  <a:lnTo>
                    <a:pt x="1453426" y="0"/>
                  </a:lnTo>
                  <a:lnTo>
                    <a:pt x="1453426" y="12700"/>
                  </a:lnTo>
                  <a:close/>
                </a:path>
                <a:path w="8199755" h="1753870">
                  <a:moveTo>
                    <a:pt x="1504226" y="12700"/>
                  </a:moveTo>
                  <a:lnTo>
                    <a:pt x="1466126" y="12700"/>
                  </a:lnTo>
                  <a:lnTo>
                    <a:pt x="1466126" y="0"/>
                  </a:lnTo>
                  <a:lnTo>
                    <a:pt x="1504226" y="0"/>
                  </a:lnTo>
                  <a:lnTo>
                    <a:pt x="1504226" y="12700"/>
                  </a:lnTo>
                  <a:close/>
                </a:path>
                <a:path w="8199755" h="1753870">
                  <a:moveTo>
                    <a:pt x="1555026" y="12700"/>
                  </a:moveTo>
                  <a:lnTo>
                    <a:pt x="1516926" y="12700"/>
                  </a:lnTo>
                  <a:lnTo>
                    <a:pt x="1516926" y="0"/>
                  </a:lnTo>
                  <a:lnTo>
                    <a:pt x="1555026" y="0"/>
                  </a:lnTo>
                  <a:lnTo>
                    <a:pt x="1555026" y="12700"/>
                  </a:lnTo>
                  <a:close/>
                </a:path>
                <a:path w="8199755" h="1753870">
                  <a:moveTo>
                    <a:pt x="1605826" y="12700"/>
                  </a:moveTo>
                  <a:lnTo>
                    <a:pt x="1567726" y="12700"/>
                  </a:lnTo>
                  <a:lnTo>
                    <a:pt x="1567726" y="0"/>
                  </a:lnTo>
                  <a:lnTo>
                    <a:pt x="1605826" y="0"/>
                  </a:lnTo>
                  <a:lnTo>
                    <a:pt x="1605826" y="12700"/>
                  </a:lnTo>
                  <a:close/>
                </a:path>
                <a:path w="8199755" h="1753870">
                  <a:moveTo>
                    <a:pt x="1656626" y="12700"/>
                  </a:moveTo>
                  <a:lnTo>
                    <a:pt x="1618526" y="12700"/>
                  </a:lnTo>
                  <a:lnTo>
                    <a:pt x="1618526" y="0"/>
                  </a:lnTo>
                  <a:lnTo>
                    <a:pt x="1656626" y="0"/>
                  </a:lnTo>
                  <a:lnTo>
                    <a:pt x="1656626" y="12700"/>
                  </a:lnTo>
                  <a:close/>
                </a:path>
                <a:path w="8199755" h="1753870">
                  <a:moveTo>
                    <a:pt x="1707426" y="12700"/>
                  </a:moveTo>
                  <a:lnTo>
                    <a:pt x="1669326" y="12700"/>
                  </a:lnTo>
                  <a:lnTo>
                    <a:pt x="1669326" y="0"/>
                  </a:lnTo>
                  <a:lnTo>
                    <a:pt x="1707426" y="0"/>
                  </a:lnTo>
                  <a:lnTo>
                    <a:pt x="1707426" y="12700"/>
                  </a:lnTo>
                  <a:close/>
                </a:path>
                <a:path w="8199755" h="1753870">
                  <a:moveTo>
                    <a:pt x="1758226" y="12700"/>
                  </a:moveTo>
                  <a:lnTo>
                    <a:pt x="1720126" y="12700"/>
                  </a:lnTo>
                  <a:lnTo>
                    <a:pt x="1720126" y="0"/>
                  </a:lnTo>
                  <a:lnTo>
                    <a:pt x="1758226" y="0"/>
                  </a:lnTo>
                  <a:lnTo>
                    <a:pt x="1758226" y="12700"/>
                  </a:lnTo>
                  <a:close/>
                </a:path>
                <a:path w="8199755" h="1753870">
                  <a:moveTo>
                    <a:pt x="1809026" y="12700"/>
                  </a:moveTo>
                  <a:lnTo>
                    <a:pt x="1770926" y="12700"/>
                  </a:lnTo>
                  <a:lnTo>
                    <a:pt x="1770926" y="0"/>
                  </a:lnTo>
                  <a:lnTo>
                    <a:pt x="1809026" y="0"/>
                  </a:lnTo>
                  <a:lnTo>
                    <a:pt x="1809026" y="12700"/>
                  </a:lnTo>
                  <a:close/>
                </a:path>
                <a:path w="8199755" h="1753870">
                  <a:moveTo>
                    <a:pt x="1859826" y="12700"/>
                  </a:moveTo>
                  <a:lnTo>
                    <a:pt x="1821726" y="12700"/>
                  </a:lnTo>
                  <a:lnTo>
                    <a:pt x="1821726" y="0"/>
                  </a:lnTo>
                  <a:lnTo>
                    <a:pt x="1859826" y="0"/>
                  </a:lnTo>
                  <a:lnTo>
                    <a:pt x="1859826" y="12700"/>
                  </a:lnTo>
                  <a:close/>
                </a:path>
                <a:path w="8199755" h="1753870">
                  <a:moveTo>
                    <a:pt x="1910626" y="12700"/>
                  </a:moveTo>
                  <a:lnTo>
                    <a:pt x="1872526" y="12700"/>
                  </a:lnTo>
                  <a:lnTo>
                    <a:pt x="1872526" y="0"/>
                  </a:lnTo>
                  <a:lnTo>
                    <a:pt x="1910626" y="0"/>
                  </a:lnTo>
                  <a:lnTo>
                    <a:pt x="1910626" y="12700"/>
                  </a:lnTo>
                  <a:close/>
                </a:path>
                <a:path w="8199755" h="1753870">
                  <a:moveTo>
                    <a:pt x="1961426" y="12700"/>
                  </a:moveTo>
                  <a:lnTo>
                    <a:pt x="1923326" y="12700"/>
                  </a:lnTo>
                  <a:lnTo>
                    <a:pt x="1923326" y="0"/>
                  </a:lnTo>
                  <a:lnTo>
                    <a:pt x="1961426" y="0"/>
                  </a:lnTo>
                  <a:lnTo>
                    <a:pt x="1961426" y="12700"/>
                  </a:lnTo>
                  <a:close/>
                </a:path>
                <a:path w="8199755" h="1753870">
                  <a:moveTo>
                    <a:pt x="2012226" y="12700"/>
                  </a:moveTo>
                  <a:lnTo>
                    <a:pt x="1974126" y="12700"/>
                  </a:lnTo>
                  <a:lnTo>
                    <a:pt x="1974126" y="0"/>
                  </a:lnTo>
                  <a:lnTo>
                    <a:pt x="2012226" y="0"/>
                  </a:lnTo>
                  <a:lnTo>
                    <a:pt x="2012226" y="12700"/>
                  </a:lnTo>
                  <a:close/>
                </a:path>
                <a:path w="8199755" h="1753870">
                  <a:moveTo>
                    <a:pt x="2063026" y="12700"/>
                  </a:moveTo>
                  <a:lnTo>
                    <a:pt x="2024926" y="12700"/>
                  </a:lnTo>
                  <a:lnTo>
                    <a:pt x="2024926" y="0"/>
                  </a:lnTo>
                  <a:lnTo>
                    <a:pt x="2063026" y="0"/>
                  </a:lnTo>
                  <a:lnTo>
                    <a:pt x="2063026" y="12700"/>
                  </a:lnTo>
                  <a:close/>
                </a:path>
                <a:path w="8199755" h="1753870">
                  <a:moveTo>
                    <a:pt x="2113826" y="12700"/>
                  </a:moveTo>
                  <a:lnTo>
                    <a:pt x="2075726" y="12700"/>
                  </a:lnTo>
                  <a:lnTo>
                    <a:pt x="2075726" y="0"/>
                  </a:lnTo>
                  <a:lnTo>
                    <a:pt x="2113826" y="0"/>
                  </a:lnTo>
                  <a:lnTo>
                    <a:pt x="2113826" y="12700"/>
                  </a:lnTo>
                  <a:close/>
                </a:path>
                <a:path w="8199755" h="1753870">
                  <a:moveTo>
                    <a:pt x="2164626" y="12700"/>
                  </a:moveTo>
                  <a:lnTo>
                    <a:pt x="2126526" y="12700"/>
                  </a:lnTo>
                  <a:lnTo>
                    <a:pt x="2126526" y="0"/>
                  </a:lnTo>
                  <a:lnTo>
                    <a:pt x="2164626" y="0"/>
                  </a:lnTo>
                  <a:lnTo>
                    <a:pt x="2164626" y="12700"/>
                  </a:lnTo>
                  <a:close/>
                </a:path>
                <a:path w="8199755" h="1753870">
                  <a:moveTo>
                    <a:pt x="2215426" y="12700"/>
                  </a:moveTo>
                  <a:lnTo>
                    <a:pt x="2177326" y="12700"/>
                  </a:lnTo>
                  <a:lnTo>
                    <a:pt x="2177326" y="0"/>
                  </a:lnTo>
                  <a:lnTo>
                    <a:pt x="2215426" y="0"/>
                  </a:lnTo>
                  <a:lnTo>
                    <a:pt x="2215426" y="12700"/>
                  </a:lnTo>
                  <a:close/>
                </a:path>
                <a:path w="8199755" h="1753870">
                  <a:moveTo>
                    <a:pt x="2266226" y="12700"/>
                  </a:moveTo>
                  <a:lnTo>
                    <a:pt x="2228126" y="12700"/>
                  </a:lnTo>
                  <a:lnTo>
                    <a:pt x="2228126" y="0"/>
                  </a:lnTo>
                  <a:lnTo>
                    <a:pt x="2266226" y="0"/>
                  </a:lnTo>
                  <a:lnTo>
                    <a:pt x="2266226" y="12700"/>
                  </a:lnTo>
                  <a:close/>
                </a:path>
                <a:path w="8199755" h="1753870">
                  <a:moveTo>
                    <a:pt x="2317026" y="12700"/>
                  </a:moveTo>
                  <a:lnTo>
                    <a:pt x="2278926" y="12700"/>
                  </a:lnTo>
                  <a:lnTo>
                    <a:pt x="2278926" y="0"/>
                  </a:lnTo>
                  <a:lnTo>
                    <a:pt x="2317026" y="0"/>
                  </a:lnTo>
                  <a:lnTo>
                    <a:pt x="2317026" y="12700"/>
                  </a:lnTo>
                  <a:close/>
                </a:path>
                <a:path w="8199755" h="1753870">
                  <a:moveTo>
                    <a:pt x="2367826" y="12700"/>
                  </a:moveTo>
                  <a:lnTo>
                    <a:pt x="2329726" y="12700"/>
                  </a:lnTo>
                  <a:lnTo>
                    <a:pt x="2329726" y="0"/>
                  </a:lnTo>
                  <a:lnTo>
                    <a:pt x="2367826" y="0"/>
                  </a:lnTo>
                  <a:lnTo>
                    <a:pt x="2367826" y="12700"/>
                  </a:lnTo>
                  <a:close/>
                </a:path>
                <a:path w="8199755" h="1753870">
                  <a:moveTo>
                    <a:pt x="2418626" y="12700"/>
                  </a:moveTo>
                  <a:lnTo>
                    <a:pt x="2380526" y="12700"/>
                  </a:lnTo>
                  <a:lnTo>
                    <a:pt x="2380526" y="0"/>
                  </a:lnTo>
                  <a:lnTo>
                    <a:pt x="2418626" y="0"/>
                  </a:lnTo>
                  <a:lnTo>
                    <a:pt x="2418626" y="12700"/>
                  </a:lnTo>
                  <a:close/>
                </a:path>
                <a:path w="8199755" h="1753870">
                  <a:moveTo>
                    <a:pt x="2469426" y="12700"/>
                  </a:moveTo>
                  <a:lnTo>
                    <a:pt x="2431326" y="12700"/>
                  </a:lnTo>
                  <a:lnTo>
                    <a:pt x="2431326" y="0"/>
                  </a:lnTo>
                  <a:lnTo>
                    <a:pt x="2469426" y="0"/>
                  </a:lnTo>
                  <a:lnTo>
                    <a:pt x="2469426" y="12700"/>
                  </a:lnTo>
                  <a:close/>
                </a:path>
                <a:path w="8199755" h="1753870">
                  <a:moveTo>
                    <a:pt x="2520226" y="12700"/>
                  </a:moveTo>
                  <a:lnTo>
                    <a:pt x="2482126" y="12700"/>
                  </a:lnTo>
                  <a:lnTo>
                    <a:pt x="2482126" y="0"/>
                  </a:lnTo>
                  <a:lnTo>
                    <a:pt x="2520226" y="0"/>
                  </a:lnTo>
                  <a:lnTo>
                    <a:pt x="2520226" y="12700"/>
                  </a:lnTo>
                  <a:close/>
                </a:path>
                <a:path w="8199755" h="1753870">
                  <a:moveTo>
                    <a:pt x="2571026" y="12700"/>
                  </a:moveTo>
                  <a:lnTo>
                    <a:pt x="2532926" y="12700"/>
                  </a:lnTo>
                  <a:lnTo>
                    <a:pt x="2532926" y="0"/>
                  </a:lnTo>
                  <a:lnTo>
                    <a:pt x="2571026" y="0"/>
                  </a:lnTo>
                  <a:lnTo>
                    <a:pt x="2571026" y="12700"/>
                  </a:lnTo>
                  <a:close/>
                </a:path>
                <a:path w="8199755" h="1753870">
                  <a:moveTo>
                    <a:pt x="2621826" y="12700"/>
                  </a:moveTo>
                  <a:lnTo>
                    <a:pt x="2583726" y="12700"/>
                  </a:lnTo>
                  <a:lnTo>
                    <a:pt x="2583726" y="0"/>
                  </a:lnTo>
                  <a:lnTo>
                    <a:pt x="2621826" y="0"/>
                  </a:lnTo>
                  <a:lnTo>
                    <a:pt x="2621826" y="12700"/>
                  </a:lnTo>
                  <a:close/>
                </a:path>
                <a:path w="8199755" h="1753870">
                  <a:moveTo>
                    <a:pt x="2672626" y="12700"/>
                  </a:moveTo>
                  <a:lnTo>
                    <a:pt x="2634526" y="12700"/>
                  </a:lnTo>
                  <a:lnTo>
                    <a:pt x="2634526" y="0"/>
                  </a:lnTo>
                  <a:lnTo>
                    <a:pt x="2672626" y="0"/>
                  </a:lnTo>
                  <a:lnTo>
                    <a:pt x="2672626" y="12700"/>
                  </a:lnTo>
                  <a:close/>
                </a:path>
                <a:path w="8199755" h="1753870">
                  <a:moveTo>
                    <a:pt x="2723426" y="12700"/>
                  </a:moveTo>
                  <a:lnTo>
                    <a:pt x="2685326" y="12700"/>
                  </a:lnTo>
                  <a:lnTo>
                    <a:pt x="2685326" y="0"/>
                  </a:lnTo>
                  <a:lnTo>
                    <a:pt x="2723426" y="0"/>
                  </a:lnTo>
                  <a:lnTo>
                    <a:pt x="2723426" y="12700"/>
                  </a:lnTo>
                  <a:close/>
                </a:path>
                <a:path w="8199755" h="1753870">
                  <a:moveTo>
                    <a:pt x="2774226" y="12700"/>
                  </a:moveTo>
                  <a:lnTo>
                    <a:pt x="2736126" y="12700"/>
                  </a:lnTo>
                  <a:lnTo>
                    <a:pt x="2736126" y="0"/>
                  </a:lnTo>
                  <a:lnTo>
                    <a:pt x="2774226" y="0"/>
                  </a:lnTo>
                  <a:lnTo>
                    <a:pt x="2774226" y="12700"/>
                  </a:lnTo>
                  <a:close/>
                </a:path>
                <a:path w="8199755" h="1753870">
                  <a:moveTo>
                    <a:pt x="2825026" y="12700"/>
                  </a:moveTo>
                  <a:lnTo>
                    <a:pt x="2786926" y="12700"/>
                  </a:lnTo>
                  <a:lnTo>
                    <a:pt x="2786926" y="0"/>
                  </a:lnTo>
                  <a:lnTo>
                    <a:pt x="2825026" y="0"/>
                  </a:lnTo>
                  <a:lnTo>
                    <a:pt x="2825026" y="12700"/>
                  </a:lnTo>
                  <a:close/>
                </a:path>
                <a:path w="8199755" h="1753870">
                  <a:moveTo>
                    <a:pt x="2875826" y="12700"/>
                  </a:moveTo>
                  <a:lnTo>
                    <a:pt x="2837726" y="12700"/>
                  </a:lnTo>
                  <a:lnTo>
                    <a:pt x="2837726" y="0"/>
                  </a:lnTo>
                  <a:lnTo>
                    <a:pt x="2875826" y="0"/>
                  </a:lnTo>
                  <a:lnTo>
                    <a:pt x="2875826" y="12700"/>
                  </a:lnTo>
                  <a:close/>
                </a:path>
                <a:path w="8199755" h="1753870">
                  <a:moveTo>
                    <a:pt x="2926626" y="12700"/>
                  </a:moveTo>
                  <a:lnTo>
                    <a:pt x="2888526" y="12700"/>
                  </a:lnTo>
                  <a:lnTo>
                    <a:pt x="2888526" y="0"/>
                  </a:lnTo>
                  <a:lnTo>
                    <a:pt x="2926626" y="0"/>
                  </a:lnTo>
                  <a:lnTo>
                    <a:pt x="2926626" y="12700"/>
                  </a:lnTo>
                  <a:close/>
                </a:path>
                <a:path w="8199755" h="1753870">
                  <a:moveTo>
                    <a:pt x="2977426" y="12700"/>
                  </a:moveTo>
                  <a:lnTo>
                    <a:pt x="2939326" y="12700"/>
                  </a:lnTo>
                  <a:lnTo>
                    <a:pt x="2939326" y="0"/>
                  </a:lnTo>
                  <a:lnTo>
                    <a:pt x="2977426" y="0"/>
                  </a:lnTo>
                  <a:lnTo>
                    <a:pt x="2977426" y="12700"/>
                  </a:lnTo>
                  <a:close/>
                </a:path>
                <a:path w="8199755" h="1753870">
                  <a:moveTo>
                    <a:pt x="3028226" y="12700"/>
                  </a:moveTo>
                  <a:lnTo>
                    <a:pt x="2990126" y="12700"/>
                  </a:lnTo>
                  <a:lnTo>
                    <a:pt x="2990126" y="0"/>
                  </a:lnTo>
                  <a:lnTo>
                    <a:pt x="3028226" y="0"/>
                  </a:lnTo>
                  <a:lnTo>
                    <a:pt x="3028226" y="12700"/>
                  </a:lnTo>
                  <a:close/>
                </a:path>
                <a:path w="8199755" h="1753870">
                  <a:moveTo>
                    <a:pt x="3079026" y="12700"/>
                  </a:moveTo>
                  <a:lnTo>
                    <a:pt x="3040926" y="12700"/>
                  </a:lnTo>
                  <a:lnTo>
                    <a:pt x="3040926" y="0"/>
                  </a:lnTo>
                  <a:lnTo>
                    <a:pt x="3079026" y="0"/>
                  </a:lnTo>
                  <a:lnTo>
                    <a:pt x="3079026" y="12700"/>
                  </a:lnTo>
                  <a:close/>
                </a:path>
                <a:path w="8199755" h="1753870">
                  <a:moveTo>
                    <a:pt x="3129826" y="12700"/>
                  </a:moveTo>
                  <a:lnTo>
                    <a:pt x="3091726" y="12700"/>
                  </a:lnTo>
                  <a:lnTo>
                    <a:pt x="3091726" y="0"/>
                  </a:lnTo>
                  <a:lnTo>
                    <a:pt x="3129826" y="0"/>
                  </a:lnTo>
                  <a:lnTo>
                    <a:pt x="3129826" y="12700"/>
                  </a:lnTo>
                  <a:close/>
                </a:path>
                <a:path w="8199755" h="1753870">
                  <a:moveTo>
                    <a:pt x="3180626" y="12700"/>
                  </a:moveTo>
                  <a:lnTo>
                    <a:pt x="3142526" y="12700"/>
                  </a:lnTo>
                  <a:lnTo>
                    <a:pt x="3142526" y="0"/>
                  </a:lnTo>
                  <a:lnTo>
                    <a:pt x="3180626" y="0"/>
                  </a:lnTo>
                  <a:lnTo>
                    <a:pt x="3180626" y="12700"/>
                  </a:lnTo>
                  <a:close/>
                </a:path>
                <a:path w="8199755" h="1753870">
                  <a:moveTo>
                    <a:pt x="3231426" y="12700"/>
                  </a:moveTo>
                  <a:lnTo>
                    <a:pt x="3193326" y="12700"/>
                  </a:lnTo>
                  <a:lnTo>
                    <a:pt x="3193326" y="0"/>
                  </a:lnTo>
                  <a:lnTo>
                    <a:pt x="3231426" y="0"/>
                  </a:lnTo>
                  <a:lnTo>
                    <a:pt x="3231426" y="12700"/>
                  </a:lnTo>
                  <a:close/>
                </a:path>
                <a:path w="8199755" h="1753870">
                  <a:moveTo>
                    <a:pt x="3282226" y="12700"/>
                  </a:moveTo>
                  <a:lnTo>
                    <a:pt x="3244126" y="12700"/>
                  </a:lnTo>
                  <a:lnTo>
                    <a:pt x="3244126" y="0"/>
                  </a:lnTo>
                  <a:lnTo>
                    <a:pt x="3282226" y="0"/>
                  </a:lnTo>
                  <a:lnTo>
                    <a:pt x="3282226" y="12700"/>
                  </a:lnTo>
                  <a:close/>
                </a:path>
                <a:path w="8199755" h="1753870">
                  <a:moveTo>
                    <a:pt x="3333026" y="12700"/>
                  </a:moveTo>
                  <a:lnTo>
                    <a:pt x="3294926" y="12700"/>
                  </a:lnTo>
                  <a:lnTo>
                    <a:pt x="3294926" y="0"/>
                  </a:lnTo>
                  <a:lnTo>
                    <a:pt x="3333026" y="0"/>
                  </a:lnTo>
                  <a:lnTo>
                    <a:pt x="3333026" y="12700"/>
                  </a:lnTo>
                  <a:close/>
                </a:path>
                <a:path w="8199755" h="1753870">
                  <a:moveTo>
                    <a:pt x="3383826" y="12700"/>
                  </a:moveTo>
                  <a:lnTo>
                    <a:pt x="3345726" y="12700"/>
                  </a:lnTo>
                  <a:lnTo>
                    <a:pt x="3345726" y="0"/>
                  </a:lnTo>
                  <a:lnTo>
                    <a:pt x="3383826" y="0"/>
                  </a:lnTo>
                  <a:lnTo>
                    <a:pt x="3383826" y="12700"/>
                  </a:lnTo>
                  <a:close/>
                </a:path>
                <a:path w="8199755" h="1753870">
                  <a:moveTo>
                    <a:pt x="3434626" y="12700"/>
                  </a:moveTo>
                  <a:lnTo>
                    <a:pt x="3396526" y="12700"/>
                  </a:lnTo>
                  <a:lnTo>
                    <a:pt x="3396526" y="0"/>
                  </a:lnTo>
                  <a:lnTo>
                    <a:pt x="3434626" y="0"/>
                  </a:lnTo>
                  <a:lnTo>
                    <a:pt x="3434626" y="12700"/>
                  </a:lnTo>
                  <a:close/>
                </a:path>
                <a:path w="8199755" h="1753870">
                  <a:moveTo>
                    <a:pt x="3485426" y="12700"/>
                  </a:moveTo>
                  <a:lnTo>
                    <a:pt x="3447326" y="12700"/>
                  </a:lnTo>
                  <a:lnTo>
                    <a:pt x="3447326" y="0"/>
                  </a:lnTo>
                  <a:lnTo>
                    <a:pt x="3485426" y="0"/>
                  </a:lnTo>
                  <a:lnTo>
                    <a:pt x="3485426" y="12700"/>
                  </a:lnTo>
                  <a:close/>
                </a:path>
                <a:path w="8199755" h="1753870">
                  <a:moveTo>
                    <a:pt x="3536226" y="12700"/>
                  </a:moveTo>
                  <a:lnTo>
                    <a:pt x="3498126" y="12700"/>
                  </a:lnTo>
                  <a:lnTo>
                    <a:pt x="3498126" y="0"/>
                  </a:lnTo>
                  <a:lnTo>
                    <a:pt x="3536226" y="0"/>
                  </a:lnTo>
                  <a:lnTo>
                    <a:pt x="3536226" y="12700"/>
                  </a:lnTo>
                  <a:close/>
                </a:path>
                <a:path w="8199755" h="1753870">
                  <a:moveTo>
                    <a:pt x="3587026" y="12700"/>
                  </a:moveTo>
                  <a:lnTo>
                    <a:pt x="3548926" y="12700"/>
                  </a:lnTo>
                  <a:lnTo>
                    <a:pt x="3548926" y="0"/>
                  </a:lnTo>
                  <a:lnTo>
                    <a:pt x="3587026" y="0"/>
                  </a:lnTo>
                  <a:lnTo>
                    <a:pt x="3587026" y="12700"/>
                  </a:lnTo>
                  <a:close/>
                </a:path>
                <a:path w="8199755" h="1753870">
                  <a:moveTo>
                    <a:pt x="3637826" y="12700"/>
                  </a:moveTo>
                  <a:lnTo>
                    <a:pt x="3599726" y="12700"/>
                  </a:lnTo>
                  <a:lnTo>
                    <a:pt x="3599726" y="0"/>
                  </a:lnTo>
                  <a:lnTo>
                    <a:pt x="3637826" y="0"/>
                  </a:lnTo>
                  <a:lnTo>
                    <a:pt x="3637826" y="12700"/>
                  </a:lnTo>
                  <a:close/>
                </a:path>
                <a:path w="8199755" h="1753870">
                  <a:moveTo>
                    <a:pt x="3688626" y="12700"/>
                  </a:moveTo>
                  <a:lnTo>
                    <a:pt x="3650526" y="12700"/>
                  </a:lnTo>
                  <a:lnTo>
                    <a:pt x="3650526" y="0"/>
                  </a:lnTo>
                  <a:lnTo>
                    <a:pt x="3688626" y="0"/>
                  </a:lnTo>
                  <a:lnTo>
                    <a:pt x="3688626" y="12700"/>
                  </a:lnTo>
                  <a:close/>
                </a:path>
                <a:path w="8199755" h="1753870">
                  <a:moveTo>
                    <a:pt x="3739426" y="12700"/>
                  </a:moveTo>
                  <a:lnTo>
                    <a:pt x="3701326" y="12700"/>
                  </a:lnTo>
                  <a:lnTo>
                    <a:pt x="3701326" y="0"/>
                  </a:lnTo>
                  <a:lnTo>
                    <a:pt x="3739426" y="0"/>
                  </a:lnTo>
                  <a:lnTo>
                    <a:pt x="3739426" y="12700"/>
                  </a:lnTo>
                  <a:close/>
                </a:path>
                <a:path w="8199755" h="1753870">
                  <a:moveTo>
                    <a:pt x="3790226" y="12700"/>
                  </a:moveTo>
                  <a:lnTo>
                    <a:pt x="3752126" y="12700"/>
                  </a:lnTo>
                  <a:lnTo>
                    <a:pt x="3752126" y="0"/>
                  </a:lnTo>
                  <a:lnTo>
                    <a:pt x="3790226" y="0"/>
                  </a:lnTo>
                  <a:lnTo>
                    <a:pt x="3790226" y="12700"/>
                  </a:lnTo>
                  <a:close/>
                </a:path>
                <a:path w="8199755" h="1753870">
                  <a:moveTo>
                    <a:pt x="3841026" y="12700"/>
                  </a:moveTo>
                  <a:lnTo>
                    <a:pt x="3802926" y="12700"/>
                  </a:lnTo>
                  <a:lnTo>
                    <a:pt x="3802926" y="0"/>
                  </a:lnTo>
                  <a:lnTo>
                    <a:pt x="3841026" y="0"/>
                  </a:lnTo>
                  <a:lnTo>
                    <a:pt x="3841026" y="12700"/>
                  </a:lnTo>
                  <a:close/>
                </a:path>
                <a:path w="8199755" h="1753870">
                  <a:moveTo>
                    <a:pt x="3891826" y="12700"/>
                  </a:moveTo>
                  <a:lnTo>
                    <a:pt x="3853726" y="12700"/>
                  </a:lnTo>
                  <a:lnTo>
                    <a:pt x="3853726" y="0"/>
                  </a:lnTo>
                  <a:lnTo>
                    <a:pt x="3891826" y="0"/>
                  </a:lnTo>
                  <a:lnTo>
                    <a:pt x="3891826" y="12700"/>
                  </a:lnTo>
                  <a:close/>
                </a:path>
                <a:path w="8199755" h="1753870">
                  <a:moveTo>
                    <a:pt x="3942626" y="12700"/>
                  </a:moveTo>
                  <a:lnTo>
                    <a:pt x="3904526" y="12700"/>
                  </a:lnTo>
                  <a:lnTo>
                    <a:pt x="3904526" y="0"/>
                  </a:lnTo>
                  <a:lnTo>
                    <a:pt x="3942626" y="0"/>
                  </a:lnTo>
                  <a:lnTo>
                    <a:pt x="3942626" y="12700"/>
                  </a:lnTo>
                  <a:close/>
                </a:path>
                <a:path w="8199755" h="1753870">
                  <a:moveTo>
                    <a:pt x="3993426" y="12700"/>
                  </a:moveTo>
                  <a:lnTo>
                    <a:pt x="3955326" y="12700"/>
                  </a:lnTo>
                  <a:lnTo>
                    <a:pt x="3955326" y="0"/>
                  </a:lnTo>
                  <a:lnTo>
                    <a:pt x="3993426" y="0"/>
                  </a:lnTo>
                  <a:lnTo>
                    <a:pt x="3993426" y="12700"/>
                  </a:lnTo>
                  <a:close/>
                </a:path>
                <a:path w="8199755" h="1753870">
                  <a:moveTo>
                    <a:pt x="4044226" y="12700"/>
                  </a:moveTo>
                  <a:lnTo>
                    <a:pt x="4006126" y="12700"/>
                  </a:lnTo>
                  <a:lnTo>
                    <a:pt x="4006126" y="0"/>
                  </a:lnTo>
                  <a:lnTo>
                    <a:pt x="4044226" y="0"/>
                  </a:lnTo>
                  <a:lnTo>
                    <a:pt x="4044226" y="12700"/>
                  </a:lnTo>
                  <a:close/>
                </a:path>
                <a:path w="8199755" h="1753870">
                  <a:moveTo>
                    <a:pt x="4095026" y="12700"/>
                  </a:moveTo>
                  <a:lnTo>
                    <a:pt x="4056926" y="12700"/>
                  </a:lnTo>
                  <a:lnTo>
                    <a:pt x="4056926" y="0"/>
                  </a:lnTo>
                  <a:lnTo>
                    <a:pt x="4095026" y="0"/>
                  </a:lnTo>
                  <a:lnTo>
                    <a:pt x="4095026" y="12700"/>
                  </a:lnTo>
                  <a:close/>
                </a:path>
                <a:path w="8199755" h="1753870">
                  <a:moveTo>
                    <a:pt x="4145826" y="12700"/>
                  </a:moveTo>
                  <a:lnTo>
                    <a:pt x="4107726" y="12700"/>
                  </a:lnTo>
                  <a:lnTo>
                    <a:pt x="4107726" y="0"/>
                  </a:lnTo>
                  <a:lnTo>
                    <a:pt x="4145826" y="0"/>
                  </a:lnTo>
                  <a:lnTo>
                    <a:pt x="4145826" y="12700"/>
                  </a:lnTo>
                  <a:close/>
                </a:path>
                <a:path w="8199755" h="1753870">
                  <a:moveTo>
                    <a:pt x="4196626" y="12700"/>
                  </a:moveTo>
                  <a:lnTo>
                    <a:pt x="4158526" y="12700"/>
                  </a:lnTo>
                  <a:lnTo>
                    <a:pt x="4158526" y="0"/>
                  </a:lnTo>
                  <a:lnTo>
                    <a:pt x="4196626" y="0"/>
                  </a:lnTo>
                  <a:lnTo>
                    <a:pt x="4196626" y="12700"/>
                  </a:lnTo>
                  <a:close/>
                </a:path>
                <a:path w="8199755" h="1753870">
                  <a:moveTo>
                    <a:pt x="4247426" y="12700"/>
                  </a:moveTo>
                  <a:lnTo>
                    <a:pt x="4209326" y="12700"/>
                  </a:lnTo>
                  <a:lnTo>
                    <a:pt x="4209326" y="0"/>
                  </a:lnTo>
                  <a:lnTo>
                    <a:pt x="4247426" y="0"/>
                  </a:lnTo>
                  <a:lnTo>
                    <a:pt x="4247426" y="12700"/>
                  </a:lnTo>
                  <a:close/>
                </a:path>
                <a:path w="8199755" h="1753870">
                  <a:moveTo>
                    <a:pt x="4298226" y="12700"/>
                  </a:moveTo>
                  <a:lnTo>
                    <a:pt x="4260126" y="12700"/>
                  </a:lnTo>
                  <a:lnTo>
                    <a:pt x="4260126" y="0"/>
                  </a:lnTo>
                  <a:lnTo>
                    <a:pt x="4298226" y="0"/>
                  </a:lnTo>
                  <a:lnTo>
                    <a:pt x="4298226" y="12700"/>
                  </a:lnTo>
                  <a:close/>
                </a:path>
                <a:path w="8199755" h="1753870">
                  <a:moveTo>
                    <a:pt x="4349026" y="12700"/>
                  </a:moveTo>
                  <a:lnTo>
                    <a:pt x="4310926" y="12700"/>
                  </a:lnTo>
                  <a:lnTo>
                    <a:pt x="4310926" y="0"/>
                  </a:lnTo>
                  <a:lnTo>
                    <a:pt x="4349026" y="0"/>
                  </a:lnTo>
                  <a:lnTo>
                    <a:pt x="4349026" y="12700"/>
                  </a:lnTo>
                  <a:close/>
                </a:path>
                <a:path w="8199755" h="1753870">
                  <a:moveTo>
                    <a:pt x="4399826" y="12700"/>
                  </a:moveTo>
                  <a:lnTo>
                    <a:pt x="4361726" y="12700"/>
                  </a:lnTo>
                  <a:lnTo>
                    <a:pt x="4361726" y="0"/>
                  </a:lnTo>
                  <a:lnTo>
                    <a:pt x="4399826" y="0"/>
                  </a:lnTo>
                  <a:lnTo>
                    <a:pt x="4399826" y="12700"/>
                  </a:lnTo>
                  <a:close/>
                </a:path>
                <a:path w="8199755" h="1753870">
                  <a:moveTo>
                    <a:pt x="4450626" y="12700"/>
                  </a:moveTo>
                  <a:lnTo>
                    <a:pt x="4412526" y="12700"/>
                  </a:lnTo>
                  <a:lnTo>
                    <a:pt x="4412526" y="0"/>
                  </a:lnTo>
                  <a:lnTo>
                    <a:pt x="4450626" y="0"/>
                  </a:lnTo>
                  <a:lnTo>
                    <a:pt x="4450626" y="12700"/>
                  </a:lnTo>
                  <a:close/>
                </a:path>
                <a:path w="8199755" h="1753870">
                  <a:moveTo>
                    <a:pt x="4501426" y="12700"/>
                  </a:moveTo>
                  <a:lnTo>
                    <a:pt x="4463326" y="12700"/>
                  </a:lnTo>
                  <a:lnTo>
                    <a:pt x="4463326" y="0"/>
                  </a:lnTo>
                  <a:lnTo>
                    <a:pt x="4501426" y="0"/>
                  </a:lnTo>
                  <a:lnTo>
                    <a:pt x="4501426" y="12700"/>
                  </a:lnTo>
                  <a:close/>
                </a:path>
                <a:path w="8199755" h="1753870">
                  <a:moveTo>
                    <a:pt x="4552226" y="12700"/>
                  </a:moveTo>
                  <a:lnTo>
                    <a:pt x="4514126" y="12700"/>
                  </a:lnTo>
                  <a:lnTo>
                    <a:pt x="4514126" y="0"/>
                  </a:lnTo>
                  <a:lnTo>
                    <a:pt x="4552226" y="0"/>
                  </a:lnTo>
                  <a:lnTo>
                    <a:pt x="4552226" y="12700"/>
                  </a:lnTo>
                  <a:close/>
                </a:path>
                <a:path w="8199755" h="1753870">
                  <a:moveTo>
                    <a:pt x="4603026" y="12700"/>
                  </a:moveTo>
                  <a:lnTo>
                    <a:pt x="4564926" y="12700"/>
                  </a:lnTo>
                  <a:lnTo>
                    <a:pt x="4564926" y="0"/>
                  </a:lnTo>
                  <a:lnTo>
                    <a:pt x="4603026" y="0"/>
                  </a:lnTo>
                  <a:lnTo>
                    <a:pt x="4603026" y="12700"/>
                  </a:lnTo>
                  <a:close/>
                </a:path>
                <a:path w="8199755" h="1753870">
                  <a:moveTo>
                    <a:pt x="4653826" y="12700"/>
                  </a:moveTo>
                  <a:lnTo>
                    <a:pt x="4615726" y="12700"/>
                  </a:lnTo>
                  <a:lnTo>
                    <a:pt x="4615726" y="0"/>
                  </a:lnTo>
                  <a:lnTo>
                    <a:pt x="4653826" y="0"/>
                  </a:lnTo>
                  <a:lnTo>
                    <a:pt x="4653826" y="12700"/>
                  </a:lnTo>
                  <a:close/>
                </a:path>
                <a:path w="8199755" h="1753870">
                  <a:moveTo>
                    <a:pt x="4704626" y="12700"/>
                  </a:moveTo>
                  <a:lnTo>
                    <a:pt x="4666526" y="12700"/>
                  </a:lnTo>
                  <a:lnTo>
                    <a:pt x="4666526" y="0"/>
                  </a:lnTo>
                  <a:lnTo>
                    <a:pt x="4704626" y="0"/>
                  </a:lnTo>
                  <a:lnTo>
                    <a:pt x="4704626" y="12700"/>
                  </a:lnTo>
                  <a:close/>
                </a:path>
                <a:path w="8199755" h="1753870">
                  <a:moveTo>
                    <a:pt x="4755426" y="12700"/>
                  </a:moveTo>
                  <a:lnTo>
                    <a:pt x="4717326" y="12700"/>
                  </a:lnTo>
                  <a:lnTo>
                    <a:pt x="4717326" y="0"/>
                  </a:lnTo>
                  <a:lnTo>
                    <a:pt x="4755426" y="0"/>
                  </a:lnTo>
                  <a:lnTo>
                    <a:pt x="4755426" y="12700"/>
                  </a:lnTo>
                  <a:close/>
                </a:path>
                <a:path w="8199755" h="1753870">
                  <a:moveTo>
                    <a:pt x="4806226" y="12700"/>
                  </a:moveTo>
                  <a:lnTo>
                    <a:pt x="4768126" y="12700"/>
                  </a:lnTo>
                  <a:lnTo>
                    <a:pt x="4768126" y="0"/>
                  </a:lnTo>
                  <a:lnTo>
                    <a:pt x="4806226" y="0"/>
                  </a:lnTo>
                  <a:lnTo>
                    <a:pt x="4806226" y="12700"/>
                  </a:lnTo>
                  <a:close/>
                </a:path>
                <a:path w="8199755" h="1753870">
                  <a:moveTo>
                    <a:pt x="4857026" y="12700"/>
                  </a:moveTo>
                  <a:lnTo>
                    <a:pt x="4818926" y="12700"/>
                  </a:lnTo>
                  <a:lnTo>
                    <a:pt x="4818926" y="0"/>
                  </a:lnTo>
                  <a:lnTo>
                    <a:pt x="4857026" y="0"/>
                  </a:lnTo>
                  <a:lnTo>
                    <a:pt x="4857026" y="12700"/>
                  </a:lnTo>
                  <a:close/>
                </a:path>
                <a:path w="8199755" h="1753870">
                  <a:moveTo>
                    <a:pt x="4907826" y="12700"/>
                  </a:moveTo>
                  <a:lnTo>
                    <a:pt x="4869726" y="12700"/>
                  </a:lnTo>
                  <a:lnTo>
                    <a:pt x="4869726" y="0"/>
                  </a:lnTo>
                  <a:lnTo>
                    <a:pt x="4907826" y="0"/>
                  </a:lnTo>
                  <a:lnTo>
                    <a:pt x="4907826" y="12700"/>
                  </a:lnTo>
                  <a:close/>
                </a:path>
                <a:path w="8199755" h="1753870">
                  <a:moveTo>
                    <a:pt x="4958626" y="12700"/>
                  </a:moveTo>
                  <a:lnTo>
                    <a:pt x="4920526" y="12700"/>
                  </a:lnTo>
                  <a:lnTo>
                    <a:pt x="4920526" y="0"/>
                  </a:lnTo>
                  <a:lnTo>
                    <a:pt x="4958626" y="0"/>
                  </a:lnTo>
                  <a:lnTo>
                    <a:pt x="4958626" y="12700"/>
                  </a:lnTo>
                  <a:close/>
                </a:path>
                <a:path w="8199755" h="1753870">
                  <a:moveTo>
                    <a:pt x="5009426" y="12700"/>
                  </a:moveTo>
                  <a:lnTo>
                    <a:pt x="4971326" y="12700"/>
                  </a:lnTo>
                  <a:lnTo>
                    <a:pt x="4971326" y="0"/>
                  </a:lnTo>
                  <a:lnTo>
                    <a:pt x="5009426" y="0"/>
                  </a:lnTo>
                  <a:lnTo>
                    <a:pt x="5009426" y="12700"/>
                  </a:lnTo>
                  <a:close/>
                </a:path>
                <a:path w="8199755" h="1753870">
                  <a:moveTo>
                    <a:pt x="5060226" y="12700"/>
                  </a:moveTo>
                  <a:lnTo>
                    <a:pt x="5022126" y="12700"/>
                  </a:lnTo>
                  <a:lnTo>
                    <a:pt x="5022126" y="0"/>
                  </a:lnTo>
                  <a:lnTo>
                    <a:pt x="5060226" y="0"/>
                  </a:lnTo>
                  <a:lnTo>
                    <a:pt x="5060226" y="12700"/>
                  </a:lnTo>
                  <a:close/>
                </a:path>
                <a:path w="8199755" h="1753870">
                  <a:moveTo>
                    <a:pt x="5111026" y="12700"/>
                  </a:moveTo>
                  <a:lnTo>
                    <a:pt x="5072926" y="12700"/>
                  </a:lnTo>
                  <a:lnTo>
                    <a:pt x="5072926" y="0"/>
                  </a:lnTo>
                  <a:lnTo>
                    <a:pt x="5111026" y="0"/>
                  </a:lnTo>
                  <a:lnTo>
                    <a:pt x="5111026" y="12700"/>
                  </a:lnTo>
                  <a:close/>
                </a:path>
                <a:path w="8199755" h="1753870">
                  <a:moveTo>
                    <a:pt x="5161826" y="12700"/>
                  </a:moveTo>
                  <a:lnTo>
                    <a:pt x="5123726" y="12700"/>
                  </a:lnTo>
                  <a:lnTo>
                    <a:pt x="5123726" y="0"/>
                  </a:lnTo>
                  <a:lnTo>
                    <a:pt x="5161826" y="0"/>
                  </a:lnTo>
                  <a:lnTo>
                    <a:pt x="5161826" y="12700"/>
                  </a:lnTo>
                  <a:close/>
                </a:path>
                <a:path w="8199755" h="1753870">
                  <a:moveTo>
                    <a:pt x="5212626" y="12700"/>
                  </a:moveTo>
                  <a:lnTo>
                    <a:pt x="5174526" y="12700"/>
                  </a:lnTo>
                  <a:lnTo>
                    <a:pt x="5174526" y="0"/>
                  </a:lnTo>
                  <a:lnTo>
                    <a:pt x="5212626" y="0"/>
                  </a:lnTo>
                  <a:lnTo>
                    <a:pt x="5212626" y="12700"/>
                  </a:lnTo>
                  <a:close/>
                </a:path>
                <a:path w="8199755" h="1753870">
                  <a:moveTo>
                    <a:pt x="5263426" y="12700"/>
                  </a:moveTo>
                  <a:lnTo>
                    <a:pt x="5225326" y="12700"/>
                  </a:lnTo>
                  <a:lnTo>
                    <a:pt x="5225326" y="0"/>
                  </a:lnTo>
                  <a:lnTo>
                    <a:pt x="5263426" y="0"/>
                  </a:lnTo>
                  <a:lnTo>
                    <a:pt x="5263426" y="12700"/>
                  </a:lnTo>
                  <a:close/>
                </a:path>
                <a:path w="8199755" h="1753870">
                  <a:moveTo>
                    <a:pt x="5314226" y="12700"/>
                  </a:moveTo>
                  <a:lnTo>
                    <a:pt x="5276126" y="12700"/>
                  </a:lnTo>
                  <a:lnTo>
                    <a:pt x="5276126" y="0"/>
                  </a:lnTo>
                  <a:lnTo>
                    <a:pt x="5314226" y="0"/>
                  </a:lnTo>
                  <a:lnTo>
                    <a:pt x="5314226" y="12700"/>
                  </a:lnTo>
                  <a:close/>
                </a:path>
                <a:path w="8199755" h="1753870">
                  <a:moveTo>
                    <a:pt x="5365026" y="12700"/>
                  </a:moveTo>
                  <a:lnTo>
                    <a:pt x="5326926" y="12700"/>
                  </a:lnTo>
                  <a:lnTo>
                    <a:pt x="5326926" y="0"/>
                  </a:lnTo>
                  <a:lnTo>
                    <a:pt x="5365026" y="0"/>
                  </a:lnTo>
                  <a:lnTo>
                    <a:pt x="5365026" y="12700"/>
                  </a:lnTo>
                  <a:close/>
                </a:path>
                <a:path w="8199755" h="1753870">
                  <a:moveTo>
                    <a:pt x="5415826" y="12700"/>
                  </a:moveTo>
                  <a:lnTo>
                    <a:pt x="5377726" y="12700"/>
                  </a:lnTo>
                  <a:lnTo>
                    <a:pt x="5377726" y="0"/>
                  </a:lnTo>
                  <a:lnTo>
                    <a:pt x="5415826" y="0"/>
                  </a:lnTo>
                  <a:lnTo>
                    <a:pt x="5415826" y="12700"/>
                  </a:lnTo>
                  <a:close/>
                </a:path>
                <a:path w="8199755" h="1753870">
                  <a:moveTo>
                    <a:pt x="5466626" y="12700"/>
                  </a:moveTo>
                  <a:lnTo>
                    <a:pt x="5428526" y="12700"/>
                  </a:lnTo>
                  <a:lnTo>
                    <a:pt x="5428526" y="0"/>
                  </a:lnTo>
                  <a:lnTo>
                    <a:pt x="5466626" y="0"/>
                  </a:lnTo>
                  <a:lnTo>
                    <a:pt x="5466626" y="12700"/>
                  </a:lnTo>
                  <a:close/>
                </a:path>
                <a:path w="8199755" h="1753870">
                  <a:moveTo>
                    <a:pt x="5517426" y="12700"/>
                  </a:moveTo>
                  <a:lnTo>
                    <a:pt x="5479326" y="12700"/>
                  </a:lnTo>
                  <a:lnTo>
                    <a:pt x="5479326" y="0"/>
                  </a:lnTo>
                  <a:lnTo>
                    <a:pt x="5517426" y="0"/>
                  </a:lnTo>
                  <a:lnTo>
                    <a:pt x="5517426" y="12700"/>
                  </a:lnTo>
                  <a:close/>
                </a:path>
                <a:path w="8199755" h="1753870">
                  <a:moveTo>
                    <a:pt x="5568226" y="12700"/>
                  </a:moveTo>
                  <a:lnTo>
                    <a:pt x="5530126" y="12700"/>
                  </a:lnTo>
                  <a:lnTo>
                    <a:pt x="5530126" y="0"/>
                  </a:lnTo>
                  <a:lnTo>
                    <a:pt x="5568226" y="0"/>
                  </a:lnTo>
                  <a:lnTo>
                    <a:pt x="5568226" y="12700"/>
                  </a:lnTo>
                  <a:close/>
                </a:path>
                <a:path w="8199755" h="1753870">
                  <a:moveTo>
                    <a:pt x="5619026" y="12700"/>
                  </a:moveTo>
                  <a:lnTo>
                    <a:pt x="5580926" y="12700"/>
                  </a:lnTo>
                  <a:lnTo>
                    <a:pt x="5580926" y="0"/>
                  </a:lnTo>
                  <a:lnTo>
                    <a:pt x="5619026" y="0"/>
                  </a:lnTo>
                  <a:lnTo>
                    <a:pt x="5619026" y="12700"/>
                  </a:lnTo>
                  <a:close/>
                </a:path>
                <a:path w="8199755" h="1753870">
                  <a:moveTo>
                    <a:pt x="5669826" y="12700"/>
                  </a:moveTo>
                  <a:lnTo>
                    <a:pt x="5631726" y="12700"/>
                  </a:lnTo>
                  <a:lnTo>
                    <a:pt x="5631726" y="0"/>
                  </a:lnTo>
                  <a:lnTo>
                    <a:pt x="5669826" y="0"/>
                  </a:lnTo>
                  <a:lnTo>
                    <a:pt x="5669826" y="12700"/>
                  </a:lnTo>
                  <a:close/>
                </a:path>
                <a:path w="8199755" h="1753870">
                  <a:moveTo>
                    <a:pt x="5720626" y="12700"/>
                  </a:moveTo>
                  <a:lnTo>
                    <a:pt x="5682526" y="12700"/>
                  </a:lnTo>
                  <a:lnTo>
                    <a:pt x="5682526" y="0"/>
                  </a:lnTo>
                  <a:lnTo>
                    <a:pt x="5720626" y="0"/>
                  </a:lnTo>
                  <a:lnTo>
                    <a:pt x="5720626" y="12700"/>
                  </a:lnTo>
                  <a:close/>
                </a:path>
                <a:path w="8199755" h="1753870">
                  <a:moveTo>
                    <a:pt x="5771426" y="12700"/>
                  </a:moveTo>
                  <a:lnTo>
                    <a:pt x="5733326" y="12700"/>
                  </a:lnTo>
                  <a:lnTo>
                    <a:pt x="5733326" y="0"/>
                  </a:lnTo>
                  <a:lnTo>
                    <a:pt x="5771426" y="0"/>
                  </a:lnTo>
                  <a:lnTo>
                    <a:pt x="5771426" y="12700"/>
                  </a:lnTo>
                  <a:close/>
                </a:path>
                <a:path w="8199755" h="1753870">
                  <a:moveTo>
                    <a:pt x="5822226" y="12700"/>
                  </a:moveTo>
                  <a:lnTo>
                    <a:pt x="5784126" y="12700"/>
                  </a:lnTo>
                  <a:lnTo>
                    <a:pt x="5784126" y="0"/>
                  </a:lnTo>
                  <a:lnTo>
                    <a:pt x="5822226" y="0"/>
                  </a:lnTo>
                  <a:lnTo>
                    <a:pt x="5822226" y="12700"/>
                  </a:lnTo>
                  <a:close/>
                </a:path>
                <a:path w="8199755" h="1753870">
                  <a:moveTo>
                    <a:pt x="5873026" y="12700"/>
                  </a:moveTo>
                  <a:lnTo>
                    <a:pt x="5834926" y="12700"/>
                  </a:lnTo>
                  <a:lnTo>
                    <a:pt x="5834926" y="0"/>
                  </a:lnTo>
                  <a:lnTo>
                    <a:pt x="5873026" y="0"/>
                  </a:lnTo>
                  <a:lnTo>
                    <a:pt x="5873026" y="12700"/>
                  </a:lnTo>
                  <a:close/>
                </a:path>
                <a:path w="8199755" h="1753870">
                  <a:moveTo>
                    <a:pt x="5923826" y="12700"/>
                  </a:moveTo>
                  <a:lnTo>
                    <a:pt x="5885726" y="12700"/>
                  </a:lnTo>
                  <a:lnTo>
                    <a:pt x="5885726" y="0"/>
                  </a:lnTo>
                  <a:lnTo>
                    <a:pt x="5923826" y="0"/>
                  </a:lnTo>
                  <a:lnTo>
                    <a:pt x="5923826" y="12700"/>
                  </a:lnTo>
                  <a:close/>
                </a:path>
                <a:path w="8199755" h="1753870">
                  <a:moveTo>
                    <a:pt x="5974626" y="12700"/>
                  </a:moveTo>
                  <a:lnTo>
                    <a:pt x="5936526" y="12700"/>
                  </a:lnTo>
                  <a:lnTo>
                    <a:pt x="5936526" y="0"/>
                  </a:lnTo>
                  <a:lnTo>
                    <a:pt x="5974626" y="0"/>
                  </a:lnTo>
                  <a:lnTo>
                    <a:pt x="5974626" y="12700"/>
                  </a:lnTo>
                  <a:close/>
                </a:path>
                <a:path w="8199755" h="1753870">
                  <a:moveTo>
                    <a:pt x="6025426" y="12700"/>
                  </a:moveTo>
                  <a:lnTo>
                    <a:pt x="5987326" y="12700"/>
                  </a:lnTo>
                  <a:lnTo>
                    <a:pt x="5987326" y="0"/>
                  </a:lnTo>
                  <a:lnTo>
                    <a:pt x="6025426" y="0"/>
                  </a:lnTo>
                  <a:lnTo>
                    <a:pt x="6025426" y="12700"/>
                  </a:lnTo>
                  <a:close/>
                </a:path>
                <a:path w="8199755" h="1753870">
                  <a:moveTo>
                    <a:pt x="6076226" y="12700"/>
                  </a:moveTo>
                  <a:lnTo>
                    <a:pt x="6038126" y="12700"/>
                  </a:lnTo>
                  <a:lnTo>
                    <a:pt x="6038126" y="0"/>
                  </a:lnTo>
                  <a:lnTo>
                    <a:pt x="6076226" y="0"/>
                  </a:lnTo>
                  <a:lnTo>
                    <a:pt x="6076226" y="12700"/>
                  </a:lnTo>
                  <a:close/>
                </a:path>
                <a:path w="8199755" h="1753870">
                  <a:moveTo>
                    <a:pt x="6127026" y="12700"/>
                  </a:moveTo>
                  <a:lnTo>
                    <a:pt x="6088926" y="12700"/>
                  </a:lnTo>
                  <a:lnTo>
                    <a:pt x="6088926" y="0"/>
                  </a:lnTo>
                  <a:lnTo>
                    <a:pt x="6127026" y="0"/>
                  </a:lnTo>
                  <a:lnTo>
                    <a:pt x="6127026" y="12700"/>
                  </a:lnTo>
                  <a:close/>
                </a:path>
                <a:path w="8199755" h="1753870">
                  <a:moveTo>
                    <a:pt x="6177826" y="12700"/>
                  </a:moveTo>
                  <a:lnTo>
                    <a:pt x="6139726" y="12700"/>
                  </a:lnTo>
                  <a:lnTo>
                    <a:pt x="6139726" y="0"/>
                  </a:lnTo>
                  <a:lnTo>
                    <a:pt x="6177826" y="0"/>
                  </a:lnTo>
                  <a:lnTo>
                    <a:pt x="6177826" y="12700"/>
                  </a:lnTo>
                  <a:close/>
                </a:path>
                <a:path w="8199755" h="1753870">
                  <a:moveTo>
                    <a:pt x="6228626" y="12700"/>
                  </a:moveTo>
                  <a:lnTo>
                    <a:pt x="6190526" y="12700"/>
                  </a:lnTo>
                  <a:lnTo>
                    <a:pt x="6190526" y="0"/>
                  </a:lnTo>
                  <a:lnTo>
                    <a:pt x="6228626" y="0"/>
                  </a:lnTo>
                  <a:lnTo>
                    <a:pt x="6228626" y="12700"/>
                  </a:lnTo>
                  <a:close/>
                </a:path>
                <a:path w="8199755" h="1753870">
                  <a:moveTo>
                    <a:pt x="6279426" y="12700"/>
                  </a:moveTo>
                  <a:lnTo>
                    <a:pt x="6241326" y="12700"/>
                  </a:lnTo>
                  <a:lnTo>
                    <a:pt x="6241326" y="0"/>
                  </a:lnTo>
                  <a:lnTo>
                    <a:pt x="6279426" y="0"/>
                  </a:lnTo>
                  <a:lnTo>
                    <a:pt x="6279426" y="12700"/>
                  </a:lnTo>
                  <a:close/>
                </a:path>
                <a:path w="8199755" h="1753870">
                  <a:moveTo>
                    <a:pt x="6330226" y="12700"/>
                  </a:moveTo>
                  <a:lnTo>
                    <a:pt x="6292126" y="12700"/>
                  </a:lnTo>
                  <a:lnTo>
                    <a:pt x="6292126" y="0"/>
                  </a:lnTo>
                  <a:lnTo>
                    <a:pt x="6330226" y="0"/>
                  </a:lnTo>
                  <a:lnTo>
                    <a:pt x="6330226" y="12700"/>
                  </a:lnTo>
                  <a:close/>
                </a:path>
                <a:path w="8199755" h="1753870">
                  <a:moveTo>
                    <a:pt x="6381026" y="12700"/>
                  </a:moveTo>
                  <a:lnTo>
                    <a:pt x="6342926" y="12700"/>
                  </a:lnTo>
                  <a:lnTo>
                    <a:pt x="6342926" y="0"/>
                  </a:lnTo>
                  <a:lnTo>
                    <a:pt x="6381026" y="0"/>
                  </a:lnTo>
                  <a:lnTo>
                    <a:pt x="6381026" y="12700"/>
                  </a:lnTo>
                  <a:close/>
                </a:path>
                <a:path w="8199755" h="1753870">
                  <a:moveTo>
                    <a:pt x="6431826" y="12700"/>
                  </a:moveTo>
                  <a:lnTo>
                    <a:pt x="6393726" y="12700"/>
                  </a:lnTo>
                  <a:lnTo>
                    <a:pt x="6393726" y="0"/>
                  </a:lnTo>
                  <a:lnTo>
                    <a:pt x="6431826" y="0"/>
                  </a:lnTo>
                  <a:lnTo>
                    <a:pt x="6431826" y="12700"/>
                  </a:lnTo>
                  <a:close/>
                </a:path>
                <a:path w="8199755" h="1753870">
                  <a:moveTo>
                    <a:pt x="6482626" y="12700"/>
                  </a:moveTo>
                  <a:lnTo>
                    <a:pt x="6444526" y="12700"/>
                  </a:lnTo>
                  <a:lnTo>
                    <a:pt x="6444526" y="0"/>
                  </a:lnTo>
                  <a:lnTo>
                    <a:pt x="6482626" y="0"/>
                  </a:lnTo>
                  <a:lnTo>
                    <a:pt x="6482626" y="12700"/>
                  </a:lnTo>
                  <a:close/>
                </a:path>
                <a:path w="8199755" h="1753870">
                  <a:moveTo>
                    <a:pt x="6533426" y="12700"/>
                  </a:moveTo>
                  <a:lnTo>
                    <a:pt x="6495326" y="12700"/>
                  </a:lnTo>
                  <a:lnTo>
                    <a:pt x="6495326" y="0"/>
                  </a:lnTo>
                  <a:lnTo>
                    <a:pt x="6533426" y="0"/>
                  </a:lnTo>
                  <a:lnTo>
                    <a:pt x="6533426" y="12700"/>
                  </a:lnTo>
                  <a:close/>
                </a:path>
                <a:path w="8199755" h="1753870">
                  <a:moveTo>
                    <a:pt x="6584226" y="12700"/>
                  </a:moveTo>
                  <a:lnTo>
                    <a:pt x="6546126" y="12700"/>
                  </a:lnTo>
                  <a:lnTo>
                    <a:pt x="6546126" y="0"/>
                  </a:lnTo>
                  <a:lnTo>
                    <a:pt x="6584226" y="0"/>
                  </a:lnTo>
                  <a:lnTo>
                    <a:pt x="6584226" y="12700"/>
                  </a:lnTo>
                  <a:close/>
                </a:path>
                <a:path w="8199755" h="1753870">
                  <a:moveTo>
                    <a:pt x="6635026" y="12700"/>
                  </a:moveTo>
                  <a:lnTo>
                    <a:pt x="6596926" y="12700"/>
                  </a:lnTo>
                  <a:lnTo>
                    <a:pt x="6596926" y="0"/>
                  </a:lnTo>
                  <a:lnTo>
                    <a:pt x="6635026" y="0"/>
                  </a:lnTo>
                  <a:lnTo>
                    <a:pt x="6635026" y="12700"/>
                  </a:lnTo>
                  <a:close/>
                </a:path>
                <a:path w="8199755" h="1753870">
                  <a:moveTo>
                    <a:pt x="6685826" y="12700"/>
                  </a:moveTo>
                  <a:lnTo>
                    <a:pt x="6647726" y="12700"/>
                  </a:lnTo>
                  <a:lnTo>
                    <a:pt x="6647726" y="0"/>
                  </a:lnTo>
                  <a:lnTo>
                    <a:pt x="6685826" y="0"/>
                  </a:lnTo>
                  <a:lnTo>
                    <a:pt x="6685826" y="12700"/>
                  </a:lnTo>
                  <a:close/>
                </a:path>
                <a:path w="8199755" h="1753870">
                  <a:moveTo>
                    <a:pt x="6736626" y="12700"/>
                  </a:moveTo>
                  <a:lnTo>
                    <a:pt x="6698526" y="12700"/>
                  </a:lnTo>
                  <a:lnTo>
                    <a:pt x="6698526" y="0"/>
                  </a:lnTo>
                  <a:lnTo>
                    <a:pt x="6736626" y="0"/>
                  </a:lnTo>
                  <a:lnTo>
                    <a:pt x="6736626" y="12700"/>
                  </a:lnTo>
                  <a:close/>
                </a:path>
                <a:path w="8199755" h="1753870">
                  <a:moveTo>
                    <a:pt x="6787426" y="12700"/>
                  </a:moveTo>
                  <a:lnTo>
                    <a:pt x="6749326" y="12700"/>
                  </a:lnTo>
                  <a:lnTo>
                    <a:pt x="6749326" y="0"/>
                  </a:lnTo>
                  <a:lnTo>
                    <a:pt x="6787426" y="0"/>
                  </a:lnTo>
                  <a:lnTo>
                    <a:pt x="6787426" y="12700"/>
                  </a:lnTo>
                  <a:close/>
                </a:path>
                <a:path w="8199755" h="1753870">
                  <a:moveTo>
                    <a:pt x="6838226" y="12700"/>
                  </a:moveTo>
                  <a:lnTo>
                    <a:pt x="6800126" y="12700"/>
                  </a:lnTo>
                  <a:lnTo>
                    <a:pt x="6800126" y="0"/>
                  </a:lnTo>
                  <a:lnTo>
                    <a:pt x="6838226" y="0"/>
                  </a:lnTo>
                  <a:lnTo>
                    <a:pt x="6838226" y="12700"/>
                  </a:lnTo>
                  <a:close/>
                </a:path>
                <a:path w="8199755" h="1753870">
                  <a:moveTo>
                    <a:pt x="6889026" y="12700"/>
                  </a:moveTo>
                  <a:lnTo>
                    <a:pt x="6850926" y="12700"/>
                  </a:lnTo>
                  <a:lnTo>
                    <a:pt x="6850926" y="0"/>
                  </a:lnTo>
                  <a:lnTo>
                    <a:pt x="6889026" y="0"/>
                  </a:lnTo>
                  <a:lnTo>
                    <a:pt x="6889026" y="12700"/>
                  </a:lnTo>
                  <a:close/>
                </a:path>
                <a:path w="8199755" h="1753870">
                  <a:moveTo>
                    <a:pt x="6939826" y="12700"/>
                  </a:moveTo>
                  <a:lnTo>
                    <a:pt x="6901726" y="12700"/>
                  </a:lnTo>
                  <a:lnTo>
                    <a:pt x="6901726" y="0"/>
                  </a:lnTo>
                  <a:lnTo>
                    <a:pt x="6939826" y="0"/>
                  </a:lnTo>
                  <a:lnTo>
                    <a:pt x="6939826" y="12700"/>
                  </a:lnTo>
                  <a:close/>
                </a:path>
                <a:path w="8199755" h="1753870">
                  <a:moveTo>
                    <a:pt x="6990626" y="12700"/>
                  </a:moveTo>
                  <a:lnTo>
                    <a:pt x="6952526" y="12700"/>
                  </a:lnTo>
                  <a:lnTo>
                    <a:pt x="6952526" y="0"/>
                  </a:lnTo>
                  <a:lnTo>
                    <a:pt x="6990626" y="0"/>
                  </a:lnTo>
                  <a:lnTo>
                    <a:pt x="6990626" y="12700"/>
                  </a:lnTo>
                  <a:close/>
                </a:path>
                <a:path w="8199755" h="1753870">
                  <a:moveTo>
                    <a:pt x="7041426" y="12700"/>
                  </a:moveTo>
                  <a:lnTo>
                    <a:pt x="7003326" y="12700"/>
                  </a:lnTo>
                  <a:lnTo>
                    <a:pt x="7003326" y="0"/>
                  </a:lnTo>
                  <a:lnTo>
                    <a:pt x="7041426" y="0"/>
                  </a:lnTo>
                  <a:lnTo>
                    <a:pt x="7041426" y="12700"/>
                  </a:lnTo>
                  <a:close/>
                </a:path>
                <a:path w="8199755" h="1753870">
                  <a:moveTo>
                    <a:pt x="7092226" y="12700"/>
                  </a:moveTo>
                  <a:lnTo>
                    <a:pt x="7054126" y="12700"/>
                  </a:lnTo>
                  <a:lnTo>
                    <a:pt x="7054126" y="0"/>
                  </a:lnTo>
                  <a:lnTo>
                    <a:pt x="7092226" y="0"/>
                  </a:lnTo>
                  <a:lnTo>
                    <a:pt x="7092226" y="12700"/>
                  </a:lnTo>
                  <a:close/>
                </a:path>
                <a:path w="8199755" h="1753870">
                  <a:moveTo>
                    <a:pt x="7143026" y="12700"/>
                  </a:moveTo>
                  <a:lnTo>
                    <a:pt x="7104926" y="12700"/>
                  </a:lnTo>
                  <a:lnTo>
                    <a:pt x="7104926" y="0"/>
                  </a:lnTo>
                  <a:lnTo>
                    <a:pt x="7143026" y="0"/>
                  </a:lnTo>
                  <a:lnTo>
                    <a:pt x="7143026" y="12700"/>
                  </a:lnTo>
                  <a:close/>
                </a:path>
                <a:path w="8199755" h="1753870">
                  <a:moveTo>
                    <a:pt x="7193826" y="12700"/>
                  </a:moveTo>
                  <a:lnTo>
                    <a:pt x="7155726" y="12700"/>
                  </a:lnTo>
                  <a:lnTo>
                    <a:pt x="7155726" y="0"/>
                  </a:lnTo>
                  <a:lnTo>
                    <a:pt x="7193826" y="0"/>
                  </a:lnTo>
                  <a:lnTo>
                    <a:pt x="7193826" y="12700"/>
                  </a:lnTo>
                  <a:close/>
                </a:path>
                <a:path w="8199755" h="1753870">
                  <a:moveTo>
                    <a:pt x="7244626" y="12700"/>
                  </a:moveTo>
                  <a:lnTo>
                    <a:pt x="7206526" y="12700"/>
                  </a:lnTo>
                  <a:lnTo>
                    <a:pt x="7206526" y="0"/>
                  </a:lnTo>
                  <a:lnTo>
                    <a:pt x="7244626" y="0"/>
                  </a:lnTo>
                  <a:lnTo>
                    <a:pt x="7244626" y="12700"/>
                  </a:lnTo>
                  <a:close/>
                </a:path>
                <a:path w="8199755" h="1753870">
                  <a:moveTo>
                    <a:pt x="7295426" y="12700"/>
                  </a:moveTo>
                  <a:lnTo>
                    <a:pt x="7257326" y="12700"/>
                  </a:lnTo>
                  <a:lnTo>
                    <a:pt x="7257326" y="0"/>
                  </a:lnTo>
                  <a:lnTo>
                    <a:pt x="7295426" y="0"/>
                  </a:lnTo>
                  <a:lnTo>
                    <a:pt x="7295426" y="12700"/>
                  </a:lnTo>
                  <a:close/>
                </a:path>
                <a:path w="8199755" h="1753870">
                  <a:moveTo>
                    <a:pt x="7346226" y="12700"/>
                  </a:moveTo>
                  <a:lnTo>
                    <a:pt x="7308126" y="12700"/>
                  </a:lnTo>
                  <a:lnTo>
                    <a:pt x="7308126" y="0"/>
                  </a:lnTo>
                  <a:lnTo>
                    <a:pt x="7346226" y="0"/>
                  </a:lnTo>
                  <a:lnTo>
                    <a:pt x="7346226" y="12700"/>
                  </a:lnTo>
                  <a:close/>
                </a:path>
                <a:path w="8199755" h="1753870">
                  <a:moveTo>
                    <a:pt x="7397026" y="12700"/>
                  </a:moveTo>
                  <a:lnTo>
                    <a:pt x="7358926" y="12700"/>
                  </a:lnTo>
                  <a:lnTo>
                    <a:pt x="7358926" y="0"/>
                  </a:lnTo>
                  <a:lnTo>
                    <a:pt x="7397026" y="0"/>
                  </a:lnTo>
                  <a:lnTo>
                    <a:pt x="7397026" y="12700"/>
                  </a:lnTo>
                  <a:close/>
                </a:path>
                <a:path w="8199755" h="1753870">
                  <a:moveTo>
                    <a:pt x="7447826" y="12700"/>
                  </a:moveTo>
                  <a:lnTo>
                    <a:pt x="7409726" y="12700"/>
                  </a:lnTo>
                  <a:lnTo>
                    <a:pt x="7409726" y="0"/>
                  </a:lnTo>
                  <a:lnTo>
                    <a:pt x="7447826" y="0"/>
                  </a:lnTo>
                  <a:lnTo>
                    <a:pt x="7447826" y="12700"/>
                  </a:lnTo>
                  <a:close/>
                </a:path>
                <a:path w="8199755" h="1753870">
                  <a:moveTo>
                    <a:pt x="7498626" y="12700"/>
                  </a:moveTo>
                  <a:lnTo>
                    <a:pt x="7460526" y="12700"/>
                  </a:lnTo>
                  <a:lnTo>
                    <a:pt x="7460526" y="0"/>
                  </a:lnTo>
                  <a:lnTo>
                    <a:pt x="7498626" y="0"/>
                  </a:lnTo>
                  <a:lnTo>
                    <a:pt x="7498626" y="12700"/>
                  </a:lnTo>
                  <a:close/>
                </a:path>
                <a:path w="8199755" h="1753870">
                  <a:moveTo>
                    <a:pt x="7549426" y="12700"/>
                  </a:moveTo>
                  <a:lnTo>
                    <a:pt x="7511326" y="12700"/>
                  </a:lnTo>
                  <a:lnTo>
                    <a:pt x="7511326" y="0"/>
                  </a:lnTo>
                  <a:lnTo>
                    <a:pt x="7549426" y="0"/>
                  </a:lnTo>
                  <a:lnTo>
                    <a:pt x="7549426" y="12700"/>
                  </a:lnTo>
                  <a:close/>
                </a:path>
                <a:path w="8199755" h="1753870">
                  <a:moveTo>
                    <a:pt x="7600226" y="12700"/>
                  </a:moveTo>
                  <a:lnTo>
                    <a:pt x="7562126" y="12700"/>
                  </a:lnTo>
                  <a:lnTo>
                    <a:pt x="7562126" y="0"/>
                  </a:lnTo>
                  <a:lnTo>
                    <a:pt x="7600226" y="0"/>
                  </a:lnTo>
                  <a:lnTo>
                    <a:pt x="7600226" y="12700"/>
                  </a:lnTo>
                  <a:close/>
                </a:path>
                <a:path w="8199755" h="1753870">
                  <a:moveTo>
                    <a:pt x="7651026" y="12700"/>
                  </a:moveTo>
                  <a:lnTo>
                    <a:pt x="7612926" y="12700"/>
                  </a:lnTo>
                  <a:lnTo>
                    <a:pt x="7612926" y="0"/>
                  </a:lnTo>
                  <a:lnTo>
                    <a:pt x="7651026" y="0"/>
                  </a:lnTo>
                  <a:lnTo>
                    <a:pt x="7651026" y="12700"/>
                  </a:lnTo>
                  <a:close/>
                </a:path>
                <a:path w="8199755" h="1753870">
                  <a:moveTo>
                    <a:pt x="7701826" y="12700"/>
                  </a:moveTo>
                  <a:lnTo>
                    <a:pt x="7663726" y="12700"/>
                  </a:lnTo>
                  <a:lnTo>
                    <a:pt x="7663726" y="0"/>
                  </a:lnTo>
                  <a:lnTo>
                    <a:pt x="7701826" y="0"/>
                  </a:lnTo>
                  <a:lnTo>
                    <a:pt x="7701826" y="12700"/>
                  </a:lnTo>
                  <a:close/>
                </a:path>
                <a:path w="8199755" h="1753870">
                  <a:moveTo>
                    <a:pt x="7752626" y="12700"/>
                  </a:moveTo>
                  <a:lnTo>
                    <a:pt x="7714526" y="12700"/>
                  </a:lnTo>
                  <a:lnTo>
                    <a:pt x="7714526" y="0"/>
                  </a:lnTo>
                  <a:lnTo>
                    <a:pt x="7752626" y="0"/>
                  </a:lnTo>
                  <a:lnTo>
                    <a:pt x="7752626" y="12700"/>
                  </a:lnTo>
                  <a:close/>
                </a:path>
                <a:path w="8199755" h="1753870">
                  <a:moveTo>
                    <a:pt x="7803426" y="12700"/>
                  </a:moveTo>
                  <a:lnTo>
                    <a:pt x="7765326" y="12700"/>
                  </a:lnTo>
                  <a:lnTo>
                    <a:pt x="7765326" y="0"/>
                  </a:lnTo>
                  <a:lnTo>
                    <a:pt x="7803426" y="0"/>
                  </a:lnTo>
                  <a:lnTo>
                    <a:pt x="7803426" y="12700"/>
                  </a:lnTo>
                  <a:close/>
                </a:path>
                <a:path w="8199755" h="1753870">
                  <a:moveTo>
                    <a:pt x="7854226" y="12700"/>
                  </a:moveTo>
                  <a:lnTo>
                    <a:pt x="7816126" y="12700"/>
                  </a:lnTo>
                  <a:lnTo>
                    <a:pt x="7816126" y="0"/>
                  </a:lnTo>
                  <a:lnTo>
                    <a:pt x="7854226" y="0"/>
                  </a:lnTo>
                  <a:lnTo>
                    <a:pt x="7854226" y="12700"/>
                  </a:lnTo>
                  <a:close/>
                </a:path>
                <a:path w="8199755" h="1753870">
                  <a:moveTo>
                    <a:pt x="7905026" y="12700"/>
                  </a:moveTo>
                  <a:lnTo>
                    <a:pt x="7866926" y="12700"/>
                  </a:lnTo>
                  <a:lnTo>
                    <a:pt x="7866926" y="0"/>
                  </a:lnTo>
                  <a:lnTo>
                    <a:pt x="7905026" y="0"/>
                  </a:lnTo>
                  <a:lnTo>
                    <a:pt x="7905026" y="12700"/>
                  </a:lnTo>
                  <a:close/>
                </a:path>
                <a:path w="8199755" h="1753870">
                  <a:moveTo>
                    <a:pt x="7955826" y="12700"/>
                  </a:moveTo>
                  <a:lnTo>
                    <a:pt x="7917726" y="12700"/>
                  </a:lnTo>
                  <a:lnTo>
                    <a:pt x="7917726" y="0"/>
                  </a:lnTo>
                  <a:lnTo>
                    <a:pt x="7955826" y="0"/>
                  </a:lnTo>
                  <a:lnTo>
                    <a:pt x="7955826" y="12700"/>
                  </a:lnTo>
                  <a:close/>
                </a:path>
                <a:path w="8199755" h="1753870">
                  <a:moveTo>
                    <a:pt x="8006626" y="12700"/>
                  </a:moveTo>
                  <a:lnTo>
                    <a:pt x="7968526" y="12700"/>
                  </a:lnTo>
                  <a:lnTo>
                    <a:pt x="7968526" y="0"/>
                  </a:lnTo>
                  <a:lnTo>
                    <a:pt x="8006626" y="0"/>
                  </a:lnTo>
                  <a:lnTo>
                    <a:pt x="8006626" y="12700"/>
                  </a:lnTo>
                  <a:close/>
                </a:path>
                <a:path w="8199755" h="1753870">
                  <a:moveTo>
                    <a:pt x="8057426" y="12700"/>
                  </a:moveTo>
                  <a:lnTo>
                    <a:pt x="8019326" y="12700"/>
                  </a:lnTo>
                  <a:lnTo>
                    <a:pt x="8019326" y="0"/>
                  </a:lnTo>
                  <a:lnTo>
                    <a:pt x="8057426" y="0"/>
                  </a:lnTo>
                  <a:lnTo>
                    <a:pt x="8057426" y="12700"/>
                  </a:lnTo>
                  <a:close/>
                </a:path>
                <a:path w="8199755" h="1753870">
                  <a:moveTo>
                    <a:pt x="8108226" y="12700"/>
                  </a:moveTo>
                  <a:lnTo>
                    <a:pt x="8070126" y="12700"/>
                  </a:lnTo>
                  <a:lnTo>
                    <a:pt x="8070126" y="0"/>
                  </a:lnTo>
                  <a:lnTo>
                    <a:pt x="8108226" y="0"/>
                  </a:lnTo>
                  <a:lnTo>
                    <a:pt x="8108226" y="12700"/>
                  </a:lnTo>
                  <a:close/>
                </a:path>
                <a:path w="8199755" h="1753870">
                  <a:moveTo>
                    <a:pt x="8159026" y="12700"/>
                  </a:moveTo>
                  <a:lnTo>
                    <a:pt x="8120926" y="12700"/>
                  </a:lnTo>
                  <a:lnTo>
                    <a:pt x="8120926" y="0"/>
                  </a:lnTo>
                  <a:lnTo>
                    <a:pt x="8159026" y="0"/>
                  </a:lnTo>
                  <a:lnTo>
                    <a:pt x="8159026" y="12700"/>
                  </a:lnTo>
                  <a:close/>
                </a:path>
                <a:path w="8199755" h="1753870">
                  <a:moveTo>
                    <a:pt x="8186458" y="12700"/>
                  </a:moveTo>
                  <a:lnTo>
                    <a:pt x="8171726" y="12700"/>
                  </a:lnTo>
                  <a:lnTo>
                    <a:pt x="8171726" y="0"/>
                  </a:lnTo>
                  <a:lnTo>
                    <a:pt x="8192808" y="0"/>
                  </a:lnTo>
                  <a:lnTo>
                    <a:pt x="8192808" y="6350"/>
                  </a:lnTo>
                  <a:lnTo>
                    <a:pt x="8186458" y="6350"/>
                  </a:lnTo>
                  <a:lnTo>
                    <a:pt x="8186458" y="12700"/>
                  </a:lnTo>
                  <a:close/>
                </a:path>
                <a:path w="8199755" h="1753870">
                  <a:moveTo>
                    <a:pt x="8199158" y="23368"/>
                  </a:moveTo>
                  <a:lnTo>
                    <a:pt x="8186458" y="23368"/>
                  </a:lnTo>
                  <a:lnTo>
                    <a:pt x="8186458" y="6350"/>
                  </a:lnTo>
                  <a:lnTo>
                    <a:pt x="8192808" y="6350"/>
                  </a:lnTo>
                  <a:lnTo>
                    <a:pt x="8192808" y="12700"/>
                  </a:lnTo>
                  <a:lnTo>
                    <a:pt x="8199158" y="12700"/>
                  </a:lnTo>
                  <a:lnTo>
                    <a:pt x="8199158" y="23368"/>
                  </a:lnTo>
                  <a:close/>
                </a:path>
                <a:path w="8199755" h="1753870">
                  <a:moveTo>
                    <a:pt x="8199158" y="12700"/>
                  </a:moveTo>
                  <a:lnTo>
                    <a:pt x="8192808" y="12700"/>
                  </a:lnTo>
                  <a:lnTo>
                    <a:pt x="8192808" y="6350"/>
                  </a:lnTo>
                  <a:lnTo>
                    <a:pt x="8199158" y="6350"/>
                  </a:lnTo>
                  <a:lnTo>
                    <a:pt x="8199158" y="12700"/>
                  </a:lnTo>
                  <a:close/>
                </a:path>
                <a:path w="8199755" h="1753870">
                  <a:moveTo>
                    <a:pt x="8199158" y="74168"/>
                  </a:moveTo>
                  <a:lnTo>
                    <a:pt x="8186458" y="74168"/>
                  </a:lnTo>
                  <a:lnTo>
                    <a:pt x="8186458" y="36068"/>
                  </a:lnTo>
                  <a:lnTo>
                    <a:pt x="8199158" y="36068"/>
                  </a:lnTo>
                  <a:lnTo>
                    <a:pt x="8199158" y="74168"/>
                  </a:lnTo>
                  <a:close/>
                </a:path>
                <a:path w="8199755" h="1753870">
                  <a:moveTo>
                    <a:pt x="8199158" y="124968"/>
                  </a:moveTo>
                  <a:lnTo>
                    <a:pt x="8186458" y="124968"/>
                  </a:lnTo>
                  <a:lnTo>
                    <a:pt x="8186458" y="86868"/>
                  </a:lnTo>
                  <a:lnTo>
                    <a:pt x="8199158" y="86868"/>
                  </a:lnTo>
                  <a:lnTo>
                    <a:pt x="8199158" y="124968"/>
                  </a:lnTo>
                  <a:close/>
                </a:path>
                <a:path w="8199755" h="1753870">
                  <a:moveTo>
                    <a:pt x="8199158" y="175768"/>
                  </a:moveTo>
                  <a:lnTo>
                    <a:pt x="8186458" y="175768"/>
                  </a:lnTo>
                  <a:lnTo>
                    <a:pt x="8186458" y="137668"/>
                  </a:lnTo>
                  <a:lnTo>
                    <a:pt x="8199158" y="137668"/>
                  </a:lnTo>
                  <a:lnTo>
                    <a:pt x="8199158" y="175768"/>
                  </a:lnTo>
                  <a:close/>
                </a:path>
                <a:path w="8199755" h="1753870">
                  <a:moveTo>
                    <a:pt x="8199158" y="226568"/>
                  </a:moveTo>
                  <a:lnTo>
                    <a:pt x="8186458" y="226568"/>
                  </a:lnTo>
                  <a:lnTo>
                    <a:pt x="8186458" y="188468"/>
                  </a:lnTo>
                  <a:lnTo>
                    <a:pt x="8199158" y="188468"/>
                  </a:lnTo>
                  <a:lnTo>
                    <a:pt x="8199158" y="226568"/>
                  </a:lnTo>
                  <a:close/>
                </a:path>
                <a:path w="8199755" h="1753870">
                  <a:moveTo>
                    <a:pt x="8199158" y="277368"/>
                  </a:moveTo>
                  <a:lnTo>
                    <a:pt x="8186458" y="277368"/>
                  </a:lnTo>
                  <a:lnTo>
                    <a:pt x="8186458" y="239268"/>
                  </a:lnTo>
                  <a:lnTo>
                    <a:pt x="8199158" y="239268"/>
                  </a:lnTo>
                  <a:lnTo>
                    <a:pt x="8199158" y="277368"/>
                  </a:lnTo>
                  <a:close/>
                </a:path>
                <a:path w="8199755" h="1753870">
                  <a:moveTo>
                    <a:pt x="8199158" y="328168"/>
                  </a:moveTo>
                  <a:lnTo>
                    <a:pt x="8186458" y="328168"/>
                  </a:lnTo>
                  <a:lnTo>
                    <a:pt x="8186458" y="290068"/>
                  </a:lnTo>
                  <a:lnTo>
                    <a:pt x="8199158" y="290068"/>
                  </a:lnTo>
                  <a:lnTo>
                    <a:pt x="8199158" y="328168"/>
                  </a:lnTo>
                  <a:close/>
                </a:path>
                <a:path w="8199755" h="1753870">
                  <a:moveTo>
                    <a:pt x="8199158" y="378968"/>
                  </a:moveTo>
                  <a:lnTo>
                    <a:pt x="8186458" y="378968"/>
                  </a:lnTo>
                  <a:lnTo>
                    <a:pt x="8186458" y="340868"/>
                  </a:lnTo>
                  <a:lnTo>
                    <a:pt x="8199158" y="340868"/>
                  </a:lnTo>
                  <a:lnTo>
                    <a:pt x="8199158" y="378968"/>
                  </a:lnTo>
                  <a:close/>
                </a:path>
                <a:path w="8199755" h="1753870">
                  <a:moveTo>
                    <a:pt x="8199158" y="429768"/>
                  </a:moveTo>
                  <a:lnTo>
                    <a:pt x="8186458" y="429768"/>
                  </a:lnTo>
                  <a:lnTo>
                    <a:pt x="8186458" y="391668"/>
                  </a:lnTo>
                  <a:lnTo>
                    <a:pt x="8199158" y="391668"/>
                  </a:lnTo>
                  <a:lnTo>
                    <a:pt x="8199158" y="429768"/>
                  </a:lnTo>
                  <a:close/>
                </a:path>
                <a:path w="8199755" h="1753870">
                  <a:moveTo>
                    <a:pt x="8199158" y="480568"/>
                  </a:moveTo>
                  <a:lnTo>
                    <a:pt x="8186458" y="480568"/>
                  </a:lnTo>
                  <a:lnTo>
                    <a:pt x="8186458" y="442468"/>
                  </a:lnTo>
                  <a:lnTo>
                    <a:pt x="8199158" y="442468"/>
                  </a:lnTo>
                  <a:lnTo>
                    <a:pt x="8199158" y="480568"/>
                  </a:lnTo>
                  <a:close/>
                </a:path>
                <a:path w="8199755" h="1753870">
                  <a:moveTo>
                    <a:pt x="8199158" y="531368"/>
                  </a:moveTo>
                  <a:lnTo>
                    <a:pt x="8186458" y="531368"/>
                  </a:lnTo>
                  <a:lnTo>
                    <a:pt x="8186458" y="493268"/>
                  </a:lnTo>
                  <a:lnTo>
                    <a:pt x="8199158" y="493268"/>
                  </a:lnTo>
                  <a:lnTo>
                    <a:pt x="8199158" y="531368"/>
                  </a:lnTo>
                  <a:close/>
                </a:path>
                <a:path w="8199755" h="1753870">
                  <a:moveTo>
                    <a:pt x="8199158" y="582168"/>
                  </a:moveTo>
                  <a:lnTo>
                    <a:pt x="8186458" y="582168"/>
                  </a:lnTo>
                  <a:lnTo>
                    <a:pt x="8186458" y="544068"/>
                  </a:lnTo>
                  <a:lnTo>
                    <a:pt x="8199158" y="544068"/>
                  </a:lnTo>
                  <a:lnTo>
                    <a:pt x="8199158" y="582168"/>
                  </a:lnTo>
                  <a:close/>
                </a:path>
                <a:path w="8199755" h="1753870">
                  <a:moveTo>
                    <a:pt x="8199158" y="632968"/>
                  </a:moveTo>
                  <a:lnTo>
                    <a:pt x="8186458" y="632968"/>
                  </a:lnTo>
                  <a:lnTo>
                    <a:pt x="8186458" y="594868"/>
                  </a:lnTo>
                  <a:lnTo>
                    <a:pt x="8199158" y="594868"/>
                  </a:lnTo>
                  <a:lnTo>
                    <a:pt x="8199158" y="632968"/>
                  </a:lnTo>
                  <a:close/>
                </a:path>
                <a:path w="8199755" h="1753870">
                  <a:moveTo>
                    <a:pt x="8199158" y="683768"/>
                  </a:moveTo>
                  <a:lnTo>
                    <a:pt x="8186458" y="683768"/>
                  </a:lnTo>
                  <a:lnTo>
                    <a:pt x="8186458" y="645668"/>
                  </a:lnTo>
                  <a:lnTo>
                    <a:pt x="8199158" y="645668"/>
                  </a:lnTo>
                  <a:lnTo>
                    <a:pt x="8199158" y="683768"/>
                  </a:lnTo>
                  <a:close/>
                </a:path>
                <a:path w="8199755" h="1753870">
                  <a:moveTo>
                    <a:pt x="8199158" y="734568"/>
                  </a:moveTo>
                  <a:lnTo>
                    <a:pt x="8186458" y="734568"/>
                  </a:lnTo>
                  <a:lnTo>
                    <a:pt x="8186458" y="696468"/>
                  </a:lnTo>
                  <a:lnTo>
                    <a:pt x="8199158" y="696468"/>
                  </a:lnTo>
                  <a:lnTo>
                    <a:pt x="8199158" y="734568"/>
                  </a:lnTo>
                  <a:close/>
                </a:path>
                <a:path w="8199755" h="1753870">
                  <a:moveTo>
                    <a:pt x="8199158" y="785368"/>
                  </a:moveTo>
                  <a:lnTo>
                    <a:pt x="8186458" y="785368"/>
                  </a:lnTo>
                  <a:lnTo>
                    <a:pt x="8186458" y="747268"/>
                  </a:lnTo>
                  <a:lnTo>
                    <a:pt x="8199158" y="747268"/>
                  </a:lnTo>
                  <a:lnTo>
                    <a:pt x="8199158" y="785368"/>
                  </a:lnTo>
                  <a:close/>
                </a:path>
                <a:path w="8199755" h="1753870">
                  <a:moveTo>
                    <a:pt x="8199158" y="836168"/>
                  </a:moveTo>
                  <a:lnTo>
                    <a:pt x="8186458" y="836168"/>
                  </a:lnTo>
                  <a:lnTo>
                    <a:pt x="8186458" y="798068"/>
                  </a:lnTo>
                  <a:lnTo>
                    <a:pt x="8199158" y="798068"/>
                  </a:lnTo>
                  <a:lnTo>
                    <a:pt x="8199158" y="836168"/>
                  </a:lnTo>
                  <a:close/>
                </a:path>
                <a:path w="8199755" h="1753870">
                  <a:moveTo>
                    <a:pt x="8199158" y="886968"/>
                  </a:moveTo>
                  <a:lnTo>
                    <a:pt x="8186458" y="886968"/>
                  </a:lnTo>
                  <a:lnTo>
                    <a:pt x="8186458" y="848868"/>
                  </a:lnTo>
                  <a:lnTo>
                    <a:pt x="8199158" y="848868"/>
                  </a:lnTo>
                  <a:lnTo>
                    <a:pt x="8199158" y="886968"/>
                  </a:lnTo>
                  <a:close/>
                </a:path>
                <a:path w="8199755" h="1753870">
                  <a:moveTo>
                    <a:pt x="8199158" y="937768"/>
                  </a:moveTo>
                  <a:lnTo>
                    <a:pt x="8186458" y="937768"/>
                  </a:lnTo>
                  <a:lnTo>
                    <a:pt x="8186458" y="899668"/>
                  </a:lnTo>
                  <a:lnTo>
                    <a:pt x="8199158" y="899668"/>
                  </a:lnTo>
                  <a:lnTo>
                    <a:pt x="8199158" y="937768"/>
                  </a:lnTo>
                  <a:close/>
                </a:path>
                <a:path w="8199755" h="1753870">
                  <a:moveTo>
                    <a:pt x="8199158" y="988568"/>
                  </a:moveTo>
                  <a:lnTo>
                    <a:pt x="8186458" y="988568"/>
                  </a:lnTo>
                  <a:lnTo>
                    <a:pt x="8186458" y="950468"/>
                  </a:lnTo>
                  <a:lnTo>
                    <a:pt x="8199158" y="950468"/>
                  </a:lnTo>
                  <a:lnTo>
                    <a:pt x="8199158" y="988568"/>
                  </a:lnTo>
                  <a:close/>
                </a:path>
                <a:path w="8199755" h="1753870">
                  <a:moveTo>
                    <a:pt x="8199158" y="1039368"/>
                  </a:moveTo>
                  <a:lnTo>
                    <a:pt x="8186458" y="1039368"/>
                  </a:lnTo>
                  <a:lnTo>
                    <a:pt x="8186458" y="1001268"/>
                  </a:lnTo>
                  <a:lnTo>
                    <a:pt x="8199158" y="1001268"/>
                  </a:lnTo>
                  <a:lnTo>
                    <a:pt x="8199158" y="1039368"/>
                  </a:lnTo>
                  <a:close/>
                </a:path>
                <a:path w="8199755" h="1753870">
                  <a:moveTo>
                    <a:pt x="8199158" y="1090168"/>
                  </a:moveTo>
                  <a:lnTo>
                    <a:pt x="8186458" y="1090168"/>
                  </a:lnTo>
                  <a:lnTo>
                    <a:pt x="8186458" y="1052068"/>
                  </a:lnTo>
                  <a:lnTo>
                    <a:pt x="8199158" y="1052068"/>
                  </a:lnTo>
                  <a:lnTo>
                    <a:pt x="8199158" y="1090168"/>
                  </a:lnTo>
                  <a:close/>
                </a:path>
                <a:path w="8199755" h="1753870">
                  <a:moveTo>
                    <a:pt x="8199158" y="1140968"/>
                  </a:moveTo>
                  <a:lnTo>
                    <a:pt x="8186458" y="1140968"/>
                  </a:lnTo>
                  <a:lnTo>
                    <a:pt x="8186458" y="1102868"/>
                  </a:lnTo>
                  <a:lnTo>
                    <a:pt x="8199158" y="1102868"/>
                  </a:lnTo>
                  <a:lnTo>
                    <a:pt x="8199158" y="1140968"/>
                  </a:lnTo>
                  <a:close/>
                </a:path>
                <a:path w="8199755" h="1753870">
                  <a:moveTo>
                    <a:pt x="8199158" y="1191768"/>
                  </a:moveTo>
                  <a:lnTo>
                    <a:pt x="8186458" y="1191768"/>
                  </a:lnTo>
                  <a:lnTo>
                    <a:pt x="8186458" y="1153668"/>
                  </a:lnTo>
                  <a:lnTo>
                    <a:pt x="8199158" y="1153668"/>
                  </a:lnTo>
                  <a:lnTo>
                    <a:pt x="8199158" y="1191768"/>
                  </a:lnTo>
                  <a:close/>
                </a:path>
                <a:path w="8199755" h="1753870">
                  <a:moveTo>
                    <a:pt x="8199158" y="1242568"/>
                  </a:moveTo>
                  <a:lnTo>
                    <a:pt x="8186458" y="1242568"/>
                  </a:lnTo>
                  <a:lnTo>
                    <a:pt x="8186458" y="1204468"/>
                  </a:lnTo>
                  <a:lnTo>
                    <a:pt x="8199158" y="1204468"/>
                  </a:lnTo>
                  <a:lnTo>
                    <a:pt x="8199158" y="1242568"/>
                  </a:lnTo>
                  <a:close/>
                </a:path>
                <a:path w="8199755" h="1753870">
                  <a:moveTo>
                    <a:pt x="8199158" y="1293368"/>
                  </a:moveTo>
                  <a:lnTo>
                    <a:pt x="8186458" y="1293368"/>
                  </a:lnTo>
                  <a:lnTo>
                    <a:pt x="8186458" y="1255268"/>
                  </a:lnTo>
                  <a:lnTo>
                    <a:pt x="8199158" y="1255268"/>
                  </a:lnTo>
                  <a:lnTo>
                    <a:pt x="8199158" y="1293368"/>
                  </a:lnTo>
                  <a:close/>
                </a:path>
                <a:path w="8199755" h="1753870">
                  <a:moveTo>
                    <a:pt x="8199158" y="1344168"/>
                  </a:moveTo>
                  <a:lnTo>
                    <a:pt x="8186458" y="1344168"/>
                  </a:lnTo>
                  <a:lnTo>
                    <a:pt x="8186458" y="1306068"/>
                  </a:lnTo>
                  <a:lnTo>
                    <a:pt x="8199158" y="1306068"/>
                  </a:lnTo>
                  <a:lnTo>
                    <a:pt x="8199158" y="1344168"/>
                  </a:lnTo>
                  <a:close/>
                </a:path>
                <a:path w="8199755" h="1753870">
                  <a:moveTo>
                    <a:pt x="8199158" y="1394968"/>
                  </a:moveTo>
                  <a:lnTo>
                    <a:pt x="8186458" y="1394968"/>
                  </a:lnTo>
                  <a:lnTo>
                    <a:pt x="8186458" y="1356868"/>
                  </a:lnTo>
                  <a:lnTo>
                    <a:pt x="8199158" y="1356868"/>
                  </a:lnTo>
                  <a:lnTo>
                    <a:pt x="8199158" y="1394968"/>
                  </a:lnTo>
                  <a:close/>
                </a:path>
                <a:path w="8199755" h="1753870">
                  <a:moveTo>
                    <a:pt x="8199158" y="1445768"/>
                  </a:moveTo>
                  <a:lnTo>
                    <a:pt x="8186458" y="1445768"/>
                  </a:lnTo>
                  <a:lnTo>
                    <a:pt x="8186458" y="1407668"/>
                  </a:lnTo>
                  <a:lnTo>
                    <a:pt x="8199158" y="1407668"/>
                  </a:lnTo>
                  <a:lnTo>
                    <a:pt x="8199158" y="1445768"/>
                  </a:lnTo>
                  <a:close/>
                </a:path>
                <a:path w="8199755" h="1753870">
                  <a:moveTo>
                    <a:pt x="8199158" y="1496568"/>
                  </a:moveTo>
                  <a:lnTo>
                    <a:pt x="8186458" y="1496568"/>
                  </a:lnTo>
                  <a:lnTo>
                    <a:pt x="8186458" y="1458468"/>
                  </a:lnTo>
                  <a:lnTo>
                    <a:pt x="8199158" y="1458468"/>
                  </a:lnTo>
                  <a:lnTo>
                    <a:pt x="8199158" y="1496568"/>
                  </a:lnTo>
                  <a:close/>
                </a:path>
                <a:path w="8199755" h="1753870">
                  <a:moveTo>
                    <a:pt x="8199158" y="1547368"/>
                  </a:moveTo>
                  <a:lnTo>
                    <a:pt x="8186458" y="1547368"/>
                  </a:lnTo>
                  <a:lnTo>
                    <a:pt x="8186458" y="1509268"/>
                  </a:lnTo>
                  <a:lnTo>
                    <a:pt x="8199158" y="1509268"/>
                  </a:lnTo>
                  <a:lnTo>
                    <a:pt x="8199158" y="1547368"/>
                  </a:lnTo>
                  <a:close/>
                </a:path>
                <a:path w="8199755" h="1753870">
                  <a:moveTo>
                    <a:pt x="8199158" y="1598168"/>
                  </a:moveTo>
                  <a:lnTo>
                    <a:pt x="8186458" y="1598168"/>
                  </a:lnTo>
                  <a:lnTo>
                    <a:pt x="8186458" y="1560068"/>
                  </a:lnTo>
                  <a:lnTo>
                    <a:pt x="8199158" y="1560068"/>
                  </a:lnTo>
                  <a:lnTo>
                    <a:pt x="8199158" y="1598168"/>
                  </a:lnTo>
                  <a:close/>
                </a:path>
                <a:path w="8199755" h="1753870">
                  <a:moveTo>
                    <a:pt x="8199158" y="1648968"/>
                  </a:moveTo>
                  <a:lnTo>
                    <a:pt x="8186458" y="1648968"/>
                  </a:lnTo>
                  <a:lnTo>
                    <a:pt x="8186458" y="1610868"/>
                  </a:lnTo>
                  <a:lnTo>
                    <a:pt x="8199158" y="1610868"/>
                  </a:lnTo>
                  <a:lnTo>
                    <a:pt x="8199158" y="1648968"/>
                  </a:lnTo>
                  <a:close/>
                </a:path>
                <a:path w="8199755" h="1753870">
                  <a:moveTo>
                    <a:pt x="8199158" y="1699768"/>
                  </a:moveTo>
                  <a:lnTo>
                    <a:pt x="8186458" y="1699768"/>
                  </a:lnTo>
                  <a:lnTo>
                    <a:pt x="8186458" y="1661668"/>
                  </a:lnTo>
                  <a:lnTo>
                    <a:pt x="8199158" y="1661668"/>
                  </a:lnTo>
                  <a:lnTo>
                    <a:pt x="8199158" y="1699768"/>
                  </a:lnTo>
                  <a:close/>
                </a:path>
                <a:path w="8199755" h="1753870">
                  <a:moveTo>
                    <a:pt x="8186458" y="1746973"/>
                  </a:moveTo>
                  <a:lnTo>
                    <a:pt x="8186458" y="1712468"/>
                  </a:lnTo>
                  <a:lnTo>
                    <a:pt x="8199158" y="1712468"/>
                  </a:lnTo>
                  <a:lnTo>
                    <a:pt x="8199158" y="1740623"/>
                  </a:lnTo>
                  <a:lnTo>
                    <a:pt x="8189213" y="1740623"/>
                  </a:lnTo>
                  <a:lnTo>
                    <a:pt x="8189213" y="1744218"/>
                  </a:lnTo>
                  <a:lnTo>
                    <a:pt x="8186458" y="1746973"/>
                  </a:lnTo>
                  <a:close/>
                </a:path>
                <a:path w="8199755" h="1753870">
                  <a:moveTo>
                    <a:pt x="8189213" y="1744218"/>
                  </a:moveTo>
                  <a:lnTo>
                    <a:pt x="8189213" y="1740623"/>
                  </a:lnTo>
                  <a:lnTo>
                    <a:pt x="8192808" y="1740623"/>
                  </a:lnTo>
                  <a:lnTo>
                    <a:pt x="8189213" y="1744218"/>
                  </a:lnTo>
                  <a:close/>
                </a:path>
                <a:path w="8199755" h="1753870">
                  <a:moveTo>
                    <a:pt x="8199158" y="1753323"/>
                  </a:moveTo>
                  <a:lnTo>
                    <a:pt x="8189213" y="1753323"/>
                  </a:lnTo>
                  <a:lnTo>
                    <a:pt x="8189213" y="1744218"/>
                  </a:lnTo>
                  <a:lnTo>
                    <a:pt x="8192808" y="1740623"/>
                  </a:lnTo>
                  <a:lnTo>
                    <a:pt x="8199158" y="1740623"/>
                  </a:lnTo>
                  <a:lnTo>
                    <a:pt x="8199158" y="1753323"/>
                  </a:lnTo>
                  <a:close/>
                </a:path>
                <a:path w="8199755" h="1753870">
                  <a:moveTo>
                    <a:pt x="8176513" y="1753323"/>
                  </a:moveTo>
                  <a:lnTo>
                    <a:pt x="8138413" y="1753323"/>
                  </a:lnTo>
                  <a:lnTo>
                    <a:pt x="8138413" y="1740623"/>
                  </a:lnTo>
                  <a:lnTo>
                    <a:pt x="8176513" y="1740623"/>
                  </a:lnTo>
                  <a:lnTo>
                    <a:pt x="8176513" y="1753323"/>
                  </a:lnTo>
                  <a:close/>
                </a:path>
                <a:path w="8199755" h="1753870">
                  <a:moveTo>
                    <a:pt x="8125713" y="1753323"/>
                  </a:moveTo>
                  <a:lnTo>
                    <a:pt x="8087613" y="1753323"/>
                  </a:lnTo>
                  <a:lnTo>
                    <a:pt x="8087613" y="1740623"/>
                  </a:lnTo>
                  <a:lnTo>
                    <a:pt x="8125713" y="1740623"/>
                  </a:lnTo>
                  <a:lnTo>
                    <a:pt x="8125713" y="1753323"/>
                  </a:lnTo>
                  <a:close/>
                </a:path>
                <a:path w="8199755" h="1753870">
                  <a:moveTo>
                    <a:pt x="8074913" y="1753323"/>
                  </a:moveTo>
                  <a:lnTo>
                    <a:pt x="8036813" y="1753323"/>
                  </a:lnTo>
                  <a:lnTo>
                    <a:pt x="8036813" y="1740623"/>
                  </a:lnTo>
                  <a:lnTo>
                    <a:pt x="8074913" y="1740623"/>
                  </a:lnTo>
                  <a:lnTo>
                    <a:pt x="8074913" y="1753323"/>
                  </a:lnTo>
                  <a:close/>
                </a:path>
                <a:path w="8199755" h="1753870">
                  <a:moveTo>
                    <a:pt x="8024113" y="1753323"/>
                  </a:moveTo>
                  <a:lnTo>
                    <a:pt x="7986013" y="1753323"/>
                  </a:lnTo>
                  <a:lnTo>
                    <a:pt x="7986013" y="1740623"/>
                  </a:lnTo>
                  <a:lnTo>
                    <a:pt x="8024113" y="1740623"/>
                  </a:lnTo>
                  <a:lnTo>
                    <a:pt x="8024113" y="1753323"/>
                  </a:lnTo>
                  <a:close/>
                </a:path>
                <a:path w="8199755" h="1753870">
                  <a:moveTo>
                    <a:pt x="7973313" y="1753323"/>
                  </a:moveTo>
                  <a:lnTo>
                    <a:pt x="7935213" y="1753323"/>
                  </a:lnTo>
                  <a:lnTo>
                    <a:pt x="7935213" y="1740623"/>
                  </a:lnTo>
                  <a:lnTo>
                    <a:pt x="7973313" y="1740623"/>
                  </a:lnTo>
                  <a:lnTo>
                    <a:pt x="7973313" y="1753323"/>
                  </a:lnTo>
                  <a:close/>
                </a:path>
                <a:path w="8199755" h="1753870">
                  <a:moveTo>
                    <a:pt x="7922513" y="1753323"/>
                  </a:moveTo>
                  <a:lnTo>
                    <a:pt x="7884413" y="1753323"/>
                  </a:lnTo>
                  <a:lnTo>
                    <a:pt x="7884413" y="1740623"/>
                  </a:lnTo>
                  <a:lnTo>
                    <a:pt x="7922513" y="1740623"/>
                  </a:lnTo>
                  <a:lnTo>
                    <a:pt x="7922513" y="1753323"/>
                  </a:lnTo>
                  <a:close/>
                </a:path>
                <a:path w="8199755" h="1753870">
                  <a:moveTo>
                    <a:pt x="7871713" y="1753323"/>
                  </a:moveTo>
                  <a:lnTo>
                    <a:pt x="7833613" y="1753323"/>
                  </a:lnTo>
                  <a:lnTo>
                    <a:pt x="7833613" y="1740623"/>
                  </a:lnTo>
                  <a:lnTo>
                    <a:pt x="7871713" y="1740623"/>
                  </a:lnTo>
                  <a:lnTo>
                    <a:pt x="7871713" y="1753323"/>
                  </a:lnTo>
                  <a:close/>
                </a:path>
                <a:path w="8199755" h="1753870">
                  <a:moveTo>
                    <a:pt x="7820913" y="1753323"/>
                  </a:moveTo>
                  <a:lnTo>
                    <a:pt x="7782813" y="1753323"/>
                  </a:lnTo>
                  <a:lnTo>
                    <a:pt x="7782813" y="1740623"/>
                  </a:lnTo>
                  <a:lnTo>
                    <a:pt x="7820913" y="1740623"/>
                  </a:lnTo>
                  <a:lnTo>
                    <a:pt x="7820913" y="1753323"/>
                  </a:lnTo>
                  <a:close/>
                </a:path>
                <a:path w="8199755" h="1753870">
                  <a:moveTo>
                    <a:pt x="7770113" y="1753323"/>
                  </a:moveTo>
                  <a:lnTo>
                    <a:pt x="7732013" y="1753323"/>
                  </a:lnTo>
                  <a:lnTo>
                    <a:pt x="7732013" y="1740623"/>
                  </a:lnTo>
                  <a:lnTo>
                    <a:pt x="7770113" y="1740623"/>
                  </a:lnTo>
                  <a:lnTo>
                    <a:pt x="7770113" y="1753323"/>
                  </a:lnTo>
                  <a:close/>
                </a:path>
                <a:path w="8199755" h="1753870">
                  <a:moveTo>
                    <a:pt x="7719313" y="1753323"/>
                  </a:moveTo>
                  <a:lnTo>
                    <a:pt x="7681213" y="1753323"/>
                  </a:lnTo>
                  <a:lnTo>
                    <a:pt x="7681213" y="1740623"/>
                  </a:lnTo>
                  <a:lnTo>
                    <a:pt x="7719313" y="1740623"/>
                  </a:lnTo>
                  <a:lnTo>
                    <a:pt x="7719313" y="1753323"/>
                  </a:lnTo>
                  <a:close/>
                </a:path>
                <a:path w="8199755" h="1753870">
                  <a:moveTo>
                    <a:pt x="7668513" y="1753323"/>
                  </a:moveTo>
                  <a:lnTo>
                    <a:pt x="7630413" y="1753323"/>
                  </a:lnTo>
                  <a:lnTo>
                    <a:pt x="7630413" y="1740623"/>
                  </a:lnTo>
                  <a:lnTo>
                    <a:pt x="7668513" y="1740623"/>
                  </a:lnTo>
                  <a:lnTo>
                    <a:pt x="7668513" y="1753323"/>
                  </a:lnTo>
                  <a:close/>
                </a:path>
                <a:path w="8199755" h="1753870">
                  <a:moveTo>
                    <a:pt x="7617713" y="1753323"/>
                  </a:moveTo>
                  <a:lnTo>
                    <a:pt x="7579613" y="1753323"/>
                  </a:lnTo>
                  <a:lnTo>
                    <a:pt x="7579613" y="1740623"/>
                  </a:lnTo>
                  <a:lnTo>
                    <a:pt x="7617713" y="1740623"/>
                  </a:lnTo>
                  <a:lnTo>
                    <a:pt x="7617713" y="1753323"/>
                  </a:lnTo>
                  <a:close/>
                </a:path>
                <a:path w="8199755" h="1753870">
                  <a:moveTo>
                    <a:pt x="7566913" y="1753323"/>
                  </a:moveTo>
                  <a:lnTo>
                    <a:pt x="7528813" y="1753323"/>
                  </a:lnTo>
                  <a:lnTo>
                    <a:pt x="7528813" y="1740623"/>
                  </a:lnTo>
                  <a:lnTo>
                    <a:pt x="7566913" y="1740623"/>
                  </a:lnTo>
                  <a:lnTo>
                    <a:pt x="7566913" y="1753323"/>
                  </a:lnTo>
                  <a:close/>
                </a:path>
                <a:path w="8199755" h="1753870">
                  <a:moveTo>
                    <a:pt x="7516113" y="1753323"/>
                  </a:moveTo>
                  <a:lnTo>
                    <a:pt x="7478013" y="1753323"/>
                  </a:lnTo>
                  <a:lnTo>
                    <a:pt x="7478013" y="1740623"/>
                  </a:lnTo>
                  <a:lnTo>
                    <a:pt x="7516113" y="1740623"/>
                  </a:lnTo>
                  <a:lnTo>
                    <a:pt x="7516113" y="1753323"/>
                  </a:lnTo>
                  <a:close/>
                </a:path>
                <a:path w="8199755" h="1753870">
                  <a:moveTo>
                    <a:pt x="7465313" y="1753323"/>
                  </a:moveTo>
                  <a:lnTo>
                    <a:pt x="7427213" y="1753323"/>
                  </a:lnTo>
                  <a:lnTo>
                    <a:pt x="7427213" y="1740623"/>
                  </a:lnTo>
                  <a:lnTo>
                    <a:pt x="7465313" y="1740623"/>
                  </a:lnTo>
                  <a:lnTo>
                    <a:pt x="7465313" y="1753323"/>
                  </a:lnTo>
                  <a:close/>
                </a:path>
                <a:path w="8199755" h="1753870">
                  <a:moveTo>
                    <a:pt x="7414513" y="1753323"/>
                  </a:moveTo>
                  <a:lnTo>
                    <a:pt x="7376413" y="1753323"/>
                  </a:lnTo>
                  <a:lnTo>
                    <a:pt x="7376413" y="1740623"/>
                  </a:lnTo>
                  <a:lnTo>
                    <a:pt x="7414513" y="1740623"/>
                  </a:lnTo>
                  <a:lnTo>
                    <a:pt x="7414513" y="1753323"/>
                  </a:lnTo>
                  <a:close/>
                </a:path>
                <a:path w="8199755" h="1753870">
                  <a:moveTo>
                    <a:pt x="7363713" y="1753323"/>
                  </a:moveTo>
                  <a:lnTo>
                    <a:pt x="7325613" y="1753323"/>
                  </a:lnTo>
                  <a:lnTo>
                    <a:pt x="7325613" y="1740623"/>
                  </a:lnTo>
                  <a:lnTo>
                    <a:pt x="7363713" y="1740623"/>
                  </a:lnTo>
                  <a:lnTo>
                    <a:pt x="7363713" y="1753323"/>
                  </a:lnTo>
                  <a:close/>
                </a:path>
                <a:path w="8199755" h="1753870">
                  <a:moveTo>
                    <a:pt x="7312913" y="1753323"/>
                  </a:moveTo>
                  <a:lnTo>
                    <a:pt x="7274813" y="1753323"/>
                  </a:lnTo>
                  <a:lnTo>
                    <a:pt x="7274813" y="1740623"/>
                  </a:lnTo>
                  <a:lnTo>
                    <a:pt x="7312913" y="1740623"/>
                  </a:lnTo>
                  <a:lnTo>
                    <a:pt x="7312913" y="1753323"/>
                  </a:lnTo>
                  <a:close/>
                </a:path>
                <a:path w="8199755" h="1753870">
                  <a:moveTo>
                    <a:pt x="7262113" y="1753323"/>
                  </a:moveTo>
                  <a:lnTo>
                    <a:pt x="7224013" y="1753323"/>
                  </a:lnTo>
                  <a:lnTo>
                    <a:pt x="7224013" y="1740623"/>
                  </a:lnTo>
                  <a:lnTo>
                    <a:pt x="7262113" y="1740623"/>
                  </a:lnTo>
                  <a:lnTo>
                    <a:pt x="7262113" y="1753323"/>
                  </a:lnTo>
                  <a:close/>
                </a:path>
                <a:path w="8199755" h="1753870">
                  <a:moveTo>
                    <a:pt x="7211313" y="1753323"/>
                  </a:moveTo>
                  <a:lnTo>
                    <a:pt x="7173213" y="1753323"/>
                  </a:lnTo>
                  <a:lnTo>
                    <a:pt x="7173213" y="1740623"/>
                  </a:lnTo>
                  <a:lnTo>
                    <a:pt x="7211313" y="1740623"/>
                  </a:lnTo>
                  <a:lnTo>
                    <a:pt x="7211313" y="1753323"/>
                  </a:lnTo>
                  <a:close/>
                </a:path>
                <a:path w="8199755" h="1753870">
                  <a:moveTo>
                    <a:pt x="7160513" y="1753323"/>
                  </a:moveTo>
                  <a:lnTo>
                    <a:pt x="7122413" y="1753323"/>
                  </a:lnTo>
                  <a:lnTo>
                    <a:pt x="7122413" y="1740623"/>
                  </a:lnTo>
                  <a:lnTo>
                    <a:pt x="7160513" y="1740623"/>
                  </a:lnTo>
                  <a:lnTo>
                    <a:pt x="7160513" y="1753323"/>
                  </a:lnTo>
                  <a:close/>
                </a:path>
                <a:path w="8199755" h="1753870">
                  <a:moveTo>
                    <a:pt x="7109713" y="1753323"/>
                  </a:moveTo>
                  <a:lnTo>
                    <a:pt x="7071613" y="1753323"/>
                  </a:lnTo>
                  <a:lnTo>
                    <a:pt x="7071613" y="1740623"/>
                  </a:lnTo>
                  <a:lnTo>
                    <a:pt x="7109713" y="1740623"/>
                  </a:lnTo>
                  <a:lnTo>
                    <a:pt x="7109713" y="1753323"/>
                  </a:lnTo>
                  <a:close/>
                </a:path>
                <a:path w="8199755" h="1753870">
                  <a:moveTo>
                    <a:pt x="7058913" y="1753323"/>
                  </a:moveTo>
                  <a:lnTo>
                    <a:pt x="7020813" y="1753323"/>
                  </a:lnTo>
                  <a:lnTo>
                    <a:pt x="7020813" y="1740623"/>
                  </a:lnTo>
                  <a:lnTo>
                    <a:pt x="7058913" y="1740623"/>
                  </a:lnTo>
                  <a:lnTo>
                    <a:pt x="7058913" y="1753323"/>
                  </a:lnTo>
                  <a:close/>
                </a:path>
                <a:path w="8199755" h="1753870">
                  <a:moveTo>
                    <a:pt x="7008113" y="1753323"/>
                  </a:moveTo>
                  <a:lnTo>
                    <a:pt x="6970013" y="1753323"/>
                  </a:lnTo>
                  <a:lnTo>
                    <a:pt x="6970013" y="1740623"/>
                  </a:lnTo>
                  <a:lnTo>
                    <a:pt x="7008113" y="1740623"/>
                  </a:lnTo>
                  <a:lnTo>
                    <a:pt x="7008113" y="1753323"/>
                  </a:lnTo>
                  <a:close/>
                </a:path>
                <a:path w="8199755" h="1753870">
                  <a:moveTo>
                    <a:pt x="6957313" y="1753323"/>
                  </a:moveTo>
                  <a:lnTo>
                    <a:pt x="6919213" y="1753323"/>
                  </a:lnTo>
                  <a:lnTo>
                    <a:pt x="6919213" y="1740623"/>
                  </a:lnTo>
                  <a:lnTo>
                    <a:pt x="6957313" y="1740623"/>
                  </a:lnTo>
                  <a:lnTo>
                    <a:pt x="6957313" y="1753323"/>
                  </a:lnTo>
                  <a:close/>
                </a:path>
                <a:path w="8199755" h="1753870">
                  <a:moveTo>
                    <a:pt x="6906513" y="1753323"/>
                  </a:moveTo>
                  <a:lnTo>
                    <a:pt x="6868413" y="1753323"/>
                  </a:lnTo>
                  <a:lnTo>
                    <a:pt x="6868413" y="1740623"/>
                  </a:lnTo>
                  <a:lnTo>
                    <a:pt x="6906513" y="1740623"/>
                  </a:lnTo>
                  <a:lnTo>
                    <a:pt x="6906513" y="1753323"/>
                  </a:lnTo>
                  <a:close/>
                </a:path>
                <a:path w="8199755" h="1753870">
                  <a:moveTo>
                    <a:pt x="6855713" y="1753323"/>
                  </a:moveTo>
                  <a:lnTo>
                    <a:pt x="6817613" y="1753323"/>
                  </a:lnTo>
                  <a:lnTo>
                    <a:pt x="6817613" y="1740623"/>
                  </a:lnTo>
                  <a:lnTo>
                    <a:pt x="6855713" y="1740623"/>
                  </a:lnTo>
                  <a:lnTo>
                    <a:pt x="6855713" y="1753323"/>
                  </a:lnTo>
                  <a:close/>
                </a:path>
                <a:path w="8199755" h="1753870">
                  <a:moveTo>
                    <a:pt x="6804913" y="1753323"/>
                  </a:moveTo>
                  <a:lnTo>
                    <a:pt x="6766813" y="1753323"/>
                  </a:lnTo>
                  <a:lnTo>
                    <a:pt x="6766813" y="1740623"/>
                  </a:lnTo>
                  <a:lnTo>
                    <a:pt x="6804913" y="1740623"/>
                  </a:lnTo>
                  <a:lnTo>
                    <a:pt x="6804913" y="1753323"/>
                  </a:lnTo>
                  <a:close/>
                </a:path>
                <a:path w="8199755" h="1753870">
                  <a:moveTo>
                    <a:pt x="6754113" y="1753323"/>
                  </a:moveTo>
                  <a:lnTo>
                    <a:pt x="6716013" y="1753323"/>
                  </a:lnTo>
                  <a:lnTo>
                    <a:pt x="6716013" y="1740623"/>
                  </a:lnTo>
                  <a:lnTo>
                    <a:pt x="6754113" y="1740623"/>
                  </a:lnTo>
                  <a:lnTo>
                    <a:pt x="6754113" y="1753323"/>
                  </a:lnTo>
                  <a:close/>
                </a:path>
                <a:path w="8199755" h="1753870">
                  <a:moveTo>
                    <a:pt x="6703313" y="1753323"/>
                  </a:moveTo>
                  <a:lnTo>
                    <a:pt x="6665213" y="1753323"/>
                  </a:lnTo>
                  <a:lnTo>
                    <a:pt x="6665213" y="1740623"/>
                  </a:lnTo>
                  <a:lnTo>
                    <a:pt x="6703313" y="1740623"/>
                  </a:lnTo>
                  <a:lnTo>
                    <a:pt x="6703313" y="1753323"/>
                  </a:lnTo>
                  <a:close/>
                </a:path>
                <a:path w="8199755" h="1753870">
                  <a:moveTo>
                    <a:pt x="6652513" y="1753323"/>
                  </a:moveTo>
                  <a:lnTo>
                    <a:pt x="6614413" y="1753323"/>
                  </a:lnTo>
                  <a:lnTo>
                    <a:pt x="6614413" y="1740623"/>
                  </a:lnTo>
                  <a:lnTo>
                    <a:pt x="6652513" y="1740623"/>
                  </a:lnTo>
                  <a:lnTo>
                    <a:pt x="6652513" y="1753323"/>
                  </a:lnTo>
                  <a:close/>
                </a:path>
                <a:path w="8199755" h="1753870">
                  <a:moveTo>
                    <a:pt x="6601713" y="1753323"/>
                  </a:moveTo>
                  <a:lnTo>
                    <a:pt x="6563613" y="1753323"/>
                  </a:lnTo>
                  <a:lnTo>
                    <a:pt x="6563613" y="1740623"/>
                  </a:lnTo>
                  <a:lnTo>
                    <a:pt x="6601713" y="1740623"/>
                  </a:lnTo>
                  <a:lnTo>
                    <a:pt x="6601713" y="1753323"/>
                  </a:lnTo>
                  <a:close/>
                </a:path>
                <a:path w="8199755" h="1753870">
                  <a:moveTo>
                    <a:pt x="6550913" y="1753323"/>
                  </a:moveTo>
                  <a:lnTo>
                    <a:pt x="6512813" y="1753323"/>
                  </a:lnTo>
                  <a:lnTo>
                    <a:pt x="6512813" y="1740623"/>
                  </a:lnTo>
                  <a:lnTo>
                    <a:pt x="6550913" y="1740623"/>
                  </a:lnTo>
                  <a:lnTo>
                    <a:pt x="6550913" y="1753323"/>
                  </a:lnTo>
                  <a:close/>
                </a:path>
                <a:path w="8199755" h="1753870">
                  <a:moveTo>
                    <a:pt x="6500114" y="1753323"/>
                  </a:moveTo>
                  <a:lnTo>
                    <a:pt x="6462014" y="1753323"/>
                  </a:lnTo>
                  <a:lnTo>
                    <a:pt x="6462014" y="1740623"/>
                  </a:lnTo>
                  <a:lnTo>
                    <a:pt x="6500114" y="1740623"/>
                  </a:lnTo>
                  <a:lnTo>
                    <a:pt x="6500114" y="1753323"/>
                  </a:lnTo>
                  <a:close/>
                </a:path>
                <a:path w="8199755" h="1753870">
                  <a:moveTo>
                    <a:pt x="6449314" y="1753323"/>
                  </a:moveTo>
                  <a:lnTo>
                    <a:pt x="6411214" y="1753323"/>
                  </a:lnTo>
                  <a:lnTo>
                    <a:pt x="6411214" y="1740623"/>
                  </a:lnTo>
                  <a:lnTo>
                    <a:pt x="6449314" y="1740623"/>
                  </a:lnTo>
                  <a:lnTo>
                    <a:pt x="6449314" y="1753323"/>
                  </a:lnTo>
                  <a:close/>
                </a:path>
                <a:path w="8199755" h="1753870">
                  <a:moveTo>
                    <a:pt x="6398514" y="1753323"/>
                  </a:moveTo>
                  <a:lnTo>
                    <a:pt x="6360414" y="1753323"/>
                  </a:lnTo>
                  <a:lnTo>
                    <a:pt x="6360414" y="1740623"/>
                  </a:lnTo>
                  <a:lnTo>
                    <a:pt x="6398514" y="1740623"/>
                  </a:lnTo>
                  <a:lnTo>
                    <a:pt x="6398514" y="1753323"/>
                  </a:lnTo>
                  <a:close/>
                </a:path>
                <a:path w="8199755" h="1753870">
                  <a:moveTo>
                    <a:pt x="6347714" y="1753323"/>
                  </a:moveTo>
                  <a:lnTo>
                    <a:pt x="6309614" y="1753323"/>
                  </a:lnTo>
                  <a:lnTo>
                    <a:pt x="6309614" y="1740623"/>
                  </a:lnTo>
                  <a:lnTo>
                    <a:pt x="6347714" y="1740623"/>
                  </a:lnTo>
                  <a:lnTo>
                    <a:pt x="6347714" y="1753323"/>
                  </a:lnTo>
                  <a:close/>
                </a:path>
                <a:path w="8199755" h="1753870">
                  <a:moveTo>
                    <a:pt x="6296914" y="1753323"/>
                  </a:moveTo>
                  <a:lnTo>
                    <a:pt x="6258814" y="1753323"/>
                  </a:lnTo>
                  <a:lnTo>
                    <a:pt x="6258814" y="1740623"/>
                  </a:lnTo>
                  <a:lnTo>
                    <a:pt x="6296914" y="1740623"/>
                  </a:lnTo>
                  <a:lnTo>
                    <a:pt x="6296914" y="1753323"/>
                  </a:lnTo>
                  <a:close/>
                </a:path>
                <a:path w="8199755" h="1753870">
                  <a:moveTo>
                    <a:pt x="6246114" y="1753323"/>
                  </a:moveTo>
                  <a:lnTo>
                    <a:pt x="6208014" y="1753323"/>
                  </a:lnTo>
                  <a:lnTo>
                    <a:pt x="6208014" y="1740623"/>
                  </a:lnTo>
                  <a:lnTo>
                    <a:pt x="6246114" y="1740623"/>
                  </a:lnTo>
                  <a:lnTo>
                    <a:pt x="6246114" y="1753323"/>
                  </a:lnTo>
                  <a:close/>
                </a:path>
                <a:path w="8199755" h="1753870">
                  <a:moveTo>
                    <a:pt x="6195314" y="1753323"/>
                  </a:moveTo>
                  <a:lnTo>
                    <a:pt x="6157214" y="1753323"/>
                  </a:lnTo>
                  <a:lnTo>
                    <a:pt x="6157214" y="1740623"/>
                  </a:lnTo>
                  <a:lnTo>
                    <a:pt x="6195314" y="1740623"/>
                  </a:lnTo>
                  <a:lnTo>
                    <a:pt x="6195314" y="1753323"/>
                  </a:lnTo>
                  <a:close/>
                </a:path>
                <a:path w="8199755" h="1753870">
                  <a:moveTo>
                    <a:pt x="6144514" y="1753323"/>
                  </a:moveTo>
                  <a:lnTo>
                    <a:pt x="6106414" y="1753323"/>
                  </a:lnTo>
                  <a:lnTo>
                    <a:pt x="6106414" y="1740623"/>
                  </a:lnTo>
                  <a:lnTo>
                    <a:pt x="6144514" y="1740623"/>
                  </a:lnTo>
                  <a:lnTo>
                    <a:pt x="6144514" y="1753323"/>
                  </a:lnTo>
                  <a:close/>
                </a:path>
                <a:path w="8199755" h="1753870">
                  <a:moveTo>
                    <a:pt x="6093714" y="1753323"/>
                  </a:moveTo>
                  <a:lnTo>
                    <a:pt x="6055614" y="1753323"/>
                  </a:lnTo>
                  <a:lnTo>
                    <a:pt x="6055614" y="1740623"/>
                  </a:lnTo>
                  <a:lnTo>
                    <a:pt x="6093714" y="1740623"/>
                  </a:lnTo>
                  <a:lnTo>
                    <a:pt x="6093714" y="1753323"/>
                  </a:lnTo>
                  <a:close/>
                </a:path>
                <a:path w="8199755" h="1753870">
                  <a:moveTo>
                    <a:pt x="6042914" y="1753323"/>
                  </a:moveTo>
                  <a:lnTo>
                    <a:pt x="6004814" y="1753323"/>
                  </a:lnTo>
                  <a:lnTo>
                    <a:pt x="6004814" y="1740623"/>
                  </a:lnTo>
                  <a:lnTo>
                    <a:pt x="6042914" y="1740623"/>
                  </a:lnTo>
                  <a:lnTo>
                    <a:pt x="6042914" y="1753323"/>
                  </a:lnTo>
                  <a:close/>
                </a:path>
                <a:path w="8199755" h="1753870">
                  <a:moveTo>
                    <a:pt x="5992114" y="1753323"/>
                  </a:moveTo>
                  <a:lnTo>
                    <a:pt x="5954014" y="1753323"/>
                  </a:lnTo>
                  <a:lnTo>
                    <a:pt x="5954014" y="1740623"/>
                  </a:lnTo>
                  <a:lnTo>
                    <a:pt x="5992114" y="1740623"/>
                  </a:lnTo>
                  <a:lnTo>
                    <a:pt x="5992114" y="1753323"/>
                  </a:lnTo>
                  <a:close/>
                </a:path>
                <a:path w="8199755" h="1753870">
                  <a:moveTo>
                    <a:pt x="5941314" y="1753323"/>
                  </a:moveTo>
                  <a:lnTo>
                    <a:pt x="5903214" y="1753323"/>
                  </a:lnTo>
                  <a:lnTo>
                    <a:pt x="5903214" y="1740623"/>
                  </a:lnTo>
                  <a:lnTo>
                    <a:pt x="5941314" y="1740623"/>
                  </a:lnTo>
                  <a:lnTo>
                    <a:pt x="5941314" y="1753323"/>
                  </a:lnTo>
                  <a:close/>
                </a:path>
                <a:path w="8199755" h="1753870">
                  <a:moveTo>
                    <a:pt x="5890514" y="1753323"/>
                  </a:moveTo>
                  <a:lnTo>
                    <a:pt x="5852414" y="1753323"/>
                  </a:lnTo>
                  <a:lnTo>
                    <a:pt x="5852414" y="1740623"/>
                  </a:lnTo>
                  <a:lnTo>
                    <a:pt x="5890514" y="1740623"/>
                  </a:lnTo>
                  <a:lnTo>
                    <a:pt x="5890514" y="1753323"/>
                  </a:lnTo>
                  <a:close/>
                </a:path>
                <a:path w="8199755" h="1753870">
                  <a:moveTo>
                    <a:pt x="5839714" y="1753323"/>
                  </a:moveTo>
                  <a:lnTo>
                    <a:pt x="5801614" y="1753323"/>
                  </a:lnTo>
                  <a:lnTo>
                    <a:pt x="5801614" y="1740623"/>
                  </a:lnTo>
                  <a:lnTo>
                    <a:pt x="5839714" y="1740623"/>
                  </a:lnTo>
                  <a:lnTo>
                    <a:pt x="5839714" y="1753323"/>
                  </a:lnTo>
                  <a:close/>
                </a:path>
                <a:path w="8199755" h="1753870">
                  <a:moveTo>
                    <a:pt x="5788914" y="1753323"/>
                  </a:moveTo>
                  <a:lnTo>
                    <a:pt x="5750814" y="1753323"/>
                  </a:lnTo>
                  <a:lnTo>
                    <a:pt x="5750814" y="1740623"/>
                  </a:lnTo>
                  <a:lnTo>
                    <a:pt x="5788914" y="1740623"/>
                  </a:lnTo>
                  <a:lnTo>
                    <a:pt x="5788914" y="1753323"/>
                  </a:lnTo>
                  <a:close/>
                </a:path>
                <a:path w="8199755" h="1753870">
                  <a:moveTo>
                    <a:pt x="5738114" y="1753323"/>
                  </a:moveTo>
                  <a:lnTo>
                    <a:pt x="5700014" y="1753323"/>
                  </a:lnTo>
                  <a:lnTo>
                    <a:pt x="5700014" y="1740623"/>
                  </a:lnTo>
                  <a:lnTo>
                    <a:pt x="5738114" y="1740623"/>
                  </a:lnTo>
                  <a:lnTo>
                    <a:pt x="5738114" y="1753323"/>
                  </a:lnTo>
                  <a:close/>
                </a:path>
                <a:path w="8199755" h="1753870">
                  <a:moveTo>
                    <a:pt x="5687314" y="1753323"/>
                  </a:moveTo>
                  <a:lnTo>
                    <a:pt x="5649214" y="1753323"/>
                  </a:lnTo>
                  <a:lnTo>
                    <a:pt x="5649214" y="1740623"/>
                  </a:lnTo>
                  <a:lnTo>
                    <a:pt x="5687314" y="1740623"/>
                  </a:lnTo>
                  <a:lnTo>
                    <a:pt x="5687314" y="1753323"/>
                  </a:lnTo>
                  <a:close/>
                </a:path>
                <a:path w="8199755" h="1753870">
                  <a:moveTo>
                    <a:pt x="5636514" y="1753323"/>
                  </a:moveTo>
                  <a:lnTo>
                    <a:pt x="5598414" y="1753323"/>
                  </a:lnTo>
                  <a:lnTo>
                    <a:pt x="5598414" y="1740623"/>
                  </a:lnTo>
                  <a:lnTo>
                    <a:pt x="5636514" y="1740623"/>
                  </a:lnTo>
                  <a:lnTo>
                    <a:pt x="5636514" y="1753323"/>
                  </a:lnTo>
                  <a:close/>
                </a:path>
                <a:path w="8199755" h="1753870">
                  <a:moveTo>
                    <a:pt x="5585714" y="1753323"/>
                  </a:moveTo>
                  <a:lnTo>
                    <a:pt x="5547614" y="1753323"/>
                  </a:lnTo>
                  <a:lnTo>
                    <a:pt x="5547614" y="1740623"/>
                  </a:lnTo>
                  <a:lnTo>
                    <a:pt x="5585714" y="1740623"/>
                  </a:lnTo>
                  <a:lnTo>
                    <a:pt x="5585714" y="1753323"/>
                  </a:lnTo>
                  <a:close/>
                </a:path>
                <a:path w="8199755" h="1753870">
                  <a:moveTo>
                    <a:pt x="5534914" y="1753323"/>
                  </a:moveTo>
                  <a:lnTo>
                    <a:pt x="5496814" y="1753323"/>
                  </a:lnTo>
                  <a:lnTo>
                    <a:pt x="5496814" y="1740623"/>
                  </a:lnTo>
                  <a:lnTo>
                    <a:pt x="5534914" y="1740623"/>
                  </a:lnTo>
                  <a:lnTo>
                    <a:pt x="5534914" y="1753323"/>
                  </a:lnTo>
                  <a:close/>
                </a:path>
                <a:path w="8199755" h="1753870">
                  <a:moveTo>
                    <a:pt x="5484114" y="1753323"/>
                  </a:moveTo>
                  <a:lnTo>
                    <a:pt x="5446014" y="1753323"/>
                  </a:lnTo>
                  <a:lnTo>
                    <a:pt x="5446014" y="1740623"/>
                  </a:lnTo>
                  <a:lnTo>
                    <a:pt x="5484114" y="1740623"/>
                  </a:lnTo>
                  <a:lnTo>
                    <a:pt x="5484114" y="1753323"/>
                  </a:lnTo>
                  <a:close/>
                </a:path>
                <a:path w="8199755" h="1753870">
                  <a:moveTo>
                    <a:pt x="5433314" y="1753323"/>
                  </a:moveTo>
                  <a:lnTo>
                    <a:pt x="5395214" y="1753323"/>
                  </a:lnTo>
                  <a:lnTo>
                    <a:pt x="5395214" y="1740623"/>
                  </a:lnTo>
                  <a:lnTo>
                    <a:pt x="5433314" y="1740623"/>
                  </a:lnTo>
                  <a:lnTo>
                    <a:pt x="5433314" y="1753323"/>
                  </a:lnTo>
                  <a:close/>
                </a:path>
                <a:path w="8199755" h="1753870">
                  <a:moveTo>
                    <a:pt x="5382514" y="1753323"/>
                  </a:moveTo>
                  <a:lnTo>
                    <a:pt x="5344414" y="1753323"/>
                  </a:lnTo>
                  <a:lnTo>
                    <a:pt x="5344414" y="1740623"/>
                  </a:lnTo>
                  <a:lnTo>
                    <a:pt x="5382514" y="1740623"/>
                  </a:lnTo>
                  <a:lnTo>
                    <a:pt x="5382514" y="1753323"/>
                  </a:lnTo>
                  <a:close/>
                </a:path>
                <a:path w="8199755" h="1753870">
                  <a:moveTo>
                    <a:pt x="5331714" y="1753323"/>
                  </a:moveTo>
                  <a:lnTo>
                    <a:pt x="5293614" y="1753323"/>
                  </a:lnTo>
                  <a:lnTo>
                    <a:pt x="5293614" y="1740623"/>
                  </a:lnTo>
                  <a:lnTo>
                    <a:pt x="5331714" y="1740623"/>
                  </a:lnTo>
                  <a:lnTo>
                    <a:pt x="5331714" y="1753323"/>
                  </a:lnTo>
                  <a:close/>
                </a:path>
                <a:path w="8199755" h="1753870">
                  <a:moveTo>
                    <a:pt x="5280914" y="1753323"/>
                  </a:moveTo>
                  <a:lnTo>
                    <a:pt x="5242814" y="1753323"/>
                  </a:lnTo>
                  <a:lnTo>
                    <a:pt x="5242814" y="1740623"/>
                  </a:lnTo>
                  <a:lnTo>
                    <a:pt x="5280914" y="1740623"/>
                  </a:lnTo>
                  <a:lnTo>
                    <a:pt x="5280914" y="1753323"/>
                  </a:lnTo>
                  <a:close/>
                </a:path>
                <a:path w="8199755" h="1753870">
                  <a:moveTo>
                    <a:pt x="5230114" y="1753323"/>
                  </a:moveTo>
                  <a:lnTo>
                    <a:pt x="5192014" y="1753323"/>
                  </a:lnTo>
                  <a:lnTo>
                    <a:pt x="5192014" y="1740623"/>
                  </a:lnTo>
                  <a:lnTo>
                    <a:pt x="5230114" y="1740623"/>
                  </a:lnTo>
                  <a:lnTo>
                    <a:pt x="5230114" y="1753323"/>
                  </a:lnTo>
                  <a:close/>
                </a:path>
                <a:path w="8199755" h="1753870">
                  <a:moveTo>
                    <a:pt x="5179314" y="1753323"/>
                  </a:moveTo>
                  <a:lnTo>
                    <a:pt x="5141214" y="1753323"/>
                  </a:lnTo>
                  <a:lnTo>
                    <a:pt x="5141214" y="1740623"/>
                  </a:lnTo>
                  <a:lnTo>
                    <a:pt x="5179314" y="1740623"/>
                  </a:lnTo>
                  <a:lnTo>
                    <a:pt x="5179314" y="1753323"/>
                  </a:lnTo>
                  <a:close/>
                </a:path>
                <a:path w="8199755" h="1753870">
                  <a:moveTo>
                    <a:pt x="5128514" y="1753323"/>
                  </a:moveTo>
                  <a:lnTo>
                    <a:pt x="5090414" y="1753323"/>
                  </a:lnTo>
                  <a:lnTo>
                    <a:pt x="5090414" y="1740623"/>
                  </a:lnTo>
                  <a:lnTo>
                    <a:pt x="5128514" y="1740623"/>
                  </a:lnTo>
                  <a:lnTo>
                    <a:pt x="5128514" y="1753323"/>
                  </a:lnTo>
                  <a:close/>
                </a:path>
                <a:path w="8199755" h="1753870">
                  <a:moveTo>
                    <a:pt x="5077714" y="1753323"/>
                  </a:moveTo>
                  <a:lnTo>
                    <a:pt x="5039614" y="1753323"/>
                  </a:lnTo>
                  <a:lnTo>
                    <a:pt x="5039614" y="1740623"/>
                  </a:lnTo>
                  <a:lnTo>
                    <a:pt x="5077714" y="1740623"/>
                  </a:lnTo>
                  <a:lnTo>
                    <a:pt x="5077714" y="1753323"/>
                  </a:lnTo>
                  <a:close/>
                </a:path>
                <a:path w="8199755" h="1753870">
                  <a:moveTo>
                    <a:pt x="5026914" y="1753323"/>
                  </a:moveTo>
                  <a:lnTo>
                    <a:pt x="4988814" y="1753323"/>
                  </a:lnTo>
                  <a:lnTo>
                    <a:pt x="4988814" y="1740623"/>
                  </a:lnTo>
                  <a:lnTo>
                    <a:pt x="5026914" y="1740623"/>
                  </a:lnTo>
                  <a:lnTo>
                    <a:pt x="5026914" y="1753323"/>
                  </a:lnTo>
                  <a:close/>
                </a:path>
                <a:path w="8199755" h="1753870">
                  <a:moveTo>
                    <a:pt x="4976114" y="1753323"/>
                  </a:moveTo>
                  <a:lnTo>
                    <a:pt x="4938014" y="1753323"/>
                  </a:lnTo>
                  <a:lnTo>
                    <a:pt x="4938014" y="1740623"/>
                  </a:lnTo>
                  <a:lnTo>
                    <a:pt x="4976114" y="1740623"/>
                  </a:lnTo>
                  <a:lnTo>
                    <a:pt x="4976114" y="1753323"/>
                  </a:lnTo>
                  <a:close/>
                </a:path>
                <a:path w="8199755" h="1753870">
                  <a:moveTo>
                    <a:pt x="4925314" y="1753323"/>
                  </a:moveTo>
                  <a:lnTo>
                    <a:pt x="4887214" y="1753323"/>
                  </a:lnTo>
                  <a:lnTo>
                    <a:pt x="4887214" y="1740623"/>
                  </a:lnTo>
                  <a:lnTo>
                    <a:pt x="4925314" y="1740623"/>
                  </a:lnTo>
                  <a:lnTo>
                    <a:pt x="4925314" y="1753323"/>
                  </a:lnTo>
                  <a:close/>
                </a:path>
                <a:path w="8199755" h="1753870">
                  <a:moveTo>
                    <a:pt x="4874514" y="1753323"/>
                  </a:moveTo>
                  <a:lnTo>
                    <a:pt x="4836414" y="1753323"/>
                  </a:lnTo>
                  <a:lnTo>
                    <a:pt x="4836414" y="1740623"/>
                  </a:lnTo>
                  <a:lnTo>
                    <a:pt x="4874514" y="1740623"/>
                  </a:lnTo>
                  <a:lnTo>
                    <a:pt x="4874514" y="1753323"/>
                  </a:lnTo>
                  <a:close/>
                </a:path>
                <a:path w="8199755" h="1753870">
                  <a:moveTo>
                    <a:pt x="4823714" y="1753323"/>
                  </a:moveTo>
                  <a:lnTo>
                    <a:pt x="4785614" y="1753323"/>
                  </a:lnTo>
                  <a:lnTo>
                    <a:pt x="4785614" y="1740623"/>
                  </a:lnTo>
                  <a:lnTo>
                    <a:pt x="4823714" y="1740623"/>
                  </a:lnTo>
                  <a:lnTo>
                    <a:pt x="4823714" y="1753323"/>
                  </a:lnTo>
                  <a:close/>
                </a:path>
                <a:path w="8199755" h="1753870">
                  <a:moveTo>
                    <a:pt x="4772914" y="1753323"/>
                  </a:moveTo>
                  <a:lnTo>
                    <a:pt x="4734814" y="1753323"/>
                  </a:lnTo>
                  <a:lnTo>
                    <a:pt x="4734814" y="1740623"/>
                  </a:lnTo>
                  <a:lnTo>
                    <a:pt x="4772914" y="1740623"/>
                  </a:lnTo>
                  <a:lnTo>
                    <a:pt x="4772914" y="1753323"/>
                  </a:lnTo>
                  <a:close/>
                </a:path>
                <a:path w="8199755" h="1753870">
                  <a:moveTo>
                    <a:pt x="4722114" y="1753323"/>
                  </a:moveTo>
                  <a:lnTo>
                    <a:pt x="4684014" y="1753323"/>
                  </a:lnTo>
                  <a:lnTo>
                    <a:pt x="4684014" y="1740623"/>
                  </a:lnTo>
                  <a:lnTo>
                    <a:pt x="4722114" y="1740623"/>
                  </a:lnTo>
                  <a:lnTo>
                    <a:pt x="4722114" y="1753323"/>
                  </a:lnTo>
                  <a:close/>
                </a:path>
                <a:path w="8199755" h="1753870">
                  <a:moveTo>
                    <a:pt x="4671314" y="1753323"/>
                  </a:moveTo>
                  <a:lnTo>
                    <a:pt x="4633214" y="1753323"/>
                  </a:lnTo>
                  <a:lnTo>
                    <a:pt x="4633214" y="1740623"/>
                  </a:lnTo>
                  <a:lnTo>
                    <a:pt x="4671314" y="1740623"/>
                  </a:lnTo>
                  <a:lnTo>
                    <a:pt x="4671314" y="1753323"/>
                  </a:lnTo>
                  <a:close/>
                </a:path>
                <a:path w="8199755" h="1753870">
                  <a:moveTo>
                    <a:pt x="4620514" y="1753323"/>
                  </a:moveTo>
                  <a:lnTo>
                    <a:pt x="4582414" y="1753323"/>
                  </a:lnTo>
                  <a:lnTo>
                    <a:pt x="4582414" y="1740623"/>
                  </a:lnTo>
                  <a:lnTo>
                    <a:pt x="4620514" y="1740623"/>
                  </a:lnTo>
                  <a:lnTo>
                    <a:pt x="4620514" y="1753323"/>
                  </a:lnTo>
                  <a:close/>
                </a:path>
                <a:path w="8199755" h="1753870">
                  <a:moveTo>
                    <a:pt x="4569714" y="1753323"/>
                  </a:moveTo>
                  <a:lnTo>
                    <a:pt x="4531614" y="1753323"/>
                  </a:lnTo>
                  <a:lnTo>
                    <a:pt x="4531614" y="1740623"/>
                  </a:lnTo>
                  <a:lnTo>
                    <a:pt x="4569714" y="1740623"/>
                  </a:lnTo>
                  <a:lnTo>
                    <a:pt x="4569714" y="1753323"/>
                  </a:lnTo>
                  <a:close/>
                </a:path>
                <a:path w="8199755" h="1753870">
                  <a:moveTo>
                    <a:pt x="4518914" y="1753323"/>
                  </a:moveTo>
                  <a:lnTo>
                    <a:pt x="4480814" y="1753323"/>
                  </a:lnTo>
                  <a:lnTo>
                    <a:pt x="4480814" y="1740623"/>
                  </a:lnTo>
                  <a:lnTo>
                    <a:pt x="4518914" y="1740623"/>
                  </a:lnTo>
                  <a:lnTo>
                    <a:pt x="4518914" y="1753323"/>
                  </a:lnTo>
                  <a:close/>
                </a:path>
                <a:path w="8199755" h="1753870">
                  <a:moveTo>
                    <a:pt x="4468114" y="1753323"/>
                  </a:moveTo>
                  <a:lnTo>
                    <a:pt x="4430014" y="1753323"/>
                  </a:lnTo>
                  <a:lnTo>
                    <a:pt x="4430014" y="1740623"/>
                  </a:lnTo>
                  <a:lnTo>
                    <a:pt x="4468114" y="1740623"/>
                  </a:lnTo>
                  <a:lnTo>
                    <a:pt x="4468114" y="1753323"/>
                  </a:lnTo>
                  <a:close/>
                </a:path>
                <a:path w="8199755" h="1753870">
                  <a:moveTo>
                    <a:pt x="4417314" y="1753323"/>
                  </a:moveTo>
                  <a:lnTo>
                    <a:pt x="4379214" y="1753323"/>
                  </a:lnTo>
                  <a:lnTo>
                    <a:pt x="4379214" y="1740623"/>
                  </a:lnTo>
                  <a:lnTo>
                    <a:pt x="4417314" y="1740623"/>
                  </a:lnTo>
                  <a:lnTo>
                    <a:pt x="4417314" y="1753323"/>
                  </a:lnTo>
                  <a:close/>
                </a:path>
                <a:path w="8199755" h="1753870">
                  <a:moveTo>
                    <a:pt x="4366514" y="1753323"/>
                  </a:moveTo>
                  <a:lnTo>
                    <a:pt x="4328414" y="1753323"/>
                  </a:lnTo>
                  <a:lnTo>
                    <a:pt x="4328414" y="1740623"/>
                  </a:lnTo>
                  <a:lnTo>
                    <a:pt x="4366514" y="1740623"/>
                  </a:lnTo>
                  <a:lnTo>
                    <a:pt x="4366514" y="1753323"/>
                  </a:lnTo>
                  <a:close/>
                </a:path>
                <a:path w="8199755" h="1753870">
                  <a:moveTo>
                    <a:pt x="4315714" y="1753323"/>
                  </a:moveTo>
                  <a:lnTo>
                    <a:pt x="4277614" y="1753323"/>
                  </a:lnTo>
                  <a:lnTo>
                    <a:pt x="4277614" y="1740623"/>
                  </a:lnTo>
                  <a:lnTo>
                    <a:pt x="4315714" y="1740623"/>
                  </a:lnTo>
                  <a:lnTo>
                    <a:pt x="4315714" y="1753323"/>
                  </a:lnTo>
                  <a:close/>
                </a:path>
                <a:path w="8199755" h="1753870">
                  <a:moveTo>
                    <a:pt x="4264914" y="1753323"/>
                  </a:moveTo>
                  <a:lnTo>
                    <a:pt x="4226814" y="1753323"/>
                  </a:lnTo>
                  <a:lnTo>
                    <a:pt x="4226814" y="1740623"/>
                  </a:lnTo>
                  <a:lnTo>
                    <a:pt x="4264914" y="1740623"/>
                  </a:lnTo>
                  <a:lnTo>
                    <a:pt x="4264914" y="1753323"/>
                  </a:lnTo>
                  <a:close/>
                </a:path>
                <a:path w="8199755" h="1753870">
                  <a:moveTo>
                    <a:pt x="4214114" y="1753323"/>
                  </a:moveTo>
                  <a:lnTo>
                    <a:pt x="4176014" y="1753323"/>
                  </a:lnTo>
                  <a:lnTo>
                    <a:pt x="4176014" y="1740623"/>
                  </a:lnTo>
                  <a:lnTo>
                    <a:pt x="4214114" y="1740623"/>
                  </a:lnTo>
                  <a:lnTo>
                    <a:pt x="4214114" y="1753323"/>
                  </a:lnTo>
                  <a:close/>
                </a:path>
                <a:path w="8199755" h="1753870">
                  <a:moveTo>
                    <a:pt x="4163314" y="1753323"/>
                  </a:moveTo>
                  <a:lnTo>
                    <a:pt x="4125214" y="1753323"/>
                  </a:lnTo>
                  <a:lnTo>
                    <a:pt x="4125214" y="1740623"/>
                  </a:lnTo>
                  <a:lnTo>
                    <a:pt x="4163314" y="1740623"/>
                  </a:lnTo>
                  <a:lnTo>
                    <a:pt x="4163314" y="1753323"/>
                  </a:lnTo>
                  <a:close/>
                </a:path>
                <a:path w="8199755" h="1753870">
                  <a:moveTo>
                    <a:pt x="4112514" y="1753323"/>
                  </a:moveTo>
                  <a:lnTo>
                    <a:pt x="4074414" y="1753323"/>
                  </a:lnTo>
                  <a:lnTo>
                    <a:pt x="4074414" y="1740623"/>
                  </a:lnTo>
                  <a:lnTo>
                    <a:pt x="4112514" y="1740623"/>
                  </a:lnTo>
                  <a:lnTo>
                    <a:pt x="4112514" y="1753323"/>
                  </a:lnTo>
                  <a:close/>
                </a:path>
                <a:path w="8199755" h="1753870">
                  <a:moveTo>
                    <a:pt x="4061714" y="1753323"/>
                  </a:moveTo>
                  <a:lnTo>
                    <a:pt x="4023614" y="1753323"/>
                  </a:lnTo>
                  <a:lnTo>
                    <a:pt x="4023614" y="1740623"/>
                  </a:lnTo>
                  <a:lnTo>
                    <a:pt x="4061714" y="1740623"/>
                  </a:lnTo>
                  <a:lnTo>
                    <a:pt x="4061714" y="1753323"/>
                  </a:lnTo>
                  <a:close/>
                </a:path>
                <a:path w="8199755" h="1753870">
                  <a:moveTo>
                    <a:pt x="4010914" y="1753323"/>
                  </a:moveTo>
                  <a:lnTo>
                    <a:pt x="3972814" y="1753323"/>
                  </a:lnTo>
                  <a:lnTo>
                    <a:pt x="3972814" y="1740623"/>
                  </a:lnTo>
                  <a:lnTo>
                    <a:pt x="4010914" y="1740623"/>
                  </a:lnTo>
                  <a:lnTo>
                    <a:pt x="4010914" y="1753323"/>
                  </a:lnTo>
                  <a:close/>
                </a:path>
                <a:path w="8199755" h="1753870">
                  <a:moveTo>
                    <a:pt x="3960114" y="1753323"/>
                  </a:moveTo>
                  <a:lnTo>
                    <a:pt x="3922014" y="1753323"/>
                  </a:lnTo>
                  <a:lnTo>
                    <a:pt x="3922014" y="1740623"/>
                  </a:lnTo>
                  <a:lnTo>
                    <a:pt x="3960114" y="1740623"/>
                  </a:lnTo>
                  <a:lnTo>
                    <a:pt x="3960114" y="1753323"/>
                  </a:lnTo>
                  <a:close/>
                </a:path>
                <a:path w="8199755" h="1753870">
                  <a:moveTo>
                    <a:pt x="3909314" y="1753323"/>
                  </a:moveTo>
                  <a:lnTo>
                    <a:pt x="3871214" y="1753323"/>
                  </a:lnTo>
                  <a:lnTo>
                    <a:pt x="3871214" y="1740623"/>
                  </a:lnTo>
                  <a:lnTo>
                    <a:pt x="3909314" y="1740623"/>
                  </a:lnTo>
                  <a:lnTo>
                    <a:pt x="3909314" y="1753323"/>
                  </a:lnTo>
                  <a:close/>
                </a:path>
                <a:path w="8199755" h="1753870">
                  <a:moveTo>
                    <a:pt x="3858514" y="1753323"/>
                  </a:moveTo>
                  <a:lnTo>
                    <a:pt x="3820414" y="1753323"/>
                  </a:lnTo>
                  <a:lnTo>
                    <a:pt x="3820414" y="1740623"/>
                  </a:lnTo>
                  <a:lnTo>
                    <a:pt x="3858514" y="1740623"/>
                  </a:lnTo>
                  <a:lnTo>
                    <a:pt x="3858514" y="1753323"/>
                  </a:lnTo>
                  <a:close/>
                </a:path>
                <a:path w="8199755" h="1753870">
                  <a:moveTo>
                    <a:pt x="3807714" y="1753323"/>
                  </a:moveTo>
                  <a:lnTo>
                    <a:pt x="3769614" y="1753323"/>
                  </a:lnTo>
                  <a:lnTo>
                    <a:pt x="3769614" y="1740623"/>
                  </a:lnTo>
                  <a:lnTo>
                    <a:pt x="3807714" y="1740623"/>
                  </a:lnTo>
                  <a:lnTo>
                    <a:pt x="3807714" y="1753323"/>
                  </a:lnTo>
                  <a:close/>
                </a:path>
                <a:path w="8199755" h="1753870">
                  <a:moveTo>
                    <a:pt x="3756914" y="1753323"/>
                  </a:moveTo>
                  <a:lnTo>
                    <a:pt x="3718814" y="1753323"/>
                  </a:lnTo>
                  <a:lnTo>
                    <a:pt x="3718814" y="1740623"/>
                  </a:lnTo>
                  <a:lnTo>
                    <a:pt x="3756914" y="1740623"/>
                  </a:lnTo>
                  <a:lnTo>
                    <a:pt x="3756914" y="1753323"/>
                  </a:lnTo>
                  <a:close/>
                </a:path>
                <a:path w="8199755" h="1753870">
                  <a:moveTo>
                    <a:pt x="3706114" y="1753323"/>
                  </a:moveTo>
                  <a:lnTo>
                    <a:pt x="3668014" y="1753323"/>
                  </a:lnTo>
                  <a:lnTo>
                    <a:pt x="3668014" y="1740623"/>
                  </a:lnTo>
                  <a:lnTo>
                    <a:pt x="3706114" y="1740623"/>
                  </a:lnTo>
                  <a:lnTo>
                    <a:pt x="3706114" y="1753323"/>
                  </a:lnTo>
                  <a:close/>
                </a:path>
                <a:path w="8199755" h="1753870">
                  <a:moveTo>
                    <a:pt x="3655314" y="1753323"/>
                  </a:moveTo>
                  <a:lnTo>
                    <a:pt x="3617214" y="1753323"/>
                  </a:lnTo>
                  <a:lnTo>
                    <a:pt x="3617214" y="1740623"/>
                  </a:lnTo>
                  <a:lnTo>
                    <a:pt x="3655314" y="1740623"/>
                  </a:lnTo>
                  <a:lnTo>
                    <a:pt x="3655314" y="1753323"/>
                  </a:lnTo>
                  <a:close/>
                </a:path>
                <a:path w="8199755" h="1753870">
                  <a:moveTo>
                    <a:pt x="3604514" y="1753323"/>
                  </a:moveTo>
                  <a:lnTo>
                    <a:pt x="3566414" y="1753323"/>
                  </a:lnTo>
                  <a:lnTo>
                    <a:pt x="3566414" y="1740623"/>
                  </a:lnTo>
                  <a:lnTo>
                    <a:pt x="3604514" y="1740623"/>
                  </a:lnTo>
                  <a:lnTo>
                    <a:pt x="3604514" y="1753323"/>
                  </a:lnTo>
                  <a:close/>
                </a:path>
                <a:path w="8199755" h="1753870">
                  <a:moveTo>
                    <a:pt x="3553714" y="1753323"/>
                  </a:moveTo>
                  <a:lnTo>
                    <a:pt x="3515614" y="1753323"/>
                  </a:lnTo>
                  <a:lnTo>
                    <a:pt x="3515614" y="1740623"/>
                  </a:lnTo>
                  <a:lnTo>
                    <a:pt x="3553714" y="1740623"/>
                  </a:lnTo>
                  <a:lnTo>
                    <a:pt x="3553714" y="1753323"/>
                  </a:lnTo>
                  <a:close/>
                </a:path>
                <a:path w="8199755" h="1753870">
                  <a:moveTo>
                    <a:pt x="3502914" y="1753323"/>
                  </a:moveTo>
                  <a:lnTo>
                    <a:pt x="3464814" y="1753323"/>
                  </a:lnTo>
                  <a:lnTo>
                    <a:pt x="3464814" y="1740623"/>
                  </a:lnTo>
                  <a:lnTo>
                    <a:pt x="3502914" y="1740623"/>
                  </a:lnTo>
                  <a:lnTo>
                    <a:pt x="3502914" y="1753323"/>
                  </a:lnTo>
                  <a:close/>
                </a:path>
                <a:path w="8199755" h="1753870">
                  <a:moveTo>
                    <a:pt x="3452114" y="1753323"/>
                  </a:moveTo>
                  <a:lnTo>
                    <a:pt x="3414014" y="1753323"/>
                  </a:lnTo>
                  <a:lnTo>
                    <a:pt x="3414014" y="1740623"/>
                  </a:lnTo>
                  <a:lnTo>
                    <a:pt x="3452114" y="1740623"/>
                  </a:lnTo>
                  <a:lnTo>
                    <a:pt x="3452114" y="1753323"/>
                  </a:lnTo>
                  <a:close/>
                </a:path>
                <a:path w="8199755" h="1753870">
                  <a:moveTo>
                    <a:pt x="3401314" y="1753323"/>
                  </a:moveTo>
                  <a:lnTo>
                    <a:pt x="3363214" y="1753323"/>
                  </a:lnTo>
                  <a:lnTo>
                    <a:pt x="3363214" y="1740623"/>
                  </a:lnTo>
                  <a:lnTo>
                    <a:pt x="3401314" y="1740623"/>
                  </a:lnTo>
                  <a:lnTo>
                    <a:pt x="3401314" y="1753323"/>
                  </a:lnTo>
                  <a:close/>
                </a:path>
                <a:path w="8199755" h="1753870">
                  <a:moveTo>
                    <a:pt x="3350514" y="1753323"/>
                  </a:moveTo>
                  <a:lnTo>
                    <a:pt x="3312414" y="1753323"/>
                  </a:lnTo>
                  <a:lnTo>
                    <a:pt x="3312414" y="1740623"/>
                  </a:lnTo>
                  <a:lnTo>
                    <a:pt x="3350514" y="1740623"/>
                  </a:lnTo>
                  <a:lnTo>
                    <a:pt x="3350514" y="1753323"/>
                  </a:lnTo>
                  <a:close/>
                </a:path>
                <a:path w="8199755" h="1753870">
                  <a:moveTo>
                    <a:pt x="3299714" y="1753323"/>
                  </a:moveTo>
                  <a:lnTo>
                    <a:pt x="3261614" y="1753323"/>
                  </a:lnTo>
                  <a:lnTo>
                    <a:pt x="3261614" y="1740623"/>
                  </a:lnTo>
                  <a:lnTo>
                    <a:pt x="3299714" y="1740623"/>
                  </a:lnTo>
                  <a:lnTo>
                    <a:pt x="3299714" y="1753323"/>
                  </a:lnTo>
                  <a:close/>
                </a:path>
                <a:path w="8199755" h="1753870">
                  <a:moveTo>
                    <a:pt x="3248914" y="1753323"/>
                  </a:moveTo>
                  <a:lnTo>
                    <a:pt x="3210814" y="1753323"/>
                  </a:lnTo>
                  <a:lnTo>
                    <a:pt x="3210814" y="1740623"/>
                  </a:lnTo>
                  <a:lnTo>
                    <a:pt x="3248914" y="1740623"/>
                  </a:lnTo>
                  <a:lnTo>
                    <a:pt x="3248914" y="1753323"/>
                  </a:lnTo>
                  <a:close/>
                </a:path>
                <a:path w="8199755" h="1753870">
                  <a:moveTo>
                    <a:pt x="3198114" y="1753323"/>
                  </a:moveTo>
                  <a:lnTo>
                    <a:pt x="3160014" y="1753323"/>
                  </a:lnTo>
                  <a:lnTo>
                    <a:pt x="3160014" y="1740623"/>
                  </a:lnTo>
                  <a:lnTo>
                    <a:pt x="3198114" y="1740623"/>
                  </a:lnTo>
                  <a:lnTo>
                    <a:pt x="3198114" y="1753323"/>
                  </a:lnTo>
                  <a:close/>
                </a:path>
                <a:path w="8199755" h="1753870">
                  <a:moveTo>
                    <a:pt x="3147314" y="1753323"/>
                  </a:moveTo>
                  <a:lnTo>
                    <a:pt x="3109214" y="1753323"/>
                  </a:lnTo>
                  <a:lnTo>
                    <a:pt x="3109214" y="1740623"/>
                  </a:lnTo>
                  <a:lnTo>
                    <a:pt x="3147314" y="1740623"/>
                  </a:lnTo>
                  <a:lnTo>
                    <a:pt x="3147314" y="1753323"/>
                  </a:lnTo>
                  <a:close/>
                </a:path>
                <a:path w="8199755" h="1753870">
                  <a:moveTo>
                    <a:pt x="3096514" y="1753323"/>
                  </a:moveTo>
                  <a:lnTo>
                    <a:pt x="3058414" y="1753323"/>
                  </a:lnTo>
                  <a:lnTo>
                    <a:pt x="3058414" y="1740623"/>
                  </a:lnTo>
                  <a:lnTo>
                    <a:pt x="3096514" y="1740623"/>
                  </a:lnTo>
                  <a:lnTo>
                    <a:pt x="3096514" y="1753323"/>
                  </a:lnTo>
                  <a:close/>
                </a:path>
                <a:path w="8199755" h="1753870">
                  <a:moveTo>
                    <a:pt x="3045714" y="1753323"/>
                  </a:moveTo>
                  <a:lnTo>
                    <a:pt x="3007614" y="1753323"/>
                  </a:lnTo>
                  <a:lnTo>
                    <a:pt x="3007614" y="1740623"/>
                  </a:lnTo>
                  <a:lnTo>
                    <a:pt x="3045714" y="1740623"/>
                  </a:lnTo>
                  <a:lnTo>
                    <a:pt x="3045714" y="1753323"/>
                  </a:lnTo>
                  <a:close/>
                </a:path>
                <a:path w="8199755" h="1753870">
                  <a:moveTo>
                    <a:pt x="2994914" y="1753323"/>
                  </a:moveTo>
                  <a:lnTo>
                    <a:pt x="2956814" y="1753323"/>
                  </a:lnTo>
                  <a:lnTo>
                    <a:pt x="2956814" y="1740623"/>
                  </a:lnTo>
                  <a:lnTo>
                    <a:pt x="2994914" y="1740623"/>
                  </a:lnTo>
                  <a:lnTo>
                    <a:pt x="2994914" y="1753323"/>
                  </a:lnTo>
                  <a:close/>
                </a:path>
                <a:path w="8199755" h="1753870">
                  <a:moveTo>
                    <a:pt x="2944114" y="1753323"/>
                  </a:moveTo>
                  <a:lnTo>
                    <a:pt x="2906014" y="1753323"/>
                  </a:lnTo>
                  <a:lnTo>
                    <a:pt x="2906014" y="1740623"/>
                  </a:lnTo>
                  <a:lnTo>
                    <a:pt x="2944114" y="1740623"/>
                  </a:lnTo>
                  <a:lnTo>
                    <a:pt x="2944114" y="1753323"/>
                  </a:lnTo>
                  <a:close/>
                </a:path>
                <a:path w="8199755" h="1753870">
                  <a:moveTo>
                    <a:pt x="2893314" y="1753323"/>
                  </a:moveTo>
                  <a:lnTo>
                    <a:pt x="2855214" y="1753323"/>
                  </a:lnTo>
                  <a:lnTo>
                    <a:pt x="2855214" y="1740623"/>
                  </a:lnTo>
                  <a:lnTo>
                    <a:pt x="2893314" y="1740623"/>
                  </a:lnTo>
                  <a:lnTo>
                    <a:pt x="2893314" y="1753323"/>
                  </a:lnTo>
                  <a:close/>
                </a:path>
                <a:path w="8199755" h="1753870">
                  <a:moveTo>
                    <a:pt x="2842514" y="1753323"/>
                  </a:moveTo>
                  <a:lnTo>
                    <a:pt x="2804414" y="1753323"/>
                  </a:lnTo>
                  <a:lnTo>
                    <a:pt x="2804414" y="1740623"/>
                  </a:lnTo>
                  <a:lnTo>
                    <a:pt x="2842514" y="1740623"/>
                  </a:lnTo>
                  <a:lnTo>
                    <a:pt x="2842514" y="1753323"/>
                  </a:lnTo>
                  <a:close/>
                </a:path>
                <a:path w="8199755" h="1753870">
                  <a:moveTo>
                    <a:pt x="2791714" y="1753323"/>
                  </a:moveTo>
                  <a:lnTo>
                    <a:pt x="2753614" y="1753323"/>
                  </a:lnTo>
                  <a:lnTo>
                    <a:pt x="2753614" y="1740623"/>
                  </a:lnTo>
                  <a:lnTo>
                    <a:pt x="2791714" y="1740623"/>
                  </a:lnTo>
                  <a:lnTo>
                    <a:pt x="2791714" y="1753323"/>
                  </a:lnTo>
                  <a:close/>
                </a:path>
                <a:path w="8199755" h="1753870">
                  <a:moveTo>
                    <a:pt x="2740914" y="1753323"/>
                  </a:moveTo>
                  <a:lnTo>
                    <a:pt x="2702814" y="1753323"/>
                  </a:lnTo>
                  <a:lnTo>
                    <a:pt x="2702814" y="1740623"/>
                  </a:lnTo>
                  <a:lnTo>
                    <a:pt x="2740914" y="1740623"/>
                  </a:lnTo>
                  <a:lnTo>
                    <a:pt x="2740914" y="1753323"/>
                  </a:lnTo>
                  <a:close/>
                </a:path>
                <a:path w="8199755" h="1753870">
                  <a:moveTo>
                    <a:pt x="2690114" y="1753323"/>
                  </a:moveTo>
                  <a:lnTo>
                    <a:pt x="2652014" y="1753323"/>
                  </a:lnTo>
                  <a:lnTo>
                    <a:pt x="2652014" y="1740623"/>
                  </a:lnTo>
                  <a:lnTo>
                    <a:pt x="2690114" y="1740623"/>
                  </a:lnTo>
                  <a:lnTo>
                    <a:pt x="2690114" y="1753323"/>
                  </a:lnTo>
                  <a:close/>
                </a:path>
                <a:path w="8199755" h="1753870">
                  <a:moveTo>
                    <a:pt x="2639314" y="1753323"/>
                  </a:moveTo>
                  <a:lnTo>
                    <a:pt x="2601214" y="1753323"/>
                  </a:lnTo>
                  <a:lnTo>
                    <a:pt x="2601214" y="1740623"/>
                  </a:lnTo>
                  <a:lnTo>
                    <a:pt x="2639314" y="1740623"/>
                  </a:lnTo>
                  <a:lnTo>
                    <a:pt x="2639314" y="1753323"/>
                  </a:lnTo>
                  <a:close/>
                </a:path>
                <a:path w="8199755" h="1753870">
                  <a:moveTo>
                    <a:pt x="2588514" y="1753323"/>
                  </a:moveTo>
                  <a:lnTo>
                    <a:pt x="2550414" y="1753323"/>
                  </a:lnTo>
                  <a:lnTo>
                    <a:pt x="2550414" y="1740623"/>
                  </a:lnTo>
                  <a:lnTo>
                    <a:pt x="2588514" y="1740623"/>
                  </a:lnTo>
                  <a:lnTo>
                    <a:pt x="2588514" y="1753323"/>
                  </a:lnTo>
                  <a:close/>
                </a:path>
                <a:path w="8199755" h="1753870">
                  <a:moveTo>
                    <a:pt x="2537714" y="1753323"/>
                  </a:moveTo>
                  <a:lnTo>
                    <a:pt x="2499614" y="1753323"/>
                  </a:lnTo>
                  <a:lnTo>
                    <a:pt x="2499614" y="1740623"/>
                  </a:lnTo>
                  <a:lnTo>
                    <a:pt x="2537714" y="1740623"/>
                  </a:lnTo>
                  <a:lnTo>
                    <a:pt x="2537714" y="1753323"/>
                  </a:lnTo>
                  <a:close/>
                </a:path>
                <a:path w="8199755" h="1753870">
                  <a:moveTo>
                    <a:pt x="2486914" y="1753323"/>
                  </a:moveTo>
                  <a:lnTo>
                    <a:pt x="2448814" y="1753323"/>
                  </a:lnTo>
                  <a:lnTo>
                    <a:pt x="2448814" y="1740623"/>
                  </a:lnTo>
                  <a:lnTo>
                    <a:pt x="2486914" y="1740623"/>
                  </a:lnTo>
                  <a:lnTo>
                    <a:pt x="2486914" y="1753323"/>
                  </a:lnTo>
                  <a:close/>
                </a:path>
                <a:path w="8199755" h="1753870">
                  <a:moveTo>
                    <a:pt x="2436114" y="1753323"/>
                  </a:moveTo>
                  <a:lnTo>
                    <a:pt x="2398014" y="1753323"/>
                  </a:lnTo>
                  <a:lnTo>
                    <a:pt x="2398014" y="1740623"/>
                  </a:lnTo>
                  <a:lnTo>
                    <a:pt x="2436114" y="1740623"/>
                  </a:lnTo>
                  <a:lnTo>
                    <a:pt x="2436114" y="1753323"/>
                  </a:lnTo>
                  <a:close/>
                </a:path>
                <a:path w="8199755" h="1753870">
                  <a:moveTo>
                    <a:pt x="2385314" y="1753323"/>
                  </a:moveTo>
                  <a:lnTo>
                    <a:pt x="2347214" y="1753323"/>
                  </a:lnTo>
                  <a:lnTo>
                    <a:pt x="2347214" y="1740623"/>
                  </a:lnTo>
                  <a:lnTo>
                    <a:pt x="2385314" y="1740623"/>
                  </a:lnTo>
                  <a:lnTo>
                    <a:pt x="2385314" y="1753323"/>
                  </a:lnTo>
                  <a:close/>
                </a:path>
                <a:path w="8199755" h="1753870">
                  <a:moveTo>
                    <a:pt x="2334514" y="1753323"/>
                  </a:moveTo>
                  <a:lnTo>
                    <a:pt x="2296414" y="1753323"/>
                  </a:lnTo>
                  <a:lnTo>
                    <a:pt x="2296414" y="1740623"/>
                  </a:lnTo>
                  <a:lnTo>
                    <a:pt x="2334514" y="1740623"/>
                  </a:lnTo>
                  <a:lnTo>
                    <a:pt x="2334514" y="1753323"/>
                  </a:lnTo>
                  <a:close/>
                </a:path>
                <a:path w="8199755" h="1753870">
                  <a:moveTo>
                    <a:pt x="2283714" y="1753323"/>
                  </a:moveTo>
                  <a:lnTo>
                    <a:pt x="2245614" y="1753323"/>
                  </a:lnTo>
                  <a:lnTo>
                    <a:pt x="2245614" y="1740623"/>
                  </a:lnTo>
                  <a:lnTo>
                    <a:pt x="2283714" y="1740623"/>
                  </a:lnTo>
                  <a:lnTo>
                    <a:pt x="2283714" y="1753323"/>
                  </a:lnTo>
                  <a:close/>
                </a:path>
                <a:path w="8199755" h="1753870">
                  <a:moveTo>
                    <a:pt x="2232914" y="1753323"/>
                  </a:moveTo>
                  <a:lnTo>
                    <a:pt x="2194814" y="1753323"/>
                  </a:lnTo>
                  <a:lnTo>
                    <a:pt x="2194814" y="1740623"/>
                  </a:lnTo>
                  <a:lnTo>
                    <a:pt x="2232914" y="1740623"/>
                  </a:lnTo>
                  <a:lnTo>
                    <a:pt x="2232914" y="1753323"/>
                  </a:lnTo>
                  <a:close/>
                </a:path>
                <a:path w="8199755" h="1753870">
                  <a:moveTo>
                    <a:pt x="2182114" y="1753323"/>
                  </a:moveTo>
                  <a:lnTo>
                    <a:pt x="2144014" y="1753323"/>
                  </a:lnTo>
                  <a:lnTo>
                    <a:pt x="2144014" y="1740623"/>
                  </a:lnTo>
                  <a:lnTo>
                    <a:pt x="2182114" y="1740623"/>
                  </a:lnTo>
                  <a:lnTo>
                    <a:pt x="2182114" y="1753323"/>
                  </a:lnTo>
                  <a:close/>
                </a:path>
                <a:path w="8199755" h="1753870">
                  <a:moveTo>
                    <a:pt x="2131314" y="1753323"/>
                  </a:moveTo>
                  <a:lnTo>
                    <a:pt x="2093214" y="1753323"/>
                  </a:lnTo>
                  <a:lnTo>
                    <a:pt x="2093214" y="1740623"/>
                  </a:lnTo>
                  <a:lnTo>
                    <a:pt x="2131314" y="1740623"/>
                  </a:lnTo>
                  <a:lnTo>
                    <a:pt x="2131314" y="1753323"/>
                  </a:lnTo>
                  <a:close/>
                </a:path>
                <a:path w="8199755" h="1753870">
                  <a:moveTo>
                    <a:pt x="2080514" y="1753323"/>
                  </a:moveTo>
                  <a:lnTo>
                    <a:pt x="2042414" y="1753323"/>
                  </a:lnTo>
                  <a:lnTo>
                    <a:pt x="2042414" y="1740623"/>
                  </a:lnTo>
                  <a:lnTo>
                    <a:pt x="2080514" y="1740623"/>
                  </a:lnTo>
                  <a:lnTo>
                    <a:pt x="2080514" y="1753323"/>
                  </a:lnTo>
                  <a:close/>
                </a:path>
                <a:path w="8199755" h="1753870">
                  <a:moveTo>
                    <a:pt x="2029714" y="1753323"/>
                  </a:moveTo>
                  <a:lnTo>
                    <a:pt x="1991614" y="1753323"/>
                  </a:lnTo>
                  <a:lnTo>
                    <a:pt x="1991614" y="1740623"/>
                  </a:lnTo>
                  <a:lnTo>
                    <a:pt x="2029714" y="1740623"/>
                  </a:lnTo>
                  <a:lnTo>
                    <a:pt x="2029714" y="1753323"/>
                  </a:lnTo>
                  <a:close/>
                </a:path>
                <a:path w="8199755" h="1753870">
                  <a:moveTo>
                    <a:pt x="1978914" y="1753323"/>
                  </a:moveTo>
                  <a:lnTo>
                    <a:pt x="1940814" y="1753323"/>
                  </a:lnTo>
                  <a:lnTo>
                    <a:pt x="1940814" y="1740623"/>
                  </a:lnTo>
                  <a:lnTo>
                    <a:pt x="1978914" y="1740623"/>
                  </a:lnTo>
                  <a:lnTo>
                    <a:pt x="1978914" y="1753323"/>
                  </a:lnTo>
                  <a:close/>
                </a:path>
                <a:path w="8199755" h="1753870">
                  <a:moveTo>
                    <a:pt x="1928114" y="1753323"/>
                  </a:moveTo>
                  <a:lnTo>
                    <a:pt x="1890014" y="1753323"/>
                  </a:lnTo>
                  <a:lnTo>
                    <a:pt x="1890014" y="1740623"/>
                  </a:lnTo>
                  <a:lnTo>
                    <a:pt x="1928114" y="1740623"/>
                  </a:lnTo>
                  <a:lnTo>
                    <a:pt x="1928114" y="1753323"/>
                  </a:lnTo>
                  <a:close/>
                </a:path>
                <a:path w="8199755" h="1753870">
                  <a:moveTo>
                    <a:pt x="1877314" y="1753323"/>
                  </a:moveTo>
                  <a:lnTo>
                    <a:pt x="1839214" y="1753323"/>
                  </a:lnTo>
                  <a:lnTo>
                    <a:pt x="1839214" y="1740623"/>
                  </a:lnTo>
                  <a:lnTo>
                    <a:pt x="1877314" y="1740623"/>
                  </a:lnTo>
                  <a:lnTo>
                    <a:pt x="1877314" y="1753323"/>
                  </a:lnTo>
                  <a:close/>
                </a:path>
                <a:path w="8199755" h="1753870">
                  <a:moveTo>
                    <a:pt x="1826514" y="1753323"/>
                  </a:moveTo>
                  <a:lnTo>
                    <a:pt x="1788414" y="1753323"/>
                  </a:lnTo>
                  <a:lnTo>
                    <a:pt x="1788414" y="1740623"/>
                  </a:lnTo>
                  <a:lnTo>
                    <a:pt x="1826514" y="1740623"/>
                  </a:lnTo>
                  <a:lnTo>
                    <a:pt x="1826514" y="1753323"/>
                  </a:lnTo>
                  <a:close/>
                </a:path>
                <a:path w="8199755" h="1753870">
                  <a:moveTo>
                    <a:pt x="1775714" y="1753323"/>
                  </a:moveTo>
                  <a:lnTo>
                    <a:pt x="1737614" y="1753323"/>
                  </a:lnTo>
                  <a:lnTo>
                    <a:pt x="1737614" y="1740623"/>
                  </a:lnTo>
                  <a:lnTo>
                    <a:pt x="1775714" y="1740623"/>
                  </a:lnTo>
                  <a:lnTo>
                    <a:pt x="1775714" y="1753323"/>
                  </a:lnTo>
                  <a:close/>
                </a:path>
                <a:path w="8199755" h="1753870">
                  <a:moveTo>
                    <a:pt x="1724914" y="1753323"/>
                  </a:moveTo>
                  <a:lnTo>
                    <a:pt x="1686814" y="1753323"/>
                  </a:lnTo>
                  <a:lnTo>
                    <a:pt x="1686814" y="1740623"/>
                  </a:lnTo>
                  <a:lnTo>
                    <a:pt x="1724914" y="1740623"/>
                  </a:lnTo>
                  <a:lnTo>
                    <a:pt x="1724914" y="1753323"/>
                  </a:lnTo>
                  <a:close/>
                </a:path>
                <a:path w="8199755" h="1753870">
                  <a:moveTo>
                    <a:pt x="1674114" y="1753323"/>
                  </a:moveTo>
                  <a:lnTo>
                    <a:pt x="1636014" y="1753323"/>
                  </a:lnTo>
                  <a:lnTo>
                    <a:pt x="1636014" y="1740623"/>
                  </a:lnTo>
                  <a:lnTo>
                    <a:pt x="1674114" y="1740623"/>
                  </a:lnTo>
                  <a:lnTo>
                    <a:pt x="1674114" y="1753323"/>
                  </a:lnTo>
                  <a:close/>
                </a:path>
                <a:path w="8199755" h="1753870">
                  <a:moveTo>
                    <a:pt x="1623314" y="1753323"/>
                  </a:moveTo>
                  <a:lnTo>
                    <a:pt x="1585214" y="1753323"/>
                  </a:lnTo>
                  <a:lnTo>
                    <a:pt x="1585214" y="1740623"/>
                  </a:lnTo>
                  <a:lnTo>
                    <a:pt x="1623314" y="1740623"/>
                  </a:lnTo>
                  <a:lnTo>
                    <a:pt x="1623314" y="1753323"/>
                  </a:lnTo>
                  <a:close/>
                </a:path>
                <a:path w="8199755" h="1753870">
                  <a:moveTo>
                    <a:pt x="1572514" y="1753323"/>
                  </a:moveTo>
                  <a:lnTo>
                    <a:pt x="1534414" y="1753323"/>
                  </a:lnTo>
                  <a:lnTo>
                    <a:pt x="1534414" y="1740623"/>
                  </a:lnTo>
                  <a:lnTo>
                    <a:pt x="1572514" y="1740623"/>
                  </a:lnTo>
                  <a:lnTo>
                    <a:pt x="1572514" y="1753323"/>
                  </a:lnTo>
                  <a:close/>
                </a:path>
                <a:path w="8199755" h="1753870">
                  <a:moveTo>
                    <a:pt x="1521714" y="1753323"/>
                  </a:moveTo>
                  <a:lnTo>
                    <a:pt x="1483614" y="1753323"/>
                  </a:lnTo>
                  <a:lnTo>
                    <a:pt x="1483614" y="1740623"/>
                  </a:lnTo>
                  <a:lnTo>
                    <a:pt x="1521714" y="1740623"/>
                  </a:lnTo>
                  <a:lnTo>
                    <a:pt x="1521714" y="1753323"/>
                  </a:lnTo>
                  <a:close/>
                </a:path>
                <a:path w="8199755" h="1753870">
                  <a:moveTo>
                    <a:pt x="1470914" y="1753323"/>
                  </a:moveTo>
                  <a:lnTo>
                    <a:pt x="1432814" y="1753323"/>
                  </a:lnTo>
                  <a:lnTo>
                    <a:pt x="1432814" y="1740623"/>
                  </a:lnTo>
                  <a:lnTo>
                    <a:pt x="1470914" y="1740623"/>
                  </a:lnTo>
                  <a:lnTo>
                    <a:pt x="1470914" y="1753323"/>
                  </a:lnTo>
                  <a:close/>
                </a:path>
                <a:path w="8199755" h="1753870">
                  <a:moveTo>
                    <a:pt x="1420114" y="1753323"/>
                  </a:moveTo>
                  <a:lnTo>
                    <a:pt x="1382014" y="1753323"/>
                  </a:lnTo>
                  <a:lnTo>
                    <a:pt x="1382014" y="1740623"/>
                  </a:lnTo>
                  <a:lnTo>
                    <a:pt x="1420114" y="1740623"/>
                  </a:lnTo>
                  <a:lnTo>
                    <a:pt x="1420114" y="1753323"/>
                  </a:lnTo>
                  <a:close/>
                </a:path>
                <a:path w="8199755" h="1753870">
                  <a:moveTo>
                    <a:pt x="1369314" y="1753323"/>
                  </a:moveTo>
                  <a:lnTo>
                    <a:pt x="1331214" y="1753323"/>
                  </a:lnTo>
                  <a:lnTo>
                    <a:pt x="1331214" y="1740623"/>
                  </a:lnTo>
                  <a:lnTo>
                    <a:pt x="1369314" y="1740623"/>
                  </a:lnTo>
                  <a:lnTo>
                    <a:pt x="1369314" y="1753323"/>
                  </a:lnTo>
                  <a:close/>
                </a:path>
                <a:path w="8199755" h="1753870">
                  <a:moveTo>
                    <a:pt x="1318514" y="1753323"/>
                  </a:moveTo>
                  <a:lnTo>
                    <a:pt x="1280414" y="1753323"/>
                  </a:lnTo>
                  <a:lnTo>
                    <a:pt x="1280414" y="1740623"/>
                  </a:lnTo>
                  <a:lnTo>
                    <a:pt x="1318514" y="1740623"/>
                  </a:lnTo>
                  <a:lnTo>
                    <a:pt x="1318514" y="1753323"/>
                  </a:lnTo>
                  <a:close/>
                </a:path>
                <a:path w="8199755" h="1753870">
                  <a:moveTo>
                    <a:pt x="1267714" y="1753323"/>
                  </a:moveTo>
                  <a:lnTo>
                    <a:pt x="1229614" y="1753323"/>
                  </a:lnTo>
                  <a:lnTo>
                    <a:pt x="1229614" y="1740623"/>
                  </a:lnTo>
                  <a:lnTo>
                    <a:pt x="1267714" y="1740623"/>
                  </a:lnTo>
                  <a:lnTo>
                    <a:pt x="1267714" y="1753323"/>
                  </a:lnTo>
                  <a:close/>
                </a:path>
                <a:path w="8199755" h="1753870">
                  <a:moveTo>
                    <a:pt x="1216914" y="1753323"/>
                  </a:moveTo>
                  <a:lnTo>
                    <a:pt x="1178814" y="1753323"/>
                  </a:lnTo>
                  <a:lnTo>
                    <a:pt x="1178814" y="1740623"/>
                  </a:lnTo>
                  <a:lnTo>
                    <a:pt x="1216914" y="1740623"/>
                  </a:lnTo>
                  <a:lnTo>
                    <a:pt x="1216914" y="1753323"/>
                  </a:lnTo>
                  <a:close/>
                </a:path>
                <a:path w="8199755" h="1753870">
                  <a:moveTo>
                    <a:pt x="1166114" y="1753323"/>
                  </a:moveTo>
                  <a:lnTo>
                    <a:pt x="1128014" y="1753323"/>
                  </a:lnTo>
                  <a:lnTo>
                    <a:pt x="1128014" y="1740623"/>
                  </a:lnTo>
                  <a:lnTo>
                    <a:pt x="1166114" y="1740623"/>
                  </a:lnTo>
                  <a:lnTo>
                    <a:pt x="1166114" y="1753323"/>
                  </a:lnTo>
                  <a:close/>
                </a:path>
                <a:path w="8199755" h="1753870">
                  <a:moveTo>
                    <a:pt x="1115314" y="1753323"/>
                  </a:moveTo>
                  <a:lnTo>
                    <a:pt x="1077214" y="1753323"/>
                  </a:lnTo>
                  <a:lnTo>
                    <a:pt x="1077214" y="1740623"/>
                  </a:lnTo>
                  <a:lnTo>
                    <a:pt x="1115314" y="1740623"/>
                  </a:lnTo>
                  <a:lnTo>
                    <a:pt x="1115314" y="1753323"/>
                  </a:lnTo>
                  <a:close/>
                </a:path>
                <a:path w="8199755" h="1753870">
                  <a:moveTo>
                    <a:pt x="1064514" y="1753323"/>
                  </a:moveTo>
                  <a:lnTo>
                    <a:pt x="1026413" y="1753323"/>
                  </a:lnTo>
                  <a:lnTo>
                    <a:pt x="1026413" y="1740623"/>
                  </a:lnTo>
                  <a:lnTo>
                    <a:pt x="1064514" y="1740623"/>
                  </a:lnTo>
                  <a:lnTo>
                    <a:pt x="1064514" y="1753323"/>
                  </a:lnTo>
                  <a:close/>
                </a:path>
                <a:path w="8199755" h="1753870">
                  <a:moveTo>
                    <a:pt x="1013713" y="1753323"/>
                  </a:moveTo>
                  <a:lnTo>
                    <a:pt x="975613" y="1753323"/>
                  </a:lnTo>
                  <a:lnTo>
                    <a:pt x="975613" y="1740623"/>
                  </a:lnTo>
                  <a:lnTo>
                    <a:pt x="1013713" y="1740623"/>
                  </a:lnTo>
                  <a:lnTo>
                    <a:pt x="1013713" y="1753323"/>
                  </a:lnTo>
                  <a:close/>
                </a:path>
                <a:path w="8199755" h="1753870">
                  <a:moveTo>
                    <a:pt x="962913" y="1753323"/>
                  </a:moveTo>
                  <a:lnTo>
                    <a:pt x="924813" y="1753323"/>
                  </a:lnTo>
                  <a:lnTo>
                    <a:pt x="924813" y="1740623"/>
                  </a:lnTo>
                  <a:lnTo>
                    <a:pt x="962913" y="1740623"/>
                  </a:lnTo>
                  <a:lnTo>
                    <a:pt x="962913" y="1753323"/>
                  </a:lnTo>
                  <a:close/>
                </a:path>
                <a:path w="8199755" h="1753870">
                  <a:moveTo>
                    <a:pt x="912113" y="1753323"/>
                  </a:moveTo>
                  <a:lnTo>
                    <a:pt x="874013" y="1753323"/>
                  </a:lnTo>
                  <a:lnTo>
                    <a:pt x="874013" y="1740623"/>
                  </a:lnTo>
                  <a:lnTo>
                    <a:pt x="912113" y="1740623"/>
                  </a:lnTo>
                  <a:lnTo>
                    <a:pt x="912113" y="1753323"/>
                  </a:lnTo>
                  <a:close/>
                </a:path>
                <a:path w="8199755" h="1753870">
                  <a:moveTo>
                    <a:pt x="861313" y="1753323"/>
                  </a:moveTo>
                  <a:lnTo>
                    <a:pt x="823213" y="1753323"/>
                  </a:lnTo>
                  <a:lnTo>
                    <a:pt x="823213" y="1740623"/>
                  </a:lnTo>
                  <a:lnTo>
                    <a:pt x="861313" y="1740623"/>
                  </a:lnTo>
                  <a:lnTo>
                    <a:pt x="861313" y="1753323"/>
                  </a:lnTo>
                  <a:close/>
                </a:path>
                <a:path w="8199755" h="1753870">
                  <a:moveTo>
                    <a:pt x="810513" y="1753323"/>
                  </a:moveTo>
                  <a:lnTo>
                    <a:pt x="772413" y="1753323"/>
                  </a:lnTo>
                  <a:lnTo>
                    <a:pt x="772413" y="1740623"/>
                  </a:lnTo>
                  <a:lnTo>
                    <a:pt x="810513" y="1740623"/>
                  </a:lnTo>
                  <a:lnTo>
                    <a:pt x="810513" y="1753323"/>
                  </a:lnTo>
                  <a:close/>
                </a:path>
                <a:path w="8199755" h="1753870">
                  <a:moveTo>
                    <a:pt x="759713" y="1753323"/>
                  </a:moveTo>
                  <a:lnTo>
                    <a:pt x="721613" y="1753323"/>
                  </a:lnTo>
                  <a:lnTo>
                    <a:pt x="721613" y="1740623"/>
                  </a:lnTo>
                  <a:lnTo>
                    <a:pt x="759713" y="1740623"/>
                  </a:lnTo>
                  <a:lnTo>
                    <a:pt x="759713" y="1753323"/>
                  </a:lnTo>
                  <a:close/>
                </a:path>
                <a:path w="8199755" h="1753870">
                  <a:moveTo>
                    <a:pt x="708913" y="1753323"/>
                  </a:moveTo>
                  <a:lnTo>
                    <a:pt x="670813" y="1753323"/>
                  </a:lnTo>
                  <a:lnTo>
                    <a:pt x="670813" y="1740623"/>
                  </a:lnTo>
                  <a:lnTo>
                    <a:pt x="708913" y="1740623"/>
                  </a:lnTo>
                  <a:lnTo>
                    <a:pt x="708913" y="1753323"/>
                  </a:lnTo>
                  <a:close/>
                </a:path>
                <a:path w="8199755" h="1753870">
                  <a:moveTo>
                    <a:pt x="658113" y="1753323"/>
                  </a:moveTo>
                  <a:lnTo>
                    <a:pt x="620013" y="1753323"/>
                  </a:lnTo>
                  <a:lnTo>
                    <a:pt x="620013" y="1740623"/>
                  </a:lnTo>
                  <a:lnTo>
                    <a:pt x="658113" y="1740623"/>
                  </a:lnTo>
                  <a:lnTo>
                    <a:pt x="658113" y="1753323"/>
                  </a:lnTo>
                  <a:close/>
                </a:path>
                <a:path w="8199755" h="1753870">
                  <a:moveTo>
                    <a:pt x="607313" y="1753323"/>
                  </a:moveTo>
                  <a:lnTo>
                    <a:pt x="569213" y="1753323"/>
                  </a:lnTo>
                  <a:lnTo>
                    <a:pt x="569213" y="1740623"/>
                  </a:lnTo>
                  <a:lnTo>
                    <a:pt x="607313" y="1740623"/>
                  </a:lnTo>
                  <a:lnTo>
                    <a:pt x="607313" y="1753323"/>
                  </a:lnTo>
                  <a:close/>
                </a:path>
                <a:path w="8199755" h="1753870">
                  <a:moveTo>
                    <a:pt x="556513" y="1753323"/>
                  </a:moveTo>
                  <a:lnTo>
                    <a:pt x="518413" y="1753323"/>
                  </a:lnTo>
                  <a:lnTo>
                    <a:pt x="518413" y="1740623"/>
                  </a:lnTo>
                  <a:lnTo>
                    <a:pt x="556513" y="1740623"/>
                  </a:lnTo>
                  <a:lnTo>
                    <a:pt x="556513" y="1753323"/>
                  </a:lnTo>
                  <a:close/>
                </a:path>
                <a:path w="8199755" h="1753870">
                  <a:moveTo>
                    <a:pt x="505713" y="1753323"/>
                  </a:moveTo>
                  <a:lnTo>
                    <a:pt x="467613" y="1753323"/>
                  </a:lnTo>
                  <a:lnTo>
                    <a:pt x="467613" y="1740623"/>
                  </a:lnTo>
                  <a:lnTo>
                    <a:pt x="505713" y="1740623"/>
                  </a:lnTo>
                  <a:lnTo>
                    <a:pt x="505713" y="1753323"/>
                  </a:lnTo>
                  <a:close/>
                </a:path>
                <a:path w="8199755" h="1753870">
                  <a:moveTo>
                    <a:pt x="454913" y="1753323"/>
                  </a:moveTo>
                  <a:lnTo>
                    <a:pt x="416813" y="1753323"/>
                  </a:lnTo>
                  <a:lnTo>
                    <a:pt x="416813" y="1740623"/>
                  </a:lnTo>
                  <a:lnTo>
                    <a:pt x="454913" y="1740623"/>
                  </a:lnTo>
                  <a:lnTo>
                    <a:pt x="454913" y="1753323"/>
                  </a:lnTo>
                  <a:close/>
                </a:path>
                <a:path w="8199755" h="1753870">
                  <a:moveTo>
                    <a:pt x="404113" y="1753323"/>
                  </a:moveTo>
                  <a:lnTo>
                    <a:pt x="366013" y="1753323"/>
                  </a:lnTo>
                  <a:lnTo>
                    <a:pt x="366013" y="1740623"/>
                  </a:lnTo>
                  <a:lnTo>
                    <a:pt x="404113" y="1740623"/>
                  </a:lnTo>
                  <a:lnTo>
                    <a:pt x="404113" y="1753323"/>
                  </a:lnTo>
                  <a:close/>
                </a:path>
                <a:path w="8199755" h="1753870">
                  <a:moveTo>
                    <a:pt x="353313" y="1753323"/>
                  </a:moveTo>
                  <a:lnTo>
                    <a:pt x="315213" y="1753323"/>
                  </a:lnTo>
                  <a:lnTo>
                    <a:pt x="315213" y="1740623"/>
                  </a:lnTo>
                  <a:lnTo>
                    <a:pt x="353313" y="1740623"/>
                  </a:lnTo>
                  <a:lnTo>
                    <a:pt x="353313" y="1753323"/>
                  </a:lnTo>
                  <a:close/>
                </a:path>
                <a:path w="8199755" h="1753870">
                  <a:moveTo>
                    <a:pt x="302513" y="1753323"/>
                  </a:moveTo>
                  <a:lnTo>
                    <a:pt x="264413" y="1753323"/>
                  </a:lnTo>
                  <a:lnTo>
                    <a:pt x="264413" y="1740623"/>
                  </a:lnTo>
                  <a:lnTo>
                    <a:pt x="302513" y="1740623"/>
                  </a:lnTo>
                  <a:lnTo>
                    <a:pt x="302513" y="1753323"/>
                  </a:lnTo>
                  <a:close/>
                </a:path>
                <a:path w="8199755" h="1753870">
                  <a:moveTo>
                    <a:pt x="251713" y="1753323"/>
                  </a:moveTo>
                  <a:lnTo>
                    <a:pt x="213613" y="1753323"/>
                  </a:lnTo>
                  <a:lnTo>
                    <a:pt x="213613" y="1740623"/>
                  </a:lnTo>
                  <a:lnTo>
                    <a:pt x="251713" y="1740623"/>
                  </a:lnTo>
                  <a:lnTo>
                    <a:pt x="251713" y="1753323"/>
                  </a:lnTo>
                  <a:close/>
                </a:path>
                <a:path w="8199755" h="1753870">
                  <a:moveTo>
                    <a:pt x="200913" y="1753323"/>
                  </a:moveTo>
                  <a:lnTo>
                    <a:pt x="162813" y="1753323"/>
                  </a:lnTo>
                  <a:lnTo>
                    <a:pt x="162813" y="1740623"/>
                  </a:lnTo>
                  <a:lnTo>
                    <a:pt x="200913" y="1740623"/>
                  </a:lnTo>
                  <a:lnTo>
                    <a:pt x="200913" y="1753323"/>
                  </a:lnTo>
                  <a:close/>
                </a:path>
                <a:path w="8199755" h="1753870">
                  <a:moveTo>
                    <a:pt x="150113" y="1753323"/>
                  </a:moveTo>
                  <a:lnTo>
                    <a:pt x="112013" y="1753323"/>
                  </a:lnTo>
                  <a:lnTo>
                    <a:pt x="112013" y="1740623"/>
                  </a:lnTo>
                  <a:lnTo>
                    <a:pt x="150113" y="1740623"/>
                  </a:lnTo>
                  <a:lnTo>
                    <a:pt x="150113" y="1753323"/>
                  </a:lnTo>
                  <a:close/>
                </a:path>
                <a:path w="8199755" h="1753870">
                  <a:moveTo>
                    <a:pt x="99313" y="1753323"/>
                  </a:moveTo>
                  <a:lnTo>
                    <a:pt x="61213" y="1753323"/>
                  </a:lnTo>
                  <a:lnTo>
                    <a:pt x="61213" y="1740623"/>
                  </a:lnTo>
                  <a:lnTo>
                    <a:pt x="99313" y="1740623"/>
                  </a:lnTo>
                  <a:lnTo>
                    <a:pt x="99313" y="1753323"/>
                  </a:lnTo>
                  <a:close/>
                </a:path>
              </a:pathLst>
            </a:custGeom>
            <a:solidFill>
              <a:srgbClr val="FF0000"/>
            </a:solidFill>
          </p:spPr>
          <p:txBody>
            <a:bodyPr wrap="square" lIns="0" tIns="0" rIns="0" bIns="0" rtlCol="0"/>
            <a:p>
              <a:endParaRPr>
                <a:solidFill>
                  <a:schemeClr val="dk1"/>
                </a:solidFill>
              </a:endParaRPr>
            </a:p>
          </p:txBody>
        </p:sp>
        <p:sp>
          <p:nvSpPr>
            <p:cNvPr id="808" name="object 803"/>
            <p:cNvSpPr/>
            <p:nvPr>
              <p:custDataLst>
                <p:tags r:id="rId775"/>
              </p:custDataLst>
            </p:nvPr>
          </p:nvSpPr>
          <p:spPr>
            <a:xfrm>
              <a:off x="4765" y="7487"/>
              <a:ext cx="12913" cy="741"/>
            </a:xfrm>
            <a:custGeom>
              <a:avLst/>
              <a:gdLst/>
              <a:ahLst/>
              <a:cxnLst/>
              <a:rect l="l" t="t" r="r" b="b"/>
              <a:pathLst>
                <a:path w="8199755" h="470535">
                  <a:moveTo>
                    <a:pt x="6350" y="463727"/>
                  </a:moveTo>
                  <a:lnTo>
                    <a:pt x="0" y="463727"/>
                  </a:lnTo>
                  <a:lnTo>
                    <a:pt x="0" y="425627"/>
                  </a:lnTo>
                  <a:lnTo>
                    <a:pt x="12700" y="425627"/>
                  </a:lnTo>
                  <a:lnTo>
                    <a:pt x="12700" y="457377"/>
                  </a:lnTo>
                  <a:lnTo>
                    <a:pt x="6350" y="457377"/>
                  </a:lnTo>
                  <a:lnTo>
                    <a:pt x="6350" y="463727"/>
                  </a:lnTo>
                  <a:close/>
                </a:path>
                <a:path w="8199755" h="470535">
                  <a:moveTo>
                    <a:pt x="22047" y="470077"/>
                  </a:moveTo>
                  <a:lnTo>
                    <a:pt x="6350" y="470077"/>
                  </a:lnTo>
                  <a:lnTo>
                    <a:pt x="6350" y="457377"/>
                  </a:lnTo>
                  <a:lnTo>
                    <a:pt x="12700" y="457377"/>
                  </a:lnTo>
                  <a:lnTo>
                    <a:pt x="12700" y="463727"/>
                  </a:lnTo>
                  <a:lnTo>
                    <a:pt x="22047" y="463727"/>
                  </a:lnTo>
                  <a:lnTo>
                    <a:pt x="22047" y="470077"/>
                  </a:lnTo>
                  <a:close/>
                </a:path>
                <a:path w="8199755" h="470535">
                  <a:moveTo>
                    <a:pt x="22047" y="463727"/>
                  </a:moveTo>
                  <a:lnTo>
                    <a:pt x="12700" y="463727"/>
                  </a:lnTo>
                  <a:lnTo>
                    <a:pt x="12700" y="457377"/>
                  </a:lnTo>
                  <a:lnTo>
                    <a:pt x="22047" y="457377"/>
                  </a:lnTo>
                  <a:lnTo>
                    <a:pt x="22047" y="463727"/>
                  </a:lnTo>
                  <a:close/>
                </a:path>
                <a:path w="8199755" h="470535">
                  <a:moveTo>
                    <a:pt x="12700" y="412927"/>
                  </a:moveTo>
                  <a:lnTo>
                    <a:pt x="0" y="412927"/>
                  </a:lnTo>
                  <a:lnTo>
                    <a:pt x="0" y="374827"/>
                  </a:lnTo>
                  <a:lnTo>
                    <a:pt x="12700" y="374827"/>
                  </a:lnTo>
                  <a:lnTo>
                    <a:pt x="12700" y="412927"/>
                  </a:lnTo>
                  <a:close/>
                </a:path>
                <a:path w="8199755" h="470535">
                  <a:moveTo>
                    <a:pt x="12700" y="362127"/>
                  </a:moveTo>
                  <a:lnTo>
                    <a:pt x="0" y="362127"/>
                  </a:lnTo>
                  <a:lnTo>
                    <a:pt x="0" y="324027"/>
                  </a:lnTo>
                  <a:lnTo>
                    <a:pt x="12700" y="324027"/>
                  </a:lnTo>
                  <a:lnTo>
                    <a:pt x="12700" y="362127"/>
                  </a:lnTo>
                  <a:close/>
                </a:path>
                <a:path w="8199755" h="470535">
                  <a:moveTo>
                    <a:pt x="12700" y="311327"/>
                  </a:moveTo>
                  <a:lnTo>
                    <a:pt x="0" y="311327"/>
                  </a:lnTo>
                  <a:lnTo>
                    <a:pt x="0" y="273227"/>
                  </a:lnTo>
                  <a:lnTo>
                    <a:pt x="12700" y="273227"/>
                  </a:lnTo>
                  <a:lnTo>
                    <a:pt x="12700" y="311327"/>
                  </a:lnTo>
                  <a:close/>
                </a:path>
                <a:path w="8199755" h="470535">
                  <a:moveTo>
                    <a:pt x="12700" y="260527"/>
                  </a:moveTo>
                  <a:lnTo>
                    <a:pt x="0" y="260527"/>
                  </a:lnTo>
                  <a:lnTo>
                    <a:pt x="0" y="222427"/>
                  </a:lnTo>
                  <a:lnTo>
                    <a:pt x="12700" y="222427"/>
                  </a:lnTo>
                  <a:lnTo>
                    <a:pt x="12700" y="260527"/>
                  </a:lnTo>
                  <a:close/>
                </a:path>
                <a:path w="8199755" h="470535">
                  <a:moveTo>
                    <a:pt x="12700" y="209727"/>
                  </a:moveTo>
                  <a:lnTo>
                    <a:pt x="0" y="209727"/>
                  </a:lnTo>
                  <a:lnTo>
                    <a:pt x="0" y="171627"/>
                  </a:lnTo>
                  <a:lnTo>
                    <a:pt x="12700" y="171627"/>
                  </a:lnTo>
                  <a:lnTo>
                    <a:pt x="12700" y="209727"/>
                  </a:lnTo>
                  <a:close/>
                </a:path>
                <a:path w="8199755" h="470535">
                  <a:moveTo>
                    <a:pt x="12700" y="158927"/>
                  </a:moveTo>
                  <a:lnTo>
                    <a:pt x="0" y="158927"/>
                  </a:lnTo>
                  <a:lnTo>
                    <a:pt x="0" y="120827"/>
                  </a:lnTo>
                  <a:lnTo>
                    <a:pt x="12700" y="120827"/>
                  </a:lnTo>
                  <a:lnTo>
                    <a:pt x="12700" y="158927"/>
                  </a:lnTo>
                  <a:close/>
                </a:path>
                <a:path w="8199755" h="470535">
                  <a:moveTo>
                    <a:pt x="12700" y="108127"/>
                  </a:moveTo>
                  <a:lnTo>
                    <a:pt x="0" y="108127"/>
                  </a:lnTo>
                  <a:lnTo>
                    <a:pt x="0" y="70027"/>
                  </a:lnTo>
                  <a:lnTo>
                    <a:pt x="12700" y="70027"/>
                  </a:lnTo>
                  <a:lnTo>
                    <a:pt x="12700" y="108127"/>
                  </a:lnTo>
                  <a:close/>
                </a:path>
                <a:path w="8199755" h="470535">
                  <a:moveTo>
                    <a:pt x="12700" y="57327"/>
                  </a:moveTo>
                  <a:lnTo>
                    <a:pt x="0" y="57327"/>
                  </a:lnTo>
                  <a:lnTo>
                    <a:pt x="0" y="19227"/>
                  </a:lnTo>
                  <a:lnTo>
                    <a:pt x="12700" y="19227"/>
                  </a:lnTo>
                  <a:lnTo>
                    <a:pt x="12700" y="57327"/>
                  </a:lnTo>
                  <a:close/>
                </a:path>
                <a:path w="8199755" h="470535">
                  <a:moveTo>
                    <a:pt x="12522" y="6527"/>
                  </a:moveTo>
                  <a:lnTo>
                    <a:pt x="0" y="6527"/>
                  </a:lnTo>
                  <a:lnTo>
                    <a:pt x="0" y="0"/>
                  </a:lnTo>
                  <a:lnTo>
                    <a:pt x="44259" y="0"/>
                  </a:lnTo>
                  <a:lnTo>
                    <a:pt x="44259" y="6350"/>
                  </a:lnTo>
                  <a:lnTo>
                    <a:pt x="12700" y="6350"/>
                  </a:lnTo>
                  <a:lnTo>
                    <a:pt x="12522" y="6527"/>
                  </a:lnTo>
                  <a:close/>
                </a:path>
                <a:path w="8199755" h="470535">
                  <a:moveTo>
                    <a:pt x="12700" y="12700"/>
                  </a:moveTo>
                  <a:lnTo>
                    <a:pt x="6350" y="12700"/>
                  </a:lnTo>
                  <a:lnTo>
                    <a:pt x="12700" y="6350"/>
                  </a:lnTo>
                  <a:lnTo>
                    <a:pt x="12700" y="12700"/>
                  </a:lnTo>
                  <a:close/>
                </a:path>
                <a:path w="8199755" h="470535">
                  <a:moveTo>
                    <a:pt x="44259" y="12700"/>
                  </a:moveTo>
                  <a:lnTo>
                    <a:pt x="12700" y="12700"/>
                  </a:lnTo>
                  <a:lnTo>
                    <a:pt x="12700" y="6350"/>
                  </a:lnTo>
                  <a:lnTo>
                    <a:pt x="44259" y="6350"/>
                  </a:lnTo>
                  <a:lnTo>
                    <a:pt x="44259" y="12700"/>
                  </a:lnTo>
                  <a:close/>
                </a:path>
                <a:path w="8199755" h="470535">
                  <a:moveTo>
                    <a:pt x="95059" y="12700"/>
                  </a:moveTo>
                  <a:lnTo>
                    <a:pt x="56959" y="12700"/>
                  </a:lnTo>
                  <a:lnTo>
                    <a:pt x="56959" y="0"/>
                  </a:lnTo>
                  <a:lnTo>
                    <a:pt x="95059" y="0"/>
                  </a:lnTo>
                  <a:lnTo>
                    <a:pt x="95059" y="12700"/>
                  </a:lnTo>
                  <a:close/>
                </a:path>
                <a:path w="8199755" h="470535">
                  <a:moveTo>
                    <a:pt x="145859" y="12700"/>
                  </a:moveTo>
                  <a:lnTo>
                    <a:pt x="107759" y="12700"/>
                  </a:lnTo>
                  <a:lnTo>
                    <a:pt x="107759" y="0"/>
                  </a:lnTo>
                  <a:lnTo>
                    <a:pt x="145859" y="0"/>
                  </a:lnTo>
                  <a:lnTo>
                    <a:pt x="145859" y="12700"/>
                  </a:lnTo>
                  <a:close/>
                </a:path>
                <a:path w="8199755" h="470535">
                  <a:moveTo>
                    <a:pt x="196659" y="12700"/>
                  </a:moveTo>
                  <a:lnTo>
                    <a:pt x="158559" y="12700"/>
                  </a:lnTo>
                  <a:lnTo>
                    <a:pt x="158559" y="0"/>
                  </a:lnTo>
                  <a:lnTo>
                    <a:pt x="196659" y="0"/>
                  </a:lnTo>
                  <a:lnTo>
                    <a:pt x="196659" y="12700"/>
                  </a:lnTo>
                  <a:close/>
                </a:path>
                <a:path w="8199755" h="470535">
                  <a:moveTo>
                    <a:pt x="247459" y="12700"/>
                  </a:moveTo>
                  <a:lnTo>
                    <a:pt x="209359" y="12700"/>
                  </a:lnTo>
                  <a:lnTo>
                    <a:pt x="209359" y="0"/>
                  </a:lnTo>
                  <a:lnTo>
                    <a:pt x="247459" y="0"/>
                  </a:lnTo>
                  <a:lnTo>
                    <a:pt x="247459" y="12700"/>
                  </a:lnTo>
                  <a:close/>
                </a:path>
                <a:path w="8199755" h="470535">
                  <a:moveTo>
                    <a:pt x="298259" y="12700"/>
                  </a:moveTo>
                  <a:lnTo>
                    <a:pt x="260159" y="12700"/>
                  </a:lnTo>
                  <a:lnTo>
                    <a:pt x="260159" y="0"/>
                  </a:lnTo>
                  <a:lnTo>
                    <a:pt x="298259" y="0"/>
                  </a:lnTo>
                  <a:lnTo>
                    <a:pt x="298259" y="12700"/>
                  </a:lnTo>
                  <a:close/>
                </a:path>
                <a:path w="8199755" h="470535">
                  <a:moveTo>
                    <a:pt x="349059" y="12700"/>
                  </a:moveTo>
                  <a:lnTo>
                    <a:pt x="310959" y="12700"/>
                  </a:lnTo>
                  <a:lnTo>
                    <a:pt x="310959" y="0"/>
                  </a:lnTo>
                  <a:lnTo>
                    <a:pt x="349059" y="0"/>
                  </a:lnTo>
                  <a:lnTo>
                    <a:pt x="349059" y="12700"/>
                  </a:lnTo>
                  <a:close/>
                </a:path>
                <a:path w="8199755" h="470535">
                  <a:moveTo>
                    <a:pt x="399859" y="12700"/>
                  </a:moveTo>
                  <a:lnTo>
                    <a:pt x="361759" y="12700"/>
                  </a:lnTo>
                  <a:lnTo>
                    <a:pt x="361759" y="0"/>
                  </a:lnTo>
                  <a:lnTo>
                    <a:pt x="399859" y="0"/>
                  </a:lnTo>
                  <a:lnTo>
                    <a:pt x="399859" y="12700"/>
                  </a:lnTo>
                  <a:close/>
                </a:path>
                <a:path w="8199755" h="470535">
                  <a:moveTo>
                    <a:pt x="450659" y="12700"/>
                  </a:moveTo>
                  <a:lnTo>
                    <a:pt x="412559" y="12700"/>
                  </a:lnTo>
                  <a:lnTo>
                    <a:pt x="412559" y="0"/>
                  </a:lnTo>
                  <a:lnTo>
                    <a:pt x="450659" y="0"/>
                  </a:lnTo>
                  <a:lnTo>
                    <a:pt x="450659" y="12700"/>
                  </a:lnTo>
                  <a:close/>
                </a:path>
                <a:path w="8199755" h="470535">
                  <a:moveTo>
                    <a:pt x="501459" y="12700"/>
                  </a:moveTo>
                  <a:lnTo>
                    <a:pt x="463359" y="12700"/>
                  </a:lnTo>
                  <a:lnTo>
                    <a:pt x="463359" y="0"/>
                  </a:lnTo>
                  <a:lnTo>
                    <a:pt x="501459" y="0"/>
                  </a:lnTo>
                  <a:lnTo>
                    <a:pt x="501459" y="12700"/>
                  </a:lnTo>
                  <a:close/>
                </a:path>
                <a:path w="8199755" h="470535">
                  <a:moveTo>
                    <a:pt x="552259" y="12700"/>
                  </a:moveTo>
                  <a:lnTo>
                    <a:pt x="514159" y="12700"/>
                  </a:lnTo>
                  <a:lnTo>
                    <a:pt x="514159" y="0"/>
                  </a:lnTo>
                  <a:lnTo>
                    <a:pt x="552259" y="0"/>
                  </a:lnTo>
                  <a:lnTo>
                    <a:pt x="552259" y="12700"/>
                  </a:lnTo>
                  <a:close/>
                </a:path>
                <a:path w="8199755" h="470535">
                  <a:moveTo>
                    <a:pt x="603059" y="12700"/>
                  </a:moveTo>
                  <a:lnTo>
                    <a:pt x="564959" y="12700"/>
                  </a:lnTo>
                  <a:lnTo>
                    <a:pt x="564959" y="0"/>
                  </a:lnTo>
                  <a:lnTo>
                    <a:pt x="603059" y="0"/>
                  </a:lnTo>
                  <a:lnTo>
                    <a:pt x="603059" y="12700"/>
                  </a:lnTo>
                  <a:close/>
                </a:path>
                <a:path w="8199755" h="470535">
                  <a:moveTo>
                    <a:pt x="653859" y="12700"/>
                  </a:moveTo>
                  <a:lnTo>
                    <a:pt x="615759" y="12700"/>
                  </a:lnTo>
                  <a:lnTo>
                    <a:pt x="615759" y="0"/>
                  </a:lnTo>
                  <a:lnTo>
                    <a:pt x="653859" y="0"/>
                  </a:lnTo>
                  <a:lnTo>
                    <a:pt x="653859" y="12700"/>
                  </a:lnTo>
                  <a:close/>
                </a:path>
                <a:path w="8199755" h="470535">
                  <a:moveTo>
                    <a:pt x="704659" y="12700"/>
                  </a:moveTo>
                  <a:lnTo>
                    <a:pt x="666559" y="12700"/>
                  </a:lnTo>
                  <a:lnTo>
                    <a:pt x="666559" y="0"/>
                  </a:lnTo>
                  <a:lnTo>
                    <a:pt x="704659" y="0"/>
                  </a:lnTo>
                  <a:lnTo>
                    <a:pt x="704659" y="12700"/>
                  </a:lnTo>
                  <a:close/>
                </a:path>
                <a:path w="8199755" h="470535">
                  <a:moveTo>
                    <a:pt x="755459" y="12700"/>
                  </a:moveTo>
                  <a:lnTo>
                    <a:pt x="717359" y="12700"/>
                  </a:lnTo>
                  <a:lnTo>
                    <a:pt x="717359" y="0"/>
                  </a:lnTo>
                  <a:lnTo>
                    <a:pt x="755459" y="0"/>
                  </a:lnTo>
                  <a:lnTo>
                    <a:pt x="755459" y="12700"/>
                  </a:lnTo>
                  <a:close/>
                </a:path>
                <a:path w="8199755" h="470535">
                  <a:moveTo>
                    <a:pt x="806259" y="12700"/>
                  </a:moveTo>
                  <a:lnTo>
                    <a:pt x="768159" y="12700"/>
                  </a:lnTo>
                  <a:lnTo>
                    <a:pt x="768159" y="0"/>
                  </a:lnTo>
                  <a:lnTo>
                    <a:pt x="806259" y="0"/>
                  </a:lnTo>
                  <a:lnTo>
                    <a:pt x="806259" y="12700"/>
                  </a:lnTo>
                  <a:close/>
                </a:path>
                <a:path w="8199755" h="470535">
                  <a:moveTo>
                    <a:pt x="857059" y="12700"/>
                  </a:moveTo>
                  <a:lnTo>
                    <a:pt x="818959" y="12700"/>
                  </a:lnTo>
                  <a:lnTo>
                    <a:pt x="818959" y="0"/>
                  </a:lnTo>
                  <a:lnTo>
                    <a:pt x="857059" y="0"/>
                  </a:lnTo>
                  <a:lnTo>
                    <a:pt x="857059" y="12700"/>
                  </a:lnTo>
                  <a:close/>
                </a:path>
                <a:path w="8199755" h="470535">
                  <a:moveTo>
                    <a:pt x="907859" y="12700"/>
                  </a:moveTo>
                  <a:lnTo>
                    <a:pt x="869759" y="12700"/>
                  </a:lnTo>
                  <a:lnTo>
                    <a:pt x="869759" y="0"/>
                  </a:lnTo>
                  <a:lnTo>
                    <a:pt x="907859" y="0"/>
                  </a:lnTo>
                  <a:lnTo>
                    <a:pt x="907859" y="12700"/>
                  </a:lnTo>
                  <a:close/>
                </a:path>
                <a:path w="8199755" h="470535">
                  <a:moveTo>
                    <a:pt x="958659" y="12700"/>
                  </a:moveTo>
                  <a:lnTo>
                    <a:pt x="920559" y="12700"/>
                  </a:lnTo>
                  <a:lnTo>
                    <a:pt x="920559" y="0"/>
                  </a:lnTo>
                  <a:lnTo>
                    <a:pt x="958659" y="0"/>
                  </a:lnTo>
                  <a:lnTo>
                    <a:pt x="958659" y="12700"/>
                  </a:lnTo>
                  <a:close/>
                </a:path>
                <a:path w="8199755" h="470535">
                  <a:moveTo>
                    <a:pt x="1009459" y="12700"/>
                  </a:moveTo>
                  <a:lnTo>
                    <a:pt x="971359" y="12700"/>
                  </a:lnTo>
                  <a:lnTo>
                    <a:pt x="971359" y="0"/>
                  </a:lnTo>
                  <a:lnTo>
                    <a:pt x="1009459" y="0"/>
                  </a:lnTo>
                  <a:lnTo>
                    <a:pt x="1009459" y="12700"/>
                  </a:lnTo>
                  <a:close/>
                </a:path>
                <a:path w="8199755" h="470535">
                  <a:moveTo>
                    <a:pt x="1060259" y="12700"/>
                  </a:moveTo>
                  <a:lnTo>
                    <a:pt x="1022159" y="12700"/>
                  </a:lnTo>
                  <a:lnTo>
                    <a:pt x="1022159" y="0"/>
                  </a:lnTo>
                  <a:lnTo>
                    <a:pt x="1060259" y="0"/>
                  </a:lnTo>
                  <a:lnTo>
                    <a:pt x="1060259" y="12700"/>
                  </a:lnTo>
                  <a:close/>
                </a:path>
                <a:path w="8199755" h="470535">
                  <a:moveTo>
                    <a:pt x="1111059" y="12700"/>
                  </a:moveTo>
                  <a:lnTo>
                    <a:pt x="1072959" y="12700"/>
                  </a:lnTo>
                  <a:lnTo>
                    <a:pt x="1072959" y="0"/>
                  </a:lnTo>
                  <a:lnTo>
                    <a:pt x="1111059" y="0"/>
                  </a:lnTo>
                  <a:lnTo>
                    <a:pt x="1111059" y="12700"/>
                  </a:lnTo>
                  <a:close/>
                </a:path>
                <a:path w="8199755" h="470535">
                  <a:moveTo>
                    <a:pt x="1161859" y="12700"/>
                  </a:moveTo>
                  <a:lnTo>
                    <a:pt x="1123759" y="12700"/>
                  </a:lnTo>
                  <a:lnTo>
                    <a:pt x="1123759" y="0"/>
                  </a:lnTo>
                  <a:lnTo>
                    <a:pt x="1161859" y="0"/>
                  </a:lnTo>
                  <a:lnTo>
                    <a:pt x="1161859" y="12700"/>
                  </a:lnTo>
                  <a:close/>
                </a:path>
                <a:path w="8199755" h="470535">
                  <a:moveTo>
                    <a:pt x="1212659" y="12700"/>
                  </a:moveTo>
                  <a:lnTo>
                    <a:pt x="1174559" y="12700"/>
                  </a:lnTo>
                  <a:lnTo>
                    <a:pt x="1174559" y="0"/>
                  </a:lnTo>
                  <a:lnTo>
                    <a:pt x="1212659" y="0"/>
                  </a:lnTo>
                  <a:lnTo>
                    <a:pt x="1212659" y="12700"/>
                  </a:lnTo>
                  <a:close/>
                </a:path>
                <a:path w="8199755" h="470535">
                  <a:moveTo>
                    <a:pt x="1263459" y="12700"/>
                  </a:moveTo>
                  <a:lnTo>
                    <a:pt x="1225359" y="12700"/>
                  </a:lnTo>
                  <a:lnTo>
                    <a:pt x="1225359" y="0"/>
                  </a:lnTo>
                  <a:lnTo>
                    <a:pt x="1263459" y="0"/>
                  </a:lnTo>
                  <a:lnTo>
                    <a:pt x="1263459" y="12700"/>
                  </a:lnTo>
                  <a:close/>
                </a:path>
                <a:path w="8199755" h="470535">
                  <a:moveTo>
                    <a:pt x="1314259" y="12700"/>
                  </a:moveTo>
                  <a:lnTo>
                    <a:pt x="1276159" y="12700"/>
                  </a:lnTo>
                  <a:lnTo>
                    <a:pt x="1276159" y="0"/>
                  </a:lnTo>
                  <a:lnTo>
                    <a:pt x="1314259" y="0"/>
                  </a:lnTo>
                  <a:lnTo>
                    <a:pt x="1314259" y="12700"/>
                  </a:lnTo>
                  <a:close/>
                </a:path>
                <a:path w="8199755" h="470535">
                  <a:moveTo>
                    <a:pt x="1365059" y="12700"/>
                  </a:moveTo>
                  <a:lnTo>
                    <a:pt x="1326959" y="12700"/>
                  </a:lnTo>
                  <a:lnTo>
                    <a:pt x="1326959" y="0"/>
                  </a:lnTo>
                  <a:lnTo>
                    <a:pt x="1365059" y="0"/>
                  </a:lnTo>
                  <a:lnTo>
                    <a:pt x="1365059" y="12700"/>
                  </a:lnTo>
                  <a:close/>
                </a:path>
                <a:path w="8199755" h="470535">
                  <a:moveTo>
                    <a:pt x="1415859" y="12700"/>
                  </a:moveTo>
                  <a:lnTo>
                    <a:pt x="1377759" y="12700"/>
                  </a:lnTo>
                  <a:lnTo>
                    <a:pt x="1377759" y="0"/>
                  </a:lnTo>
                  <a:lnTo>
                    <a:pt x="1415859" y="0"/>
                  </a:lnTo>
                  <a:lnTo>
                    <a:pt x="1415859" y="12700"/>
                  </a:lnTo>
                  <a:close/>
                </a:path>
                <a:path w="8199755" h="470535">
                  <a:moveTo>
                    <a:pt x="1466659" y="12700"/>
                  </a:moveTo>
                  <a:lnTo>
                    <a:pt x="1428559" y="12700"/>
                  </a:lnTo>
                  <a:lnTo>
                    <a:pt x="1428559" y="0"/>
                  </a:lnTo>
                  <a:lnTo>
                    <a:pt x="1466659" y="0"/>
                  </a:lnTo>
                  <a:lnTo>
                    <a:pt x="1466659" y="12700"/>
                  </a:lnTo>
                  <a:close/>
                </a:path>
                <a:path w="8199755" h="470535">
                  <a:moveTo>
                    <a:pt x="1517459" y="12700"/>
                  </a:moveTo>
                  <a:lnTo>
                    <a:pt x="1479359" y="12700"/>
                  </a:lnTo>
                  <a:lnTo>
                    <a:pt x="1479359" y="0"/>
                  </a:lnTo>
                  <a:lnTo>
                    <a:pt x="1517459" y="0"/>
                  </a:lnTo>
                  <a:lnTo>
                    <a:pt x="1517459" y="12700"/>
                  </a:lnTo>
                  <a:close/>
                </a:path>
                <a:path w="8199755" h="470535">
                  <a:moveTo>
                    <a:pt x="1568259" y="12700"/>
                  </a:moveTo>
                  <a:lnTo>
                    <a:pt x="1530159" y="12700"/>
                  </a:lnTo>
                  <a:lnTo>
                    <a:pt x="1530159" y="0"/>
                  </a:lnTo>
                  <a:lnTo>
                    <a:pt x="1568259" y="0"/>
                  </a:lnTo>
                  <a:lnTo>
                    <a:pt x="1568259" y="12700"/>
                  </a:lnTo>
                  <a:close/>
                </a:path>
                <a:path w="8199755" h="470535">
                  <a:moveTo>
                    <a:pt x="1619059" y="12700"/>
                  </a:moveTo>
                  <a:lnTo>
                    <a:pt x="1580959" y="12700"/>
                  </a:lnTo>
                  <a:lnTo>
                    <a:pt x="1580959" y="0"/>
                  </a:lnTo>
                  <a:lnTo>
                    <a:pt x="1619059" y="0"/>
                  </a:lnTo>
                  <a:lnTo>
                    <a:pt x="1619059" y="12700"/>
                  </a:lnTo>
                  <a:close/>
                </a:path>
                <a:path w="8199755" h="470535">
                  <a:moveTo>
                    <a:pt x="1669859" y="12700"/>
                  </a:moveTo>
                  <a:lnTo>
                    <a:pt x="1631759" y="12700"/>
                  </a:lnTo>
                  <a:lnTo>
                    <a:pt x="1631759" y="0"/>
                  </a:lnTo>
                  <a:lnTo>
                    <a:pt x="1669859" y="0"/>
                  </a:lnTo>
                  <a:lnTo>
                    <a:pt x="1669859" y="12700"/>
                  </a:lnTo>
                  <a:close/>
                </a:path>
                <a:path w="8199755" h="470535">
                  <a:moveTo>
                    <a:pt x="1720659" y="12700"/>
                  </a:moveTo>
                  <a:lnTo>
                    <a:pt x="1682559" y="12700"/>
                  </a:lnTo>
                  <a:lnTo>
                    <a:pt x="1682559" y="0"/>
                  </a:lnTo>
                  <a:lnTo>
                    <a:pt x="1720659" y="0"/>
                  </a:lnTo>
                  <a:lnTo>
                    <a:pt x="1720659" y="12700"/>
                  </a:lnTo>
                  <a:close/>
                </a:path>
                <a:path w="8199755" h="470535">
                  <a:moveTo>
                    <a:pt x="1771459" y="12700"/>
                  </a:moveTo>
                  <a:lnTo>
                    <a:pt x="1733359" y="12700"/>
                  </a:lnTo>
                  <a:lnTo>
                    <a:pt x="1733359" y="0"/>
                  </a:lnTo>
                  <a:lnTo>
                    <a:pt x="1771459" y="0"/>
                  </a:lnTo>
                  <a:lnTo>
                    <a:pt x="1771459" y="12700"/>
                  </a:lnTo>
                  <a:close/>
                </a:path>
                <a:path w="8199755" h="470535">
                  <a:moveTo>
                    <a:pt x="1822259" y="12700"/>
                  </a:moveTo>
                  <a:lnTo>
                    <a:pt x="1784159" y="12700"/>
                  </a:lnTo>
                  <a:lnTo>
                    <a:pt x="1784159" y="0"/>
                  </a:lnTo>
                  <a:lnTo>
                    <a:pt x="1822259" y="0"/>
                  </a:lnTo>
                  <a:lnTo>
                    <a:pt x="1822259" y="12700"/>
                  </a:lnTo>
                  <a:close/>
                </a:path>
                <a:path w="8199755" h="470535">
                  <a:moveTo>
                    <a:pt x="1873059" y="12700"/>
                  </a:moveTo>
                  <a:lnTo>
                    <a:pt x="1834959" y="12700"/>
                  </a:lnTo>
                  <a:lnTo>
                    <a:pt x="1834959" y="0"/>
                  </a:lnTo>
                  <a:lnTo>
                    <a:pt x="1873059" y="0"/>
                  </a:lnTo>
                  <a:lnTo>
                    <a:pt x="1873059" y="12700"/>
                  </a:lnTo>
                  <a:close/>
                </a:path>
                <a:path w="8199755" h="470535">
                  <a:moveTo>
                    <a:pt x="1923859" y="12700"/>
                  </a:moveTo>
                  <a:lnTo>
                    <a:pt x="1885759" y="12700"/>
                  </a:lnTo>
                  <a:lnTo>
                    <a:pt x="1885759" y="0"/>
                  </a:lnTo>
                  <a:lnTo>
                    <a:pt x="1923859" y="0"/>
                  </a:lnTo>
                  <a:lnTo>
                    <a:pt x="1923859" y="12700"/>
                  </a:lnTo>
                  <a:close/>
                </a:path>
                <a:path w="8199755" h="470535">
                  <a:moveTo>
                    <a:pt x="1974659" y="12700"/>
                  </a:moveTo>
                  <a:lnTo>
                    <a:pt x="1936559" y="12700"/>
                  </a:lnTo>
                  <a:lnTo>
                    <a:pt x="1936559" y="0"/>
                  </a:lnTo>
                  <a:lnTo>
                    <a:pt x="1974659" y="0"/>
                  </a:lnTo>
                  <a:lnTo>
                    <a:pt x="1974659" y="12700"/>
                  </a:lnTo>
                  <a:close/>
                </a:path>
                <a:path w="8199755" h="470535">
                  <a:moveTo>
                    <a:pt x="2025459" y="12700"/>
                  </a:moveTo>
                  <a:lnTo>
                    <a:pt x="1987359" y="12700"/>
                  </a:lnTo>
                  <a:lnTo>
                    <a:pt x="1987359" y="0"/>
                  </a:lnTo>
                  <a:lnTo>
                    <a:pt x="2025459" y="0"/>
                  </a:lnTo>
                  <a:lnTo>
                    <a:pt x="2025459" y="12700"/>
                  </a:lnTo>
                  <a:close/>
                </a:path>
                <a:path w="8199755" h="470535">
                  <a:moveTo>
                    <a:pt x="2076259" y="12700"/>
                  </a:moveTo>
                  <a:lnTo>
                    <a:pt x="2038159" y="12700"/>
                  </a:lnTo>
                  <a:lnTo>
                    <a:pt x="2038159" y="0"/>
                  </a:lnTo>
                  <a:lnTo>
                    <a:pt x="2076259" y="0"/>
                  </a:lnTo>
                  <a:lnTo>
                    <a:pt x="2076259" y="12700"/>
                  </a:lnTo>
                  <a:close/>
                </a:path>
                <a:path w="8199755" h="470535">
                  <a:moveTo>
                    <a:pt x="2127059" y="12700"/>
                  </a:moveTo>
                  <a:lnTo>
                    <a:pt x="2088959" y="12700"/>
                  </a:lnTo>
                  <a:lnTo>
                    <a:pt x="2088959" y="0"/>
                  </a:lnTo>
                  <a:lnTo>
                    <a:pt x="2127059" y="0"/>
                  </a:lnTo>
                  <a:lnTo>
                    <a:pt x="2127059" y="12700"/>
                  </a:lnTo>
                  <a:close/>
                </a:path>
                <a:path w="8199755" h="470535">
                  <a:moveTo>
                    <a:pt x="2177859" y="12700"/>
                  </a:moveTo>
                  <a:lnTo>
                    <a:pt x="2139759" y="12700"/>
                  </a:lnTo>
                  <a:lnTo>
                    <a:pt x="2139759" y="0"/>
                  </a:lnTo>
                  <a:lnTo>
                    <a:pt x="2177859" y="0"/>
                  </a:lnTo>
                  <a:lnTo>
                    <a:pt x="2177859" y="12700"/>
                  </a:lnTo>
                  <a:close/>
                </a:path>
                <a:path w="8199755" h="470535">
                  <a:moveTo>
                    <a:pt x="2228659" y="12700"/>
                  </a:moveTo>
                  <a:lnTo>
                    <a:pt x="2190559" y="12700"/>
                  </a:lnTo>
                  <a:lnTo>
                    <a:pt x="2190559" y="0"/>
                  </a:lnTo>
                  <a:lnTo>
                    <a:pt x="2228659" y="0"/>
                  </a:lnTo>
                  <a:lnTo>
                    <a:pt x="2228659" y="12700"/>
                  </a:lnTo>
                  <a:close/>
                </a:path>
                <a:path w="8199755" h="470535">
                  <a:moveTo>
                    <a:pt x="2279459" y="12700"/>
                  </a:moveTo>
                  <a:lnTo>
                    <a:pt x="2241359" y="12700"/>
                  </a:lnTo>
                  <a:lnTo>
                    <a:pt x="2241359" y="0"/>
                  </a:lnTo>
                  <a:lnTo>
                    <a:pt x="2279459" y="0"/>
                  </a:lnTo>
                  <a:lnTo>
                    <a:pt x="2279459" y="12700"/>
                  </a:lnTo>
                  <a:close/>
                </a:path>
                <a:path w="8199755" h="470535">
                  <a:moveTo>
                    <a:pt x="2330259" y="12700"/>
                  </a:moveTo>
                  <a:lnTo>
                    <a:pt x="2292159" y="12700"/>
                  </a:lnTo>
                  <a:lnTo>
                    <a:pt x="2292159" y="0"/>
                  </a:lnTo>
                  <a:lnTo>
                    <a:pt x="2330259" y="0"/>
                  </a:lnTo>
                  <a:lnTo>
                    <a:pt x="2330259" y="12700"/>
                  </a:lnTo>
                  <a:close/>
                </a:path>
                <a:path w="8199755" h="470535">
                  <a:moveTo>
                    <a:pt x="2381059" y="12700"/>
                  </a:moveTo>
                  <a:lnTo>
                    <a:pt x="2342959" y="12700"/>
                  </a:lnTo>
                  <a:lnTo>
                    <a:pt x="2342959" y="0"/>
                  </a:lnTo>
                  <a:lnTo>
                    <a:pt x="2381059" y="0"/>
                  </a:lnTo>
                  <a:lnTo>
                    <a:pt x="2381059" y="12700"/>
                  </a:lnTo>
                  <a:close/>
                </a:path>
                <a:path w="8199755" h="470535">
                  <a:moveTo>
                    <a:pt x="2431859" y="12700"/>
                  </a:moveTo>
                  <a:lnTo>
                    <a:pt x="2393759" y="12700"/>
                  </a:lnTo>
                  <a:lnTo>
                    <a:pt x="2393759" y="0"/>
                  </a:lnTo>
                  <a:lnTo>
                    <a:pt x="2431859" y="0"/>
                  </a:lnTo>
                  <a:lnTo>
                    <a:pt x="2431859" y="12700"/>
                  </a:lnTo>
                  <a:close/>
                </a:path>
                <a:path w="8199755" h="470535">
                  <a:moveTo>
                    <a:pt x="2482659" y="12700"/>
                  </a:moveTo>
                  <a:lnTo>
                    <a:pt x="2444559" y="12700"/>
                  </a:lnTo>
                  <a:lnTo>
                    <a:pt x="2444559" y="0"/>
                  </a:lnTo>
                  <a:lnTo>
                    <a:pt x="2482659" y="0"/>
                  </a:lnTo>
                  <a:lnTo>
                    <a:pt x="2482659" y="12700"/>
                  </a:lnTo>
                  <a:close/>
                </a:path>
                <a:path w="8199755" h="470535">
                  <a:moveTo>
                    <a:pt x="2533459" y="12700"/>
                  </a:moveTo>
                  <a:lnTo>
                    <a:pt x="2495359" y="12700"/>
                  </a:lnTo>
                  <a:lnTo>
                    <a:pt x="2495359" y="0"/>
                  </a:lnTo>
                  <a:lnTo>
                    <a:pt x="2533459" y="0"/>
                  </a:lnTo>
                  <a:lnTo>
                    <a:pt x="2533459" y="12700"/>
                  </a:lnTo>
                  <a:close/>
                </a:path>
                <a:path w="8199755" h="470535">
                  <a:moveTo>
                    <a:pt x="2584259" y="12700"/>
                  </a:moveTo>
                  <a:lnTo>
                    <a:pt x="2546159" y="12700"/>
                  </a:lnTo>
                  <a:lnTo>
                    <a:pt x="2546159" y="0"/>
                  </a:lnTo>
                  <a:lnTo>
                    <a:pt x="2584259" y="0"/>
                  </a:lnTo>
                  <a:lnTo>
                    <a:pt x="2584259" y="12700"/>
                  </a:lnTo>
                  <a:close/>
                </a:path>
                <a:path w="8199755" h="470535">
                  <a:moveTo>
                    <a:pt x="2635059" y="12700"/>
                  </a:moveTo>
                  <a:lnTo>
                    <a:pt x="2596959" y="12700"/>
                  </a:lnTo>
                  <a:lnTo>
                    <a:pt x="2596959" y="0"/>
                  </a:lnTo>
                  <a:lnTo>
                    <a:pt x="2635059" y="0"/>
                  </a:lnTo>
                  <a:lnTo>
                    <a:pt x="2635059" y="12700"/>
                  </a:lnTo>
                  <a:close/>
                </a:path>
                <a:path w="8199755" h="470535">
                  <a:moveTo>
                    <a:pt x="2685859" y="12700"/>
                  </a:moveTo>
                  <a:lnTo>
                    <a:pt x="2647759" y="12700"/>
                  </a:lnTo>
                  <a:lnTo>
                    <a:pt x="2647759" y="0"/>
                  </a:lnTo>
                  <a:lnTo>
                    <a:pt x="2685859" y="0"/>
                  </a:lnTo>
                  <a:lnTo>
                    <a:pt x="2685859" y="12700"/>
                  </a:lnTo>
                  <a:close/>
                </a:path>
                <a:path w="8199755" h="470535">
                  <a:moveTo>
                    <a:pt x="2736659" y="12700"/>
                  </a:moveTo>
                  <a:lnTo>
                    <a:pt x="2698559" y="12700"/>
                  </a:lnTo>
                  <a:lnTo>
                    <a:pt x="2698559" y="0"/>
                  </a:lnTo>
                  <a:lnTo>
                    <a:pt x="2736659" y="0"/>
                  </a:lnTo>
                  <a:lnTo>
                    <a:pt x="2736659" y="12700"/>
                  </a:lnTo>
                  <a:close/>
                </a:path>
                <a:path w="8199755" h="470535">
                  <a:moveTo>
                    <a:pt x="2787459" y="12700"/>
                  </a:moveTo>
                  <a:lnTo>
                    <a:pt x="2749359" y="12700"/>
                  </a:lnTo>
                  <a:lnTo>
                    <a:pt x="2749359" y="0"/>
                  </a:lnTo>
                  <a:lnTo>
                    <a:pt x="2787459" y="0"/>
                  </a:lnTo>
                  <a:lnTo>
                    <a:pt x="2787459" y="12700"/>
                  </a:lnTo>
                  <a:close/>
                </a:path>
                <a:path w="8199755" h="470535">
                  <a:moveTo>
                    <a:pt x="2838259" y="12700"/>
                  </a:moveTo>
                  <a:lnTo>
                    <a:pt x="2800159" y="12700"/>
                  </a:lnTo>
                  <a:lnTo>
                    <a:pt x="2800159" y="0"/>
                  </a:lnTo>
                  <a:lnTo>
                    <a:pt x="2838259" y="0"/>
                  </a:lnTo>
                  <a:lnTo>
                    <a:pt x="2838259" y="12700"/>
                  </a:lnTo>
                  <a:close/>
                </a:path>
                <a:path w="8199755" h="470535">
                  <a:moveTo>
                    <a:pt x="2889059" y="12700"/>
                  </a:moveTo>
                  <a:lnTo>
                    <a:pt x="2850959" y="12700"/>
                  </a:lnTo>
                  <a:lnTo>
                    <a:pt x="2850959" y="0"/>
                  </a:lnTo>
                  <a:lnTo>
                    <a:pt x="2889059" y="0"/>
                  </a:lnTo>
                  <a:lnTo>
                    <a:pt x="2889059" y="12700"/>
                  </a:lnTo>
                  <a:close/>
                </a:path>
                <a:path w="8199755" h="470535">
                  <a:moveTo>
                    <a:pt x="2939859" y="12700"/>
                  </a:moveTo>
                  <a:lnTo>
                    <a:pt x="2901759" y="12700"/>
                  </a:lnTo>
                  <a:lnTo>
                    <a:pt x="2901759" y="0"/>
                  </a:lnTo>
                  <a:lnTo>
                    <a:pt x="2939859" y="0"/>
                  </a:lnTo>
                  <a:lnTo>
                    <a:pt x="2939859" y="12700"/>
                  </a:lnTo>
                  <a:close/>
                </a:path>
                <a:path w="8199755" h="470535">
                  <a:moveTo>
                    <a:pt x="2990659" y="12700"/>
                  </a:moveTo>
                  <a:lnTo>
                    <a:pt x="2952559" y="12700"/>
                  </a:lnTo>
                  <a:lnTo>
                    <a:pt x="2952559" y="0"/>
                  </a:lnTo>
                  <a:lnTo>
                    <a:pt x="2990659" y="0"/>
                  </a:lnTo>
                  <a:lnTo>
                    <a:pt x="2990659" y="12700"/>
                  </a:lnTo>
                  <a:close/>
                </a:path>
                <a:path w="8199755" h="470535">
                  <a:moveTo>
                    <a:pt x="3041459" y="12700"/>
                  </a:moveTo>
                  <a:lnTo>
                    <a:pt x="3003359" y="12700"/>
                  </a:lnTo>
                  <a:lnTo>
                    <a:pt x="3003359" y="0"/>
                  </a:lnTo>
                  <a:lnTo>
                    <a:pt x="3041459" y="0"/>
                  </a:lnTo>
                  <a:lnTo>
                    <a:pt x="3041459" y="12700"/>
                  </a:lnTo>
                  <a:close/>
                </a:path>
                <a:path w="8199755" h="470535">
                  <a:moveTo>
                    <a:pt x="3092259" y="12700"/>
                  </a:moveTo>
                  <a:lnTo>
                    <a:pt x="3054159" y="12700"/>
                  </a:lnTo>
                  <a:lnTo>
                    <a:pt x="3054159" y="0"/>
                  </a:lnTo>
                  <a:lnTo>
                    <a:pt x="3092259" y="0"/>
                  </a:lnTo>
                  <a:lnTo>
                    <a:pt x="3092259" y="12700"/>
                  </a:lnTo>
                  <a:close/>
                </a:path>
                <a:path w="8199755" h="470535">
                  <a:moveTo>
                    <a:pt x="3143059" y="12700"/>
                  </a:moveTo>
                  <a:lnTo>
                    <a:pt x="3104959" y="12700"/>
                  </a:lnTo>
                  <a:lnTo>
                    <a:pt x="3104959" y="0"/>
                  </a:lnTo>
                  <a:lnTo>
                    <a:pt x="3143059" y="0"/>
                  </a:lnTo>
                  <a:lnTo>
                    <a:pt x="3143059" y="12700"/>
                  </a:lnTo>
                  <a:close/>
                </a:path>
                <a:path w="8199755" h="470535">
                  <a:moveTo>
                    <a:pt x="3193859" y="12700"/>
                  </a:moveTo>
                  <a:lnTo>
                    <a:pt x="3155759" y="12700"/>
                  </a:lnTo>
                  <a:lnTo>
                    <a:pt x="3155759" y="0"/>
                  </a:lnTo>
                  <a:lnTo>
                    <a:pt x="3193859" y="0"/>
                  </a:lnTo>
                  <a:lnTo>
                    <a:pt x="3193859" y="12700"/>
                  </a:lnTo>
                  <a:close/>
                </a:path>
                <a:path w="8199755" h="470535">
                  <a:moveTo>
                    <a:pt x="3244659" y="12700"/>
                  </a:moveTo>
                  <a:lnTo>
                    <a:pt x="3206559" y="12700"/>
                  </a:lnTo>
                  <a:lnTo>
                    <a:pt x="3206559" y="0"/>
                  </a:lnTo>
                  <a:lnTo>
                    <a:pt x="3244659" y="0"/>
                  </a:lnTo>
                  <a:lnTo>
                    <a:pt x="3244659" y="12700"/>
                  </a:lnTo>
                  <a:close/>
                </a:path>
                <a:path w="8199755" h="470535">
                  <a:moveTo>
                    <a:pt x="3295459" y="12700"/>
                  </a:moveTo>
                  <a:lnTo>
                    <a:pt x="3257359" y="12700"/>
                  </a:lnTo>
                  <a:lnTo>
                    <a:pt x="3257359" y="0"/>
                  </a:lnTo>
                  <a:lnTo>
                    <a:pt x="3295459" y="0"/>
                  </a:lnTo>
                  <a:lnTo>
                    <a:pt x="3295459" y="12700"/>
                  </a:lnTo>
                  <a:close/>
                </a:path>
                <a:path w="8199755" h="470535">
                  <a:moveTo>
                    <a:pt x="3346259" y="12700"/>
                  </a:moveTo>
                  <a:lnTo>
                    <a:pt x="3308159" y="12700"/>
                  </a:lnTo>
                  <a:lnTo>
                    <a:pt x="3308159" y="0"/>
                  </a:lnTo>
                  <a:lnTo>
                    <a:pt x="3346259" y="0"/>
                  </a:lnTo>
                  <a:lnTo>
                    <a:pt x="3346259" y="12700"/>
                  </a:lnTo>
                  <a:close/>
                </a:path>
                <a:path w="8199755" h="470535">
                  <a:moveTo>
                    <a:pt x="3397059" y="12700"/>
                  </a:moveTo>
                  <a:lnTo>
                    <a:pt x="3358959" y="12700"/>
                  </a:lnTo>
                  <a:lnTo>
                    <a:pt x="3358959" y="0"/>
                  </a:lnTo>
                  <a:lnTo>
                    <a:pt x="3397059" y="0"/>
                  </a:lnTo>
                  <a:lnTo>
                    <a:pt x="3397059" y="12700"/>
                  </a:lnTo>
                  <a:close/>
                </a:path>
                <a:path w="8199755" h="470535">
                  <a:moveTo>
                    <a:pt x="3447859" y="12700"/>
                  </a:moveTo>
                  <a:lnTo>
                    <a:pt x="3409759" y="12700"/>
                  </a:lnTo>
                  <a:lnTo>
                    <a:pt x="3409759" y="0"/>
                  </a:lnTo>
                  <a:lnTo>
                    <a:pt x="3447859" y="0"/>
                  </a:lnTo>
                  <a:lnTo>
                    <a:pt x="3447859" y="12700"/>
                  </a:lnTo>
                  <a:close/>
                </a:path>
                <a:path w="8199755" h="470535">
                  <a:moveTo>
                    <a:pt x="3498659" y="12700"/>
                  </a:moveTo>
                  <a:lnTo>
                    <a:pt x="3460559" y="12700"/>
                  </a:lnTo>
                  <a:lnTo>
                    <a:pt x="3460559" y="0"/>
                  </a:lnTo>
                  <a:lnTo>
                    <a:pt x="3498659" y="0"/>
                  </a:lnTo>
                  <a:lnTo>
                    <a:pt x="3498659" y="12700"/>
                  </a:lnTo>
                  <a:close/>
                </a:path>
                <a:path w="8199755" h="470535">
                  <a:moveTo>
                    <a:pt x="3549459" y="12700"/>
                  </a:moveTo>
                  <a:lnTo>
                    <a:pt x="3511359" y="12700"/>
                  </a:lnTo>
                  <a:lnTo>
                    <a:pt x="3511359" y="0"/>
                  </a:lnTo>
                  <a:lnTo>
                    <a:pt x="3549459" y="0"/>
                  </a:lnTo>
                  <a:lnTo>
                    <a:pt x="3549459" y="12700"/>
                  </a:lnTo>
                  <a:close/>
                </a:path>
                <a:path w="8199755" h="470535">
                  <a:moveTo>
                    <a:pt x="3600259" y="12700"/>
                  </a:moveTo>
                  <a:lnTo>
                    <a:pt x="3562159" y="12700"/>
                  </a:lnTo>
                  <a:lnTo>
                    <a:pt x="3562159" y="0"/>
                  </a:lnTo>
                  <a:lnTo>
                    <a:pt x="3600259" y="0"/>
                  </a:lnTo>
                  <a:lnTo>
                    <a:pt x="3600259" y="12700"/>
                  </a:lnTo>
                  <a:close/>
                </a:path>
                <a:path w="8199755" h="470535">
                  <a:moveTo>
                    <a:pt x="3651059" y="12700"/>
                  </a:moveTo>
                  <a:lnTo>
                    <a:pt x="3612959" y="12700"/>
                  </a:lnTo>
                  <a:lnTo>
                    <a:pt x="3612959" y="0"/>
                  </a:lnTo>
                  <a:lnTo>
                    <a:pt x="3651059" y="0"/>
                  </a:lnTo>
                  <a:lnTo>
                    <a:pt x="3651059" y="12700"/>
                  </a:lnTo>
                  <a:close/>
                </a:path>
                <a:path w="8199755" h="470535">
                  <a:moveTo>
                    <a:pt x="3701859" y="12700"/>
                  </a:moveTo>
                  <a:lnTo>
                    <a:pt x="3663759" y="12700"/>
                  </a:lnTo>
                  <a:lnTo>
                    <a:pt x="3663759" y="0"/>
                  </a:lnTo>
                  <a:lnTo>
                    <a:pt x="3701859" y="0"/>
                  </a:lnTo>
                  <a:lnTo>
                    <a:pt x="3701859" y="12700"/>
                  </a:lnTo>
                  <a:close/>
                </a:path>
                <a:path w="8199755" h="470535">
                  <a:moveTo>
                    <a:pt x="3752659" y="12700"/>
                  </a:moveTo>
                  <a:lnTo>
                    <a:pt x="3714559" y="12700"/>
                  </a:lnTo>
                  <a:lnTo>
                    <a:pt x="3714559" y="0"/>
                  </a:lnTo>
                  <a:lnTo>
                    <a:pt x="3752659" y="0"/>
                  </a:lnTo>
                  <a:lnTo>
                    <a:pt x="3752659" y="12700"/>
                  </a:lnTo>
                  <a:close/>
                </a:path>
                <a:path w="8199755" h="470535">
                  <a:moveTo>
                    <a:pt x="3803459" y="12700"/>
                  </a:moveTo>
                  <a:lnTo>
                    <a:pt x="3765359" y="12700"/>
                  </a:lnTo>
                  <a:lnTo>
                    <a:pt x="3765359" y="0"/>
                  </a:lnTo>
                  <a:lnTo>
                    <a:pt x="3803459" y="0"/>
                  </a:lnTo>
                  <a:lnTo>
                    <a:pt x="3803459" y="12700"/>
                  </a:lnTo>
                  <a:close/>
                </a:path>
                <a:path w="8199755" h="470535">
                  <a:moveTo>
                    <a:pt x="3854259" y="12700"/>
                  </a:moveTo>
                  <a:lnTo>
                    <a:pt x="3816159" y="12700"/>
                  </a:lnTo>
                  <a:lnTo>
                    <a:pt x="3816159" y="0"/>
                  </a:lnTo>
                  <a:lnTo>
                    <a:pt x="3854259" y="0"/>
                  </a:lnTo>
                  <a:lnTo>
                    <a:pt x="3854259" y="12700"/>
                  </a:lnTo>
                  <a:close/>
                </a:path>
                <a:path w="8199755" h="470535">
                  <a:moveTo>
                    <a:pt x="3905059" y="12700"/>
                  </a:moveTo>
                  <a:lnTo>
                    <a:pt x="3866959" y="12700"/>
                  </a:lnTo>
                  <a:lnTo>
                    <a:pt x="3866959" y="0"/>
                  </a:lnTo>
                  <a:lnTo>
                    <a:pt x="3905059" y="0"/>
                  </a:lnTo>
                  <a:lnTo>
                    <a:pt x="3905059" y="12700"/>
                  </a:lnTo>
                  <a:close/>
                </a:path>
                <a:path w="8199755" h="470535">
                  <a:moveTo>
                    <a:pt x="3955859" y="12700"/>
                  </a:moveTo>
                  <a:lnTo>
                    <a:pt x="3917759" y="12700"/>
                  </a:lnTo>
                  <a:lnTo>
                    <a:pt x="3917759" y="0"/>
                  </a:lnTo>
                  <a:lnTo>
                    <a:pt x="3955859" y="0"/>
                  </a:lnTo>
                  <a:lnTo>
                    <a:pt x="3955859" y="12700"/>
                  </a:lnTo>
                  <a:close/>
                </a:path>
                <a:path w="8199755" h="470535">
                  <a:moveTo>
                    <a:pt x="4006659" y="12700"/>
                  </a:moveTo>
                  <a:lnTo>
                    <a:pt x="3968559" y="12700"/>
                  </a:lnTo>
                  <a:lnTo>
                    <a:pt x="3968559" y="0"/>
                  </a:lnTo>
                  <a:lnTo>
                    <a:pt x="4006659" y="0"/>
                  </a:lnTo>
                  <a:lnTo>
                    <a:pt x="4006659" y="12700"/>
                  </a:lnTo>
                  <a:close/>
                </a:path>
                <a:path w="8199755" h="470535">
                  <a:moveTo>
                    <a:pt x="4057459" y="12700"/>
                  </a:moveTo>
                  <a:lnTo>
                    <a:pt x="4019359" y="12700"/>
                  </a:lnTo>
                  <a:lnTo>
                    <a:pt x="4019359" y="0"/>
                  </a:lnTo>
                  <a:lnTo>
                    <a:pt x="4057459" y="0"/>
                  </a:lnTo>
                  <a:lnTo>
                    <a:pt x="4057459" y="12700"/>
                  </a:lnTo>
                  <a:close/>
                </a:path>
                <a:path w="8199755" h="470535">
                  <a:moveTo>
                    <a:pt x="4108259" y="12700"/>
                  </a:moveTo>
                  <a:lnTo>
                    <a:pt x="4070159" y="12700"/>
                  </a:lnTo>
                  <a:lnTo>
                    <a:pt x="4070159" y="0"/>
                  </a:lnTo>
                  <a:lnTo>
                    <a:pt x="4108259" y="0"/>
                  </a:lnTo>
                  <a:lnTo>
                    <a:pt x="4108259" y="12700"/>
                  </a:lnTo>
                  <a:close/>
                </a:path>
                <a:path w="8199755" h="470535">
                  <a:moveTo>
                    <a:pt x="4159059" y="12700"/>
                  </a:moveTo>
                  <a:lnTo>
                    <a:pt x="4120959" y="12700"/>
                  </a:lnTo>
                  <a:lnTo>
                    <a:pt x="4120959" y="0"/>
                  </a:lnTo>
                  <a:lnTo>
                    <a:pt x="4159059" y="0"/>
                  </a:lnTo>
                  <a:lnTo>
                    <a:pt x="4159059" y="12700"/>
                  </a:lnTo>
                  <a:close/>
                </a:path>
                <a:path w="8199755" h="470535">
                  <a:moveTo>
                    <a:pt x="4209859" y="12700"/>
                  </a:moveTo>
                  <a:lnTo>
                    <a:pt x="4171759" y="12700"/>
                  </a:lnTo>
                  <a:lnTo>
                    <a:pt x="4171759" y="0"/>
                  </a:lnTo>
                  <a:lnTo>
                    <a:pt x="4209859" y="0"/>
                  </a:lnTo>
                  <a:lnTo>
                    <a:pt x="4209859" y="12700"/>
                  </a:lnTo>
                  <a:close/>
                </a:path>
                <a:path w="8199755" h="470535">
                  <a:moveTo>
                    <a:pt x="4260659" y="12700"/>
                  </a:moveTo>
                  <a:lnTo>
                    <a:pt x="4222559" y="12700"/>
                  </a:lnTo>
                  <a:lnTo>
                    <a:pt x="4222559" y="0"/>
                  </a:lnTo>
                  <a:lnTo>
                    <a:pt x="4260659" y="0"/>
                  </a:lnTo>
                  <a:lnTo>
                    <a:pt x="4260659" y="12700"/>
                  </a:lnTo>
                  <a:close/>
                </a:path>
                <a:path w="8199755" h="470535">
                  <a:moveTo>
                    <a:pt x="4311459" y="12700"/>
                  </a:moveTo>
                  <a:lnTo>
                    <a:pt x="4273359" y="12700"/>
                  </a:lnTo>
                  <a:lnTo>
                    <a:pt x="4273359" y="0"/>
                  </a:lnTo>
                  <a:lnTo>
                    <a:pt x="4311459" y="0"/>
                  </a:lnTo>
                  <a:lnTo>
                    <a:pt x="4311459" y="12700"/>
                  </a:lnTo>
                  <a:close/>
                </a:path>
                <a:path w="8199755" h="470535">
                  <a:moveTo>
                    <a:pt x="4362259" y="12700"/>
                  </a:moveTo>
                  <a:lnTo>
                    <a:pt x="4324159" y="12700"/>
                  </a:lnTo>
                  <a:lnTo>
                    <a:pt x="4324159" y="0"/>
                  </a:lnTo>
                  <a:lnTo>
                    <a:pt x="4362259" y="0"/>
                  </a:lnTo>
                  <a:lnTo>
                    <a:pt x="4362259" y="12700"/>
                  </a:lnTo>
                  <a:close/>
                </a:path>
                <a:path w="8199755" h="470535">
                  <a:moveTo>
                    <a:pt x="4413059" y="12700"/>
                  </a:moveTo>
                  <a:lnTo>
                    <a:pt x="4374959" y="12700"/>
                  </a:lnTo>
                  <a:lnTo>
                    <a:pt x="4374959" y="0"/>
                  </a:lnTo>
                  <a:lnTo>
                    <a:pt x="4413059" y="0"/>
                  </a:lnTo>
                  <a:lnTo>
                    <a:pt x="4413059" y="12700"/>
                  </a:lnTo>
                  <a:close/>
                </a:path>
                <a:path w="8199755" h="470535">
                  <a:moveTo>
                    <a:pt x="4463859" y="12700"/>
                  </a:moveTo>
                  <a:lnTo>
                    <a:pt x="4425759" y="12700"/>
                  </a:lnTo>
                  <a:lnTo>
                    <a:pt x="4425759" y="0"/>
                  </a:lnTo>
                  <a:lnTo>
                    <a:pt x="4463859" y="0"/>
                  </a:lnTo>
                  <a:lnTo>
                    <a:pt x="4463859" y="12700"/>
                  </a:lnTo>
                  <a:close/>
                </a:path>
                <a:path w="8199755" h="470535">
                  <a:moveTo>
                    <a:pt x="4514659" y="12700"/>
                  </a:moveTo>
                  <a:lnTo>
                    <a:pt x="4476559" y="12700"/>
                  </a:lnTo>
                  <a:lnTo>
                    <a:pt x="4476559" y="0"/>
                  </a:lnTo>
                  <a:lnTo>
                    <a:pt x="4514659" y="0"/>
                  </a:lnTo>
                  <a:lnTo>
                    <a:pt x="4514659" y="12700"/>
                  </a:lnTo>
                  <a:close/>
                </a:path>
                <a:path w="8199755" h="470535">
                  <a:moveTo>
                    <a:pt x="4565459" y="12700"/>
                  </a:moveTo>
                  <a:lnTo>
                    <a:pt x="4527359" y="12700"/>
                  </a:lnTo>
                  <a:lnTo>
                    <a:pt x="4527359" y="0"/>
                  </a:lnTo>
                  <a:lnTo>
                    <a:pt x="4565459" y="0"/>
                  </a:lnTo>
                  <a:lnTo>
                    <a:pt x="4565459" y="12700"/>
                  </a:lnTo>
                  <a:close/>
                </a:path>
                <a:path w="8199755" h="470535">
                  <a:moveTo>
                    <a:pt x="4616259" y="12700"/>
                  </a:moveTo>
                  <a:lnTo>
                    <a:pt x="4578159" y="12700"/>
                  </a:lnTo>
                  <a:lnTo>
                    <a:pt x="4578159" y="0"/>
                  </a:lnTo>
                  <a:lnTo>
                    <a:pt x="4616259" y="0"/>
                  </a:lnTo>
                  <a:lnTo>
                    <a:pt x="4616259" y="12700"/>
                  </a:lnTo>
                  <a:close/>
                </a:path>
                <a:path w="8199755" h="470535">
                  <a:moveTo>
                    <a:pt x="4667059" y="12700"/>
                  </a:moveTo>
                  <a:lnTo>
                    <a:pt x="4628959" y="12700"/>
                  </a:lnTo>
                  <a:lnTo>
                    <a:pt x="4628959" y="0"/>
                  </a:lnTo>
                  <a:lnTo>
                    <a:pt x="4667059" y="0"/>
                  </a:lnTo>
                  <a:lnTo>
                    <a:pt x="4667059" y="12700"/>
                  </a:lnTo>
                  <a:close/>
                </a:path>
                <a:path w="8199755" h="470535">
                  <a:moveTo>
                    <a:pt x="4717859" y="12700"/>
                  </a:moveTo>
                  <a:lnTo>
                    <a:pt x="4679759" y="12700"/>
                  </a:lnTo>
                  <a:lnTo>
                    <a:pt x="4679759" y="0"/>
                  </a:lnTo>
                  <a:lnTo>
                    <a:pt x="4717859" y="0"/>
                  </a:lnTo>
                  <a:lnTo>
                    <a:pt x="4717859" y="12700"/>
                  </a:lnTo>
                  <a:close/>
                </a:path>
                <a:path w="8199755" h="470535">
                  <a:moveTo>
                    <a:pt x="4768659" y="12700"/>
                  </a:moveTo>
                  <a:lnTo>
                    <a:pt x="4730559" y="12700"/>
                  </a:lnTo>
                  <a:lnTo>
                    <a:pt x="4730559" y="0"/>
                  </a:lnTo>
                  <a:lnTo>
                    <a:pt x="4768659" y="0"/>
                  </a:lnTo>
                  <a:lnTo>
                    <a:pt x="4768659" y="12700"/>
                  </a:lnTo>
                  <a:close/>
                </a:path>
                <a:path w="8199755" h="470535">
                  <a:moveTo>
                    <a:pt x="4819459" y="12700"/>
                  </a:moveTo>
                  <a:lnTo>
                    <a:pt x="4781359" y="12700"/>
                  </a:lnTo>
                  <a:lnTo>
                    <a:pt x="4781359" y="0"/>
                  </a:lnTo>
                  <a:lnTo>
                    <a:pt x="4819459" y="0"/>
                  </a:lnTo>
                  <a:lnTo>
                    <a:pt x="4819459" y="12700"/>
                  </a:lnTo>
                  <a:close/>
                </a:path>
                <a:path w="8199755" h="470535">
                  <a:moveTo>
                    <a:pt x="4870259" y="12700"/>
                  </a:moveTo>
                  <a:lnTo>
                    <a:pt x="4832159" y="12700"/>
                  </a:lnTo>
                  <a:lnTo>
                    <a:pt x="4832159" y="0"/>
                  </a:lnTo>
                  <a:lnTo>
                    <a:pt x="4870259" y="0"/>
                  </a:lnTo>
                  <a:lnTo>
                    <a:pt x="4870259" y="12700"/>
                  </a:lnTo>
                  <a:close/>
                </a:path>
                <a:path w="8199755" h="470535">
                  <a:moveTo>
                    <a:pt x="4921059" y="12700"/>
                  </a:moveTo>
                  <a:lnTo>
                    <a:pt x="4882959" y="12700"/>
                  </a:lnTo>
                  <a:lnTo>
                    <a:pt x="4882959" y="0"/>
                  </a:lnTo>
                  <a:lnTo>
                    <a:pt x="4921059" y="0"/>
                  </a:lnTo>
                  <a:lnTo>
                    <a:pt x="4921059" y="12700"/>
                  </a:lnTo>
                  <a:close/>
                </a:path>
                <a:path w="8199755" h="470535">
                  <a:moveTo>
                    <a:pt x="4971859" y="12700"/>
                  </a:moveTo>
                  <a:lnTo>
                    <a:pt x="4933759" y="12700"/>
                  </a:lnTo>
                  <a:lnTo>
                    <a:pt x="4933759" y="0"/>
                  </a:lnTo>
                  <a:lnTo>
                    <a:pt x="4971859" y="0"/>
                  </a:lnTo>
                  <a:lnTo>
                    <a:pt x="4971859" y="12700"/>
                  </a:lnTo>
                  <a:close/>
                </a:path>
                <a:path w="8199755" h="470535">
                  <a:moveTo>
                    <a:pt x="5022659" y="12700"/>
                  </a:moveTo>
                  <a:lnTo>
                    <a:pt x="4984559" y="12700"/>
                  </a:lnTo>
                  <a:lnTo>
                    <a:pt x="4984559" y="0"/>
                  </a:lnTo>
                  <a:lnTo>
                    <a:pt x="5022659" y="0"/>
                  </a:lnTo>
                  <a:lnTo>
                    <a:pt x="5022659" y="12700"/>
                  </a:lnTo>
                  <a:close/>
                </a:path>
                <a:path w="8199755" h="470535">
                  <a:moveTo>
                    <a:pt x="5073459" y="12700"/>
                  </a:moveTo>
                  <a:lnTo>
                    <a:pt x="5035359" y="12700"/>
                  </a:lnTo>
                  <a:lnTo>
                    <a:pt x="5035359" y="0"/>
                  </a:lnTo>
                  <a:lnTo>
                    <a:pt x="5073459" y="0"/>
                  </a:lnTo>
                  <a:lnTo>
                    <a:pt x="5073459" y="12700"/>
                  </a:lnTo>
                  <a:close/>
                </a:path>
                <a:path w="8199755" h="470535">
                  <a:moveTo>
                    <a:pt x="5124259" y="12700"/>
                  </a:moveTo>
                  <a:lnTo>
                    <a:pt x="5086159" y="12700"/>
                  </a:lnTo>
                  <a:lnTo>
                    <a:pt x="5086159" y="0"/>
                  </a:lnTo>
                  <a:lnTo>
                    <a:pt x="5124259" y="0"/>
                  </a:lnTo>
                  <a:lnTo>
                    <a:pt x="5124259" y="12700"/>
                  </a:lnTo>
                  <a:close/>
                </a:path>
                <a:path w="8199755" h="470535">
                  <a:moveTo>
                    <a:pt x="5175059" y="12700"/>
                  </a:moveTo>
                  <a:lnTo>
                    <a:pt x="5136959" y="12700"/>
                  </a:lnTo>
                  <a:lnTo>
                    <a:pt x="5136959" y="0"/>
                  </a:lnTo>
                  <a:lnTo>
                    <a:pt x="5175059" y="0"/>
                  </a:lnTo>
                  <a:lnTo>
                    <a:pt x="5175059" y="12700"/>
                  </a:lnTo>
                  <a:close/>
                </a:path>
                <a:path w="8199755" h="470535">
                  <a:moveTo>
                    <a:pt x="5225859" y="12700"/>
                  </a:moveTo>
                  <a:lnTo>
                    <a:pt x="5187759" y="12700"/>
                  </a:lnTo>
                  <a:lnTo>
                    <a:pt x="5187759" y="0"/>
                  </a:lnTo>
                  <a:lnTo>
                    <a:pt x="5225859" y="0"/>
                  </a:lnTo>
                  <a:lnTo>
                    <a:pt x="5225859" y="12700"/>
                  </a:lnTo>
                  <a:close/>
                </a:path>
                <a:path w="8199755" h="470535">
                  <a:moveTo>
                    <a:pt x="5276659" y="12700"/>
                  </a:moveTo>
                  <a:lnTo>
                    <a:pt x="5238559" y="12700"/>
                  </a:lnTo>
                  <a:lnTo>
                    <a:pt x="5238559" y="0"/>
                  </a:lnTo>
                  <a:lnTo>
                    <a:pt x="5276659" y="0"/>
                  </a:lnTo>
                  <a:lnTo>
                    <a:pt x="5276659" y="12700"/>
                  </a:lnTo>
                  <a:close/>
                </a:path>
                <a:path w="8199755" h="470535">
                  <a:moveTo>
                    <a:pt x="5327459" y="12700"/>
                  </a:moveTo>
                  <a:lnTo>
                    <a:pt x="5289359" y="12700"/>
                  </a:lnTo>
                  <a:lnTo>
                    <a:pt x="5289359" y="0"/>
                  </a:lnTo>
                  <a:lnTo>
                    <a:pt x="5327459" y="0"/>
                  </a:lnTo>
                  <a:lnTo>
                    <a:pt x="5327459" y="12700"/>
                  </a:lnTo>
                  <a:close/>
                </a:path>
                <a:path w="8199755" h="470535">
                  <a:moveTo>
                    <a:pt x="5378259" y="12700"/>
                  </a:moveTo>
                  <a:lnTo>
                    <a:pt x="5340159" y="12700"/>
                  </a:lnTo>
                  <a:lnTo>
                    <a:pt x="5340159" y="0"/>
                  </a:lnTo>
                  <a:lnTo>
                    <a:pt x="5378259" y="0"/>
                  </a:lnTo>
                  <a:lnTo>
                    <a:pt x="5378259" y="12700"/>
                  </a:lnTo>
                  <a:close/>
                </a:path>
                <a:path w="8199755" h="470535">
                  <a:moveTo>
                    <a:pt x="5429059" y="12700"/>
                  </a:moveTo>
                  <a:lnTo>
                    <a:pt x="5390959" y="12700"/>
                  </a:lnTo>
                  <a:lnTo>
                    <a:pt x="5390959" y="0"/>
                  </a:lnTo>
                  <a:lnTo>
                    <a:pt x="5429059" y="0"/>
                  </a:lnTo>
                  <a:lnTo>
                    <a:pt x="5429059" y="12700"/>
                  </a:lnTo>
                  <a:close/>
                </a:path>
                <a:path w="8199755" h="470535">
                  <a:moveTo>
                    <a:pt x="5479859" y="12700"/>
                  </a:moveTo>
                  <a:lnTo>
                    <a:pt x="5441759" y="12700"/>
                  </a:lnTo>
                  <a:lnTo>
                    <a:pt x="5441759" y="0"/>
                  </a:lnTo>
                  <a:lnTo>
                    <a:pt x="5479859" y="0"/>
                  </a:lnTo>
                  <a:lnTo>
                    <a:pt x="5479859" y="12700"/>
                  </a:lnTo>
                  <a:close/>
                </a:path>
                <a:path w="8199755" h="470535">
                  <a:moveTo>
                    <a:pt x="5530659" y="12700"/>
                  </a:moveTo>
                  <a:lnTo>
                    <a:pt x="5492559" y="12700"/>
                  </a:lnTo>
                  <a:lnTo>
                    <a:pt x="5492559" y="0"/>
                  </a:lnTo>
                  <a:lnTo>
                    <a:pt x="5530659" y="0"/>
                  </a:lnTo>
                  <a:lnTo>
                    <a:pt x="5530659" y="12700"/>
                  </a:lnTo>
                  <a:close/>
                </a:path>
                <a:path w="8199755" h="470535">
                  <a:moveTo>
                    <a:pt x="5581459" y="12700"/>
                  </a:moveTo>
                  <a:lnTo>
                    <a:pt x="5543359" y="12700"/>
                  </a:lnTo>
                  <a:lnTo>
                    <a:pt x="5543359" y="0"/>
                  </a:lnTo>
                  <a:lnTo>
                    <a:pt x="5581459" y="0"/>
                  </a:lnTo>
                  <a:lnTo>
                    <a:pt x="5581459" y="12700"/>
                  </a:lnTo>
                  <a:close/>
                </a:path>
                <a:path w="8199755" h="470535">
                  <a:moveTo>
                    <a:pt x="5632259" y="12700"/>
                  </a:moveTo>
                  <a:lnTo>
                    <a:pt x="5594159" y="12700"/>
                  </a:lnTo>
                  <a:lnTo>
                    <a:pt x="5594159" y="0"/>
                  </a:lnTo>
                  <a:lnTo>
                    <a:pt x="5632259" y="0"/>
                  </a:lnTo>
                  <a:lnTo>
                    <a:pt x="5632259" y="12700"/>
                  </a:lnTo>
                  <a:close/>
                </a:path>
                <a:path w="8199755" h="470535">
                  <a:moveTo>
                    <a:pt x="5683059" y="12700"/>
                  </a:moveTo>
                  <a:lnTo>
                    <a:pt x="5644959" y="12700"/>
                  </a:lnTo>
                  <a:lnTo>
                    <a:pt x="5644959" y="0"/>
                  </a:lnTo>
                  <a:lnTo>
                    <a:pt x="5683059" y="0"/>
                  </a:lnTo>
                  <a:lnTo>
                    <a:pt x="5683059" y="12700"/>
                  </a:lnTo>
                  <a:close/>
                </a:path>
                <a:path w="8199755" h="470535">
                  <a:moveTo>
                    <a:pt x="5733859" y="12700"/>
                  </a:moveTo>
                  <a:lnTo>
                    <a:pt x="5695759" y="12700"/>
                  </a:lnTo>
                  <a:lnTo>
                    <a:pt x="5695759" y="0"/>
                  </a:lnTo>
                  <a:lnTo>
                    <a:pt x="5733859" y="0"/>
                  </a:lnTo>
                  <a:lnTo>
                    <a:pt x="5733859" y="12700"/>
                  </a:lnTo>
                  <a:close/>
                </a:path>
                <a:path w="8199755" h="470535">
                  <a:moveTo>
                    <a:pt x="5784659" y="12700"/>
                  </a:moveTo>
                  <a:lnTo>
                    <a:pt x="5746559" y="12700"/>
                  </a:lnTo>
                  <a:lnTo>
                    <a:pt x="5746559" y="0"/>
                  </a:lnTo>
                  <a:lnTo>
                    <a:pt x="5784659" y="0"/>
                  </a:lnTo>
                  <a:lnTo>
                    <a:pt x="5784659" y="12700"/>
                  </a:lnTo>
                  <a:close/>
                </a:path>
                <a:path w="8199755" h="470535">
                  <a:moveTo>
                    <a:pt x="5835459" y="12700"/>
                  </a:moveTo>
                  <a:lnTo>
                    <a:pt x="5797359" y="12700"/>
                  </a:lnTo>
                  <a:lnTo>
                    <a:pt x="5797359" y="0"/>
                  </a:lnTo>
                  <a:lnTo>
                    <a:pt x="5835459" y="0"/>
                  </a:lnTo>
                  <a:lnTo>
                    <a:pt x="5835459" y="12700"/>
                  </a:lnTo>
                  <a:close/>
                </a:path>
                <a:path w="8199755" h="470535">
                  <a:moveTo>
                    <a:pt x="5886259" y="12700"/>
                  </a:moveTo>
                  <a:lnTo>
                    <a:pt x="5848159" y="12700"/>
                  </a:lnTo>
                  <a:lnTo>
                    <a:pt x="5848159" y="0"/>
                  </a:lnTo>
                  <a:lnTo>
                    <a:pt x="5886259" y="0"/>
                  </a:lnTo>
                  <a:lnTo>
                    <a:pt x="5886259" y="12700"/>
                  </a:lnTo>
                  <a:close/>
                </a:path>
                <a:path w="8199755" h="470535">
                  <a:moveTo>
                    <a:pt x="5937059" y="12700"/>
                  </a:moveTo>
                  <a:lnTo>
                    <a:pt x="5898959" y="12700"/>
                  </a:lnTo>
                  <a:lnTo>
                    <a:pt x="5898959" y="0"/>
                  </a:lnTo>
                  <a:lnTo>
                    <a:pt x="5937059" y="0"/>
                  </a:lnTo>
                  <a:lnTo>
                    <a:pt x="5937059" y="12700"/>
                  </a:lnTo>
                  <a:close/>
                </a:path>
                <a:path w="8199755" h="470535">
                  <a:moveTo>
                    <a:pt x="5987859" y="12700"/>
                  </a:moveTo>
                  <a:lnTo>
                    <a:pt x="5949759" y="12700"/>
                  </a:lnTo>
                  <a:lnTo>
                    <a:pt x="5949759" y="0"/>
                  </a:lnTo>
                  <a:lnTo>
                    <a:pt x="5987859" y="0"/>
                  </a:lnTo>
                  <a:lnTo>
                    <a:pt x="5987859" y="12700"/>
                  </a:lnTo>
                  <a:close/>
                </a:path>
                <a:path w="8199755" h="470535">
                  <a:moveTo>
                    <a:pt x="6038659" y="12700"/>
                  </a:moveTo>
                  <a:lnTo>
                    <a:pt x="6000559" y="12700"/>
                  </a:lnTo>
                  <a:lnTo>
                    <a:pt x="6000559" y="0"/>
                  </a:lnTo>
                  <a:lnTo>
                    <a:pt x="6038659" y="0"/>
                  </a:lnTo>
                  <a:lnTo>
                    <a:pt x="6038659" y="12700"/>
                  </a:lnTo>
                  <a:close/>
                </a:path>
                <a:path w="8199755" h="470535">
                  <a:moveTo>
                    <a:pt x="6089459" y="12700"/>
                  </a:moveTo>
                  <a:lnTo>
                    <a:pt x="6051359" y="12700"/>
                  </a:lnTo>
                  <a:lnTo>
                    <a:pt x="6051359" y="0"/>
                  </a:lnTo>
                  <a:lnTo>
                    <a:pt x="6089459" y="0"/>
                  </a:lnTo>
                  <a:lnTo>
                    <a:pt x="6089459" y="12700"/>
                  </a:lnTo>
                  <a:close/>
                </a:path>
                <a:path w="8199755" h="470535">
                  <a:moveTo>
                    <a:pt x="6140259" y="12700"/>
                  </a:moveTo>
                  <a:lnTo>
                    <a:pt x="6102159" y="12700"/>
                  </a:lnTo>
                  <a:lnTo>
                    <a:pt x="6102159" y="0"/>
                  </a:lnTo>
                  <a:lnTo>
                    <a:pt x="6140259" y="0"/>
                  </a:lnTo>
                  <a:lnTo>
                    <a:pt x="6140259" y="12700"/>
                  </a:lnTo>
                  <a:close/>
                </a:path>
                <a:path w="8199755" h="470535">
                  <a:moveTo>
                    <a:pt x="6191059" y="12700"/>
                  </a:moveTo>
                  <a:lnTo>
                    <a:pt x="6152959" y="12700"/>
                  </a:lnTo>
                  <a:lnTo>
                    <a:pt x="6152959" y="0"/>
                  </a:lnTo>
                  <a:lnTo>
                    <a:pt x="6191059" y="0"/>
                  </a:lnTo>
                  <a:lnTo>
                    <a:pt x="6191059" y="12700"/>
                  </a:lnTo>
                  <a:close/>
                </a:path>
                <a:path w="8199755" h="470535">
                  <a:moveTo>
                    <a:pt x="6241859" y="12700"/>
                  </a:moveTo>
                  <a:lnTo>
                    <a:pt x="6203759" y="12700"/>
                  </a:lnTo>
                  <a:lnTo>
                    <a:pt x="6203759" y="0"/>
                  </a:lnTo>
                  <a:lnTo>
                    <a:pt x="6241859" y="0"/>
                  </a:lnTo>
                  <a:lnTo>
                    <a:pt x="6241859" y="12700"/>
                  </a:lnTo>
                  <a:close/>
                </a:path>
                <a:path w="8199755" h="470535">
                  <a:moveTo>
                    <a:pt x="6292659" y="12700"/>
                  </a:moveTo>
                  <a:lnTo>
                    <a:pt x="6254559" y="12700"/>
                  </a:lnTo>
                  <a:lnTo>
                    <a:pt x="6254559" y="0"/>
                  </a:lnTo>
                  <a:lnTo>
                    <a:pt x="6292659" y="0"/>
                  </a:lnTo>
                  <a:lnTo>
                    <a:pt x="6292659" y="12700"/>
                  </a:lnTo>
                  <a:close/>
                </a:path>
                <a:path w="8199755" h="470535">
                  <a:moveTo>
                    <a:pt x="6343459" y="12700"/>
                  </a:moveTo>
                  <a:lnTo>
                    <a:pt x="6305359" y="12700"/>
                  </a:lnTo>
                  <a:lnTo>
                    <a:pt x="6305359" y="0"/>
                  </a:lnTo>
                  <a:lnTo>
                    <a:pt x="6343459" y="0"/>
                  </a:lnTo>
                  <a:lnTo>
                    <a:pt x="6343459" y="12700"/>
                  </a:lnTo>
                  <a:close/>
                </a:path>
                <a:path w="8199755" h="470535">
                  <a:moveTo>
                    <a:pt x="6394259" y="12700"/>
                  </a:moveTo>
                  <a:lnTo>
                    <a:pt x="6356159" y="12700"/>
                  </a:lnTo>
                  <a:lnTo>
                    <a:pt x="6356159" y="0"/>
                  </a:lnTo>
                  <a:lnTo>
                    <a:pt x="6394259" y="0"/>
                  </a:lnTo>
                  <a:lnTo>
                    <a:pt x="6394259" y="12700"/>
                  </a:lnTo>
                  <a:close/>
                </a:path>
                <a:path w="8199755" h="470535">
                  <a:moveTo>
                    <a:pt x="6445059" y="12700"/>
                  </a:moveTo>
                  <a:lnTo>
                    <a:pt x="6406959" y="12700"/>
                  </a:lnTo>
                  <a:lnTo>
                    <a:pt x="6406959" y="0"/>
                  </a:lnTo>
                  <a:lnTo>
                    <a:pt x="6445059" y="0"/>
                  </a:lnTo>
                  <a:lnTo>
                    <a:pt x="6445059" y="12700"/>
                  </a:lnTo>
                  <a:close/>
                </a:path>
                <a:path w="8199755" h="470535">
                  <a:moveTo>
                    <a:pt x="6495859" y="12700"/>
                  </a:moveTo>
                  <a:lnTo>
                    <a:pt x="6457759" y="12700"/>
                  </a:lnTo>
                  <a:lnTo>
                    <a:pt x="6457759" y="0"/>
                  </a:lnTo>
                  <a:lnTo>
                    <a:pt x="6495859" y="0"/>
                  </a:lnTo>
                  <a:lnTo>
                    <a:pt x="6495859" y="12700"/>
                  </a:lnTo>
                  <a:close/>
                </a:path>
                <a:path w="8199755" h="470535">
                  <a:moveTo>
                    <a:pt x="6546659" y="12700"/>
                  </a:moveTo>
                  <a:lnTo>
                    <a:pt x="6508559" y="12700"/>
                  </a:lnTo>
                  <a:lnTo>
                    <a:pt x="6508559" y="0"/>
                  </a:lnTo>
                  <a:lnTo>
                    <a:pt x="6546659" y="0"/>
                  </a:lnTo>
                  <a:lnTo>
                    <a:pt x="6546659" y="12700"/>
                  </a:lnTo>
                  <a:close/>
                </a:path>
                <a:path w="8199755" h="470535">
                  <a:moveTo>
                    <a:pt x="6597459" y="12700"/>
                  </a:moveTo>
                  <a:lnTo>
                    <a:pt x="6559359" y="12700"/>
                  </a:lnTo>
                  <a:lnTo>
                    <a:pt x="6559359" y="0"/>
                  </a:lnTo>
                  <a:lnTo>
                    <a:pt x="6597459" y="0"/>
                  </a:lnTo>
                  <a:lnTo>
                    <a:pt x="6597459" y="12700"/>
                  </a:lnTo>
                  <a:close/>
                </a:path>
                <a:path w="8199755" h="470535">
                  <a:moveTo>
                    <a:pt x="6648259" y="12700"/>
                  </a:moveTo>
                  <a:lnTo>
                    <a:pt x="6610159" y="12700"/>
                  </a:lnTo>
                  <a:lnTo>
                    <a:pt x="6610159" y="0"/>
                  </a:lnTo>
                  <a:lnTo>
                    <a:pt x="6648259" y="0"/>
                  </a:lnTo>
                  <a:lnTo>
                    <a:pt x="6648259" y="12700"/>
                  </a:lnTo>
                  <a:close/>
                </a:path>
                <a:path w="8199755" h="470535">
                  <a:moveTo>
                    <a:pt x="6699059" y="12700"/>
                  </a:moveTo>
                  <a:lnTo>
                    <a:pt x="6660959" y="12700"/>
                  </a:lnTo>
                  <a:lnTo>
                    <a:pt x="6660959" y="0"/>
                  </a:lnTo>
                  <a:lnTo>
                    <a:pt x="6699059" y="0"/>
                  </a:lnTo>
                  <a:lnTo>
                    <a:pt x="6699059" y="12700"/>
                  </a:lnTo>
                  <a:close/>
                </a:path>
                <a:path w="8199755" h="470535">
                  <a:moveTo>
                    <a:pt x="6749859" y="12700"/>
                  </a:moveTo>
                  <a:lnTo>
                    <a:pt x="6711759" y="12700"/>
                  </a:lnTo>
                  <a:lnTo>
                    <a:pt x="6711759" y="0"/>
                  </a:lnTo>
                  <a:lnTo>
                    <a:pt x="6749859" y="0"/>
                  </a:lnTo>
                  <a:lnTo>
                    <a:pt x="6749859" y="12700"/>
                  </a:lnTo>
                  <a:close/>
                </a:path>
                <a:path w="8199755" h="470535">
                  <a:moveTo>
                    <a:pt x="6800659" y="12700"/>
                  </a:moveTo>
                  <a:lnTo>
                    <a:pt x="6762559" y="12700"/>
                  </a:lnTo>
                  <a:lnTo>
                    <a:pt x="6762559" y="0"/>
                  </a:lnTo>
                  <a:lnTo>
                    <a:pt x="6800659" y="0"/>
                  </a:lnTo>
                  <a:lnTo>
                    <a:pt x="6800659" y="12700"/>
                  </a:lnTo>
                  <a:close/>
                </a:path>
                <a:path w="8199755" h="470535">
                  <a:moveTo>
                    <a:pt x="6851459" y="12700"/>
                  </a:moveTo>
                  <a:lnTo>
                    <a:pt x="6813359" y="12700"/>
                  </a:lnTo>
                  <a:lnTo>
                    <a:pt x="6813359" y="0"/>
                  </a:lnTo>
                  <a:lnTo>
                    <a:pt x="6851459" y="0"/>
                  </a:lnTo>
                  <a:lnTo>
                    <a:pt x="6851459" y="12700"/>
                  </a:lnTo>
                  <a:close/>
                </a:path>
                <a:path w="8199755" h="470535">
                  <a:moveTo>
                    <a:pt x="6902259" y="12700"/>
                  </a:moveTo>
                  <a:lnTo>
                    <a:pt x="6864159" y="12700"/>
                  </a:lnTo>
                  <a:lnTo>
                    <a:pt x="6864159" y="0"/>
                  </a:lnTo>
                  <a:lnTo>
                    <a:pt x="6902259" y="0"/>
                  </a:lnTo>
                  <a:lnTo>
                    <a:pt x="6902259" y="12700"/>
                  </a:lnTo>
                  <a:close/>
                </a:path>
                <a:path w="8199755" h="470535">
                  <a:moveTo>
                    <a:pt x="6953059" y="12700"/>
                  </a:moveTo>
                  <a:lnTo>
                    <a:pt x="6914959" y="12700"/>
                  </a:lnTo>
                  <a:lnTo>
                    <a:pt x="6914959" y="0"/>
                  </a:lnTo>
                  <a:lnTo>
                    <a:pt x="6953059" y="0"/>
                  </a:lnTo>
                  <a:lnTo>
                    <a:pt x="6953059" y="12700"/>
                  </a:lnTo>
                  <a:close/>
                </a:path>
                <a:path w="8199755" h="470535">
                  <a:moveTo>
                    <a:pt x="7003859" y="12700"/>
                  </a:moveTo>
                  <a:lnTo>
                    <a:pt x="6965759" y="12700"/>
                  </a:lnTo>
                  <a:lnTo>
                    <a:pt x="6965759" y="0"/>
                  </a:lnTo>
                  <a:lnTo>
                    <a:pt x="7003859" y="0"/>
                  </a:lnTo>
                  <a:lnTo>
                    <a:pt x="7003859" y="12700"/>
                  </a:lnTo>
                  <a:close/>
                </a:path>
                <a:path w="8199755" h="470535">
                  <a:moveTo>
                    <a:pt x="7054659" y="12700"/>
                  </a:moveTo>
                  <a:lnTo>
                    <a:pt x="7016559" y="12700"/>
                  </a:lnTo>
                  <a:lnTo>
                    <a:pt x="7016559" y="0"/>
                  </a:lnTo>
                  <a:lnTo>
                    <a:pt x="7054659" y="0"/>
                  </a:lnTo>
                  <a:lnTo>
                    <a:pt x="7054659" y="12700"/>
                  </a:lnTo>
                  <a:close/>
                </a:path>
                <a:path w="8199755" h="470535">
                  <a:moveTo>
                    <a:pt x="7105459" y="12700"/>
                  </a:moveTo>
                  <a:lnTo>
                    <a:pt x="7067359" y="12700"/>
                  </a:lnTo>
                  <a:lnTo>
                    <a:pt x="7067359" y="0"/>
                  </a:lnTo>
                  <a:lnTo>
                    <a:pt x="7105459" y="0"/>
                  </a:lnTo>
                  <a:lnTo>
                    <a:pt x="7105459" y="12700"/>
                  </a:lnTo>
                  <a:close/>
                </a:path>
                <a:path w="8199755" h="470535">
                  <a:moveTo>
                    <a:pt x="7156259" y="12700"/>
                  </a:moveTo>
                  <a:lnTo>
                    <a:pt x="7118159" y="12700"/>
                  </a:lnTo>
                  <a:lnTo>
                    <a:pt x="7118159" y="0"/>
                  </a:lnTo>
                  <a:lnTo>
                    <a:pt x="7156259" y="0"/>
                  </a:lnTo>
                  <a:lnTo>
                    <a:pt x="7156259" y="12700"/>
                  </a:lnTo>
                  <a:close/>
                </a:path>
                <a:path w="8199755" h="470535">
                  <a:moveTo>
                    <a:pt x="7207059" y="12700"/>
                  </a:moveTo>
                  <a:lnTo>
                    <a:pt x="7168959" y="12700"/>
                  </a:lnTo>
                  <a:lnTo>
                    <a:pt x="7168959" y="0"/>
                  </a:lnTo>
                  <a:lnTo>
                    <a:pt x="7207059" y="0"/>
                  </a:lnTo>
                  <a:lnTo>
                    <a:pt x="7207059" y="12700"/>
                  </a:lnTo>
                  <a:close/>
                </a:path>
                <a:path w="8199755" h="470535">
                  <a:moveTo>
                    <a:pt x="7257859" y="12700"/>
                  </a:moveTo>
                  <a:lnTo>
                    <a:pt x="7219759" y="12700"/>
                  </a:lnTo>
                  <a:lnTo>
                    <a:pt x="7219759" y="0"/>
                  </a:lnTo>
                  <a:lnTo>
                    <a:pt x="7257859" y="0"/>
                  </a:lnTo>
                  <a:lnTo>
                    <a:pt x="7257859" y="12700"/>
                  </a:lnTo>
                  <a:close/>
                </a:path>
                <a:path w="8199755" h="470535">
                  <a:moveTo>
                    <a:pt x="7308659" y="12700"/>
                  </a:moveTo>
                  <a:lnTo>
                    <a:pt x="7270559" y="12700"/>
                  </a:lnTo>
                  <a:lnTo>
                    <a:pt x="7270559" y="0"/>
                  </a:lnTo>
                  <a:lnTo>
                    <a:pt x="7308659" y="0"/>
                  </a:lnTo>
                  <a:lnTo>
                    <a:pt x="7308659" y="12700"/>
                  </a:lnTo>
                  <a:close/>
                </a:path>
                <a:path w="8199755" h="470535">
                  <a:moveTo>
                    <a:pt x="7359459" y="12700"/>
                  </a:moveTo>
                  <a:lnTo>
                    <a:pt x="7321359" y="12700"/>
                  </a:lnTo>
                  <a:lnTo>
                    <a:pt x="7321359" y="0"/>
                  </a:lnTo>
                  <a:lnTo>
                    <a:pt x="7359459" y="0"/>
                  </a:lnTo>
                  <a:lnTo>
                    <a:pt x="7359459" y="12700"/>
                  </a:lnTo>
                  <a:close/>
                </a:path>
                <a:path w="8199755" h="470535">
                  <a:moveTo>
                    <a:pt x="7410259" y="12700"/>
                  </a:moveTo>
                  <a:lnTo>
                    <a:pt x="7372159" y="12700"/>
                  </a:lnTo>
                  <a:lnTo>
                    <a:pt x="7372159" y="0"/>
                  </a:lnTo>
                  <a:lnTo>
                    <a:pt x="7410259" y="0"/>
                  </a:lnTo>
                  <a:lnTo>
                    <a:pt x="7410259" y="12700"/>
                  </a:lnTo>
                  <a:close/>
                </a:path>
                <a:path w="8199755" h="470535">
                  <a:moveTo>
                    <a:pt x="7461059" y="12700"/>
                  </a:moveTo>
                  <a:lnTo>
                    <a:pt x="7422959" y="12700"/>
                  </a:lnTo>
                  <a:lnTo>
                    <a:pt x="7422959" y="0"/>
                  </a:lnTo>
                  <a:lnTo>
                    <a:pt x="7461059" y="0"/>
                  </a:lnTo>
                  <a:lnTo>
                    <a:pt x="7461059" y="12700"/>
                  </a:lnTo>
                  <a:close/>
                </a:path>
                <a:path w="8199755" h="470535">
                  <a:moveTo>
                    <a:pt x="7511859" y="12700"/>
                  </a:moveTo>
                  <a:lnTo>
                    <a:pt x="7473759" y="12700"/>
                  </a:lnTo>
                  <a:lnTo>
                    <a:pt x="7473759" y="0"/>
                  </a:lnTo>
                  <a:lnTo>
                    <a:pt x="7511859" y="0"/>
                  </a:lnTo>
                  <a:lnTo>
                    <a:pt x="7511859" y="12700"/>
                  </a:lnTo>
                  <a:close/>
                </a:path>
                <a:path w="8199755" h="470535">
                  <a:moveTo>
                    <a:pt x="7562659" y="12700"/>
                  </a:moveTo>
                  <a:lnTo>
                    <a:pt x="7524559" y="12700"/>
                  </a:lnTo>
                  <a:lnTo>
                    <a:pt x="7524559" y="0"/>
                  </a:lnTo>
                  <a:lnTo>
                    <a:pt x="7562659" y="0"/>
                  </a:lnTo>
                  <a:lnTo>
                    <a:pt x="7562659" y="12700"/>
                  </a:lnTo>
                  <a:close/>
                </a:path>
                <a:path w="8199755" h="470535">
                  <a:moveTo>
                    <a:pt x="7613459" y="12700"/>
                  </a:moveTo>
                  <a:lnTo>
                    <a:pt x="7575359" y="12700"/>
                  </a:lnTo>
                  <a:lnTo>
                    <a:pt x="7575359" y="0"/>
                  </a:lnTo>
                  <a:lnTo>
                    <a:pt x="7613459" y="0"/>
                  </a:lnTo>
                  <a:lnTo>
                    <a:pt x="7613459" y="12700"/>
                  </a:lnTo>
                  <a:close/>
                </a:path>
                <a:path w="8199755" h="470535">
                  <a:moveTo>
                    <a:pt x="7664259" y="12700"/>
                  </a:moveTo>
                  <a:lnTo>
                    <a:pt x="7626159" y="12700"/>
                  </a:lnTo>
                  <a:lnTo>
                    <a:pt x="7626159" y="0"/>
                  </a:lnTo>
                  <a:lnTo>
                    <a:pt x="7664259" y="0"/>
                  </a:lnTo>
                  <a:lnTo>
                    <a:pt x="7664259" y="12700"/>
                  </a:lnTo>
                  <a:close/>
                </a:path>
                <a:path w="8199755" h="470535">
                  <a:moveTo>
                    <a:pt x="7715059" y="12700"/>
                  </a:moveTo>
                  <a:lnTo>
                    <a:pt x="7676959" y="12700"/>
                  </a:lnTo>
                  <a:lnTo>
                    <a:pt x="7676959" y="0"/>
                  </a:lnTo>
                  <a:lnTo>
                    <a:pt x="7715059" y="0"/>
                  </a:lnTo>
                  <a:lnTo>
                    <a:pt x="7715059" y="12700"/>
                  </a:lnTo>
                  <a:close/>
                </a:path>
                <a:path w="8199755" h="470535">
                  <a:moveTo>
                    <a:pt x="7765859" y="12700"/>
                  </a:moveTo>
                  <a:lnTo>
                    <a:pt x="7727759" y="12700"/>
                  </a:lnTo>
                  <a:lnTo>
                    <a:pt x="7727759" y="0"/>
                  </a:lnTo>
                  <a:lnTo>
                    <a:pt x="7765859" y="0"/>
                  </a:lnTo>
                  <a:lnTo>
                    <a:pt x="7765859" y="12700"/>
                  </a:lnTo>
                  <a:close/>
                </a:path>
                <a:path w="8199755" h="470535">
                  <a:moveTo>
                    <a:pt x="7816659" y="12700"/>
                  </a:moveTo>
                  <a:lnTo>
                    <a:pt x="7778559" y="12700"/>
                  </a:lnTo>
                  <a:lnTo>
                    <a:pt x="7778559" y="0"/>
                  </a:lnTo>
                  <a:lnTo>
                    <a:pt x="7816659" y="0"/>
                  </a:lnTo>
                  <a:lnTo>
                    <a:pt x="7816659" y="12700"/>
                  </a:lnTo>
                  <a:close/>
                </a:path>
                <a:path w="8199755" h="470535">
                  <a:moveTo>
                    <a:pt x="7867459" y="12700"/>
                  </a:moveTo>
                  <a:lnTo>
                    <a:pt x="7829359" y="12700"/>
                  </a:lnTo>
                  <a:lnTo>
                    <a:pt x="7829359" y="0"/>
                  </a:lnTo>
                  <a:lnTo>
                    <a:pt x="7867459" y="0"/>
                  </a:lnTo>
                  <a:lnTo>
                    <a:pt x="7867459" y="12700"/>
                  </a:lnTo>
                  <a:close/>
                </a:path>
                <a:path w="8199755" h="470535">
                  <a:moveTo>
                    <a:pt x="7918259" y="12700"/>
                  </a:moveTo>
                  <a:lnTo>
                    <a:pt x="7880159" y="12700"/>
                  </a:lnTo>
                  <a:lnTo>
                    <a:pt x="7880159" y="0"/>
                  </a:lnTo>
                  <a:lnTo>
                    <a:pt x="7918259" y="0"/>
                  </a:lnTo>
                  <a:lnTo>
                    <a:pt x="7918259" y="12700"/>
                  </a:lnTo>
                  <a:close/>
                </a:path>
                <a:path w="8199755" h="470535">
                  <a:moveTo>
                    <a:pt x="7969059" y="12700"/>
                  </a:moveTo>
                  <a:lnTo>
                    <a:pt x="7930959" y="12700"/>
                  </a:lnTo>
                  <a:lnTo>
                    <a:pt x="7930959" y="0"/>
                  </a:lnTo>
                  <a:lnTo>
                    <a:pt x="7969059" y="0"/>
                  </a:lnTo>
                  <a:lnTo>
                    <a:pt x="7969059" y="12700"/>
                  </a:lnTo>
                  <a:close/>
                </a:path>
                <a:path w="8199755" h="470535">
                  <a:moveTo>
                    <a:pt x="8019859" y="12700"/>
                  </a:moveTo>
                  <a:lnTo>
                    <a:pt x="7981759" y="12700"/>
                  </a:lnTo>
                  <a:lnTo>
                    <a:pt x="7981759" y="0"/>
                  </a:lnTo>
                  <a:lnTo>
                    <a:pt x="8019859" y="0"/>
                  </a:lnTo>
                  <a:lnTo>
                    <a:pt x="8019859" y="12700"/>
                  </a:lnTo>
                  <a:close/>
                </a:path>
                <a:path w="8199755" h="470535">
                  <a:moveTo>
                    <a:pt x="8070659" y="12700"/>
                  </a:moveTo>
                  <a:lnTo>
                    <a:pt x="8032559" y="12700"/>
                  </a:lnTo>
                  <a:lnTo>
                    <a:pt x="8032559" y="0"/>
                  </a:lnTo>
                  <a:lnTo>
                    <a:pt x="8070659" y="0"/>
                  </a:lnTo>
                  <a:lnTo>
                    <a:pt x="8070659" y="12700"/>
                  </a:lnTo>
                  <a:close/>
                </a:path>
                <a:path w="8199755" h="470535">
                  <a:moveTo>
                    <a:pt x="8121459" y="12700"/>
                  </a:moveTo>
                  <a:lnTo>
                    <a:pt x="8083359" y="12700"/>
                  </a:lnTo>
                  <a:lnTo>
                    <a:pt x="8083359" y="0"/>
                  </a:lnTo>
                  <a:lnTo>
                    <a:pt x="8121459" y="0"/>
                  </a:lnTo>
                  <a:lnTo>
                    <a:pt x="8121459" y="12700"/>
                  </a:lnTo>
                  <a:close/>
                </a:path>
                <a:path w="8199755" h="470535">
                  <a:moveTo>
                    <a:pt x="8172259" y="12700"/>
                  </a:moveTo>
                  <a:lnTo>
                    <a:pt x="8134159" y="12700"/>
                  </a:lnTo>
                  <a:lnTo>
                    <a:pt x="8134159" y="0"/>
                  </a:lnTo>
                  <a:lnTo>
                    <a:pt x="8172259" y="0"/>
                  </a:lnTo>
                  <a:lnTo>
                    <a:pt x="8172259" y="12700"/>
                  </a:lnTo>
                  <a:close/>
                </a:path>
                <a:path w="8199755" h="470535">
                  <a:moveTo>
                    <a:pt x="8186458" y="12700"/>
                  </a:moveTo>
                  <a:lnTo>
                    <a:pt x="8184959" y="12700"/>
                  </a:lnTo>
                  <a:lnTo>
                    <a:pt x="8184959" y="0"/>
                  </a:lnTo>
                  <a:lnTo>
                    <a:pt x="8199158" y="0"/>
                  </a:lnTo>
                  <a:lnTo>
                    <a:pt x="8199158" y="6350"/>
                  </a:lnTo>
                  <a:lnTo>
                    <a:pt x="8186458" y="6350"/>
                  </a:lnTo>
                  <a:lnTo>
                    <a:pt x="8186458" y="12700"/>
                  </a:lnTo>
                  <a:close/>
                </a:path>
                <a:path w="8199755" h="470535">
                  <a:moveTo>
                    <a:pt x="8199158" y="36588"/>
                  </a:moveTo>
                  <a:lnTo>
                    <a:pt x="8186458" y="36588"/>
                  </a:lnTo>
                  <a:lnTo>
                    <a:pt x="8186458" y="6350"/>
                  </a:lnTo>
                  <a:lnTo>
                    <a:pt x="8192808" y="12700"/>
                  </a:lnTo>
                  <a:lnTo>
                    <a:pt x="8199158" y="12700"/>
                  </a:lnTo>
                  <a:lnTo>
                    <a:pt x="8199158" y="36588"/>
                  </a:lnTo>
                  <a:close/>
                </a:path>
                <a:path w="8199755" h="470535">
                  <a:moveTo>
                    <a:pt x="8199158" y="12700"/>
                  </a:moveTo>
                  <a:lnTo>
                    <a:pt x="8192808" y="12700"/>
                  </a:lnTo>
                  <a:lnTo>
                    <a:pt x="8186458" y="6350"/>
                  </a:lnTo>
                  <a:lnTo>
                    <a:pt x="8199158" y="6350"/>
                  </a:lnTo>
                  <a:lnTo>
                    <a:pt x="8199158" y="12700"/>
                  </a:lnTo>
                  <a:close/>
                </a:path>
                <a:path w="8199755" h="470535">
                  <a:moveTo>
                    <a:pt x="8199158" y="87388"/>
                  </a:moveTo>
                  <a:lnTo>
                    <a:pt x="8186458" y="87388"/>
                  </a:lnTo>
                  <a:lnTo>
                    <a:pt x="8186458" y="49288"/>
                  </a:lnTo>
                  <a:lnTo>
                    <a:pt x="8199158" y="49288"/>
                  </a:lnTo>
                  <a:lnTo>
                    <a:pt x="8199158" y="87388"/>
                  </a:lnTo>
                  <a:close/>
                </a:path>
                <a:path w="8199755" h="470535">
                  <a:moveTo>
                    <a:pt x="8199158" y="138188"/>
                  </a:moveTo>
                  <a:lnTo>
                    <a:pt x="8186458" y="138188"/>
                  </a:lnTo>
                  <a:lnTo>
                    <a:pt x="8186458" y="100088"/>
                  </a:lnTo>
                  <a:lnTo>
                    <a:pt x="8199158" y="100088"/>
                  </a:lnTo>
                  <a:lnTo>
                    <a:pt x="8199158" y="138188"/>
                  </a:lnTo>
                  <a:close/>
                </a:path>
                <a:path w="8199755" h="470535">
                  <a:moveTo>
                    <a:pt x="8199158" y="188988"/>
                  </a:moveTo>
                  <a:lnTo>
                    <a:pt x="8186458" y="188988"/>
                  </a:lnTo>
                  <a:lnTo>
                    <a:pt x="8186458" y="150888"/>
                  </a:lnTo>
                  <a:lnTo>
                    <a:pt x="8199158" y="150888"/>
                  </a:lnTo>
                  <a:lnTo>
                    <a:pt x="8199158" y="188988"/>
                  </a:lnTo>
                  <a:close/>
                </a:path>
                <a:path w="8199755" h="470535">
                  <a:moveTo>
                    <a:pt x="8199158" y="239788"/>
                  </a:moveTo>
                  <a:lnTo>
                    <a:pt x="8186458" y="239788"/>
                  </a:lnTo>
                  <a:lnTo>
                    <a:pt x="8186458" y="201688"/>
                  </a:lnTo>
                  <a:lnTo>
                    <a:pt x="8199158" y="201688"/>
                  </a:lnTo>
                  <a:lnTo>
                    <a:pt x="8199158" y="239788"/>
                  </a:lnTo>
                  <a:close/>
                </a:path>
                <a:path w="8199755" h="470535">
                  <a:moveTo>
                    <a:pt x="8199158" y="290588"/>
                  </a:moveTo>
                  <a:lnTo>
                    <a:pt x="8186458" y="290588"/>
                  </a:lnTo>
                  <a:lnTo>
                    <a:pt x="8186458" y="252488"/>
                  </a:lnTo>
                  <a:lnTo>
                    <a:pt x="8199158" y="252488"/>
                  </a:lnTo>
                  <a:lnTo>
                    <a:pt x="8199158" y="290588"/>
                  </a:lnTo>
                  <a:close/>
                </a:path>
                <a:path w="8199755" h="470535">
                  <a:moveTo>
                    <a:pt x="8199158" y="341388"/>
                  </a:moveTo>
                  <a:lnTo>
                    <a:pt x="8186458" y="341388"/>
                  </a:lnTo>
                  <a:lnTo>
                    <a:pt x="8186458" y="303288"/>
                  </a:lnTo>
                  <a:lnTo>
                    <a:pt x="8199158" y="303288"/>
                  </a:lnTo>
                  <a:lnTo>
                    <a:pt x="8199158" y="341388"/>
                  </a:lnTo>
                  <a:close/>
                </a:path>
                <a:path w="8199755" h="470535">
                  <a:moveTo>
                    <a:pt x="8199158" y="392188"/>
                  </a:moveTo>
                  <a:lnTo>
                    <a:pt x="8186458" y="392188"/>
                  </a:lnTo>
                  <a:lnTo>
                    <a:pt x="8186458" y="354088"/>
                  </a:lnTo>
                  <a:lnTo>
                    <a:pt x="8199158" y="354088"/>
                  </a:lnTo>
                  <a:lnTo>
                    <a:pt x="8199158" y="392188"/>
                  </a:lnTo>
                  <a:close/>
                </a:path>
                <a:path w="8199755" h="470535">
                  <a:moveTo>
                    <a:pt x="8199158" y="442988"/>
                  </a:moveTo>
                  <a:lnTo>
                    <a:pt x="8186458" y="442988"/>
                  </a:lnTo>
                  <a:lnTo>
                    <a:pt x="8186458" y="404888"/>
                  </a:lnTo>
                  <a:lnTo>
                    <a:pt x="8199158" y="404888"/>
                  </a:lnTo>
                  <a:lnTo>
                    <a:pt x="8199158" y="442988"/>
                  </a:lnTo>
                  <a:close/>
                </a:path>
                <a:path w="8199755" h="470535">
                  <a:moveTo>
                    <a:pt x="8186458" y="463727"/>
                  </a:moveTo>
                  <a:lnTo>
                    <a:pt x="8186458" y="455688"/>
                  </a:lnTo>
                  <a:lnTo>
                    <a:pt x="8199158" y="455688"/>
                  </a:lnTo>
                  <a:lnTo>
                    <a:pt x="8199158" y="457377"/>
                  </a:lnTo>
                  <a:lnTo>
                    <a:pt x="8192808" y="457377"/>
                  </a:lnTo>
                  <a:lnTo>
                    <a:pt x="8186458" y="463727"/>
                  </a:lnTo>
                  <a:close/>
                </a:path>
                <a:path w="8199755" h="470535">
                  <a:moveTo>
                    <a:pt x="8199158" y="470077"/>
                  </a:moveTo>
                  <a:lnTo>
                    <a:pt x="8162747" y="470077"/>
                  </a:lnTo>
                  <a:lnTo>
                    <a:pt x="8162747" y="457377"/>
                  </a:lnTo>
                  <a:lnTo>
                    <a:pt x="8186458" y="457377"/>
                  </a:lnTo>
                  <a:lnTo>
                    <a:pt x="8186458" y="463727"/>
                  </a:lnTo>
                  <a:lnTo>
                    <a:pt x="8199158" y="463727"/>
                  </a:lnTo>
                  <a:lnTo>
                    <a:pt x="8199158" y="470077"/>
                  </a:lnTo>
                  <a:close/>
                </a:path>
                <a:path w="8199755" h="470535">
                  <a:moveTo>
                    <a:pt x="8199158" y="463727"/>
                  </a:moveTo>
                  <a:lnTo>
                    <a:pt x="8186458" y="463727"/>
                  </a:lnTo>
                  <a:lnTo>
                    <a:pt x="8192808" y="457377"/>
                  </a:lnTo>
                  <a:lnTo>
                    <a:pt x="8199158" y="457377"/>
                  </a:lnTo>
                  <a:lnTo>
                    <a:pt x="8199158" y="463727"/>
                  </a:lnTo>
                  <a:close/>
                </a:path>
                <a:path w="8199755" h="470535">
                  <a:moveTo>
                    <a:pt x="8150047" y="470077"/>
                  </a:moveTo>
                  <a:lnTo>
                    <a:pt x="8111947" y="470077"/>
                  </a:lnTo>
                  <a:lnTo>
                    <a:pt x="8111947" y="457377"/>
                  </a:lnTo>
                  <a:lnTo>
                    <a:pt x="8150047" y="457377"/>
                  </a:lnTo>
                  <a:lnTo>
                    <a:pt x="8150047" y="470077"/>
                  </a:lnTo>
                  <a:close/>
                </a:path>
                <a:path w="8199755" h="470535">
                  <a:moveTo>
                    <a:pt x="8099247" y="470077"/>
                  </a:moveTo>
                  <a:lnTo>
                    <a:pt x="8061147" y="470077"/>
                  </a:lnTo>
                  <a:lnTo>
                    <a:pt x="8061147" y="457377"/>
                  </a:lnTo>
                  <a:lnTo>
                    <a:pt x="8099247" y="457377"/>
                  </a:lnTo>
                  <a:lnTo>
                    <a:pt x="8099247" y="470077"/>
                  </a:lnTo>
                  <a:close/>
                </a:path>
                <a:path w="8199755" h="470535">
                  <a:moveTo>
                    <a:pt x="8048447" y="470077"/>
                  </a:moveTo>
                  <a:lnTo>
                    <a:pt x="8010347" y="470077"/>
                  </a:lnTo>
                  <a:lnTo>
                    <a:pt x="8010347" y="457377"/>
                  </a:lnTo>
                  <a:lnTo>
                    <a:pt x="8048447" y="457377"/>
                  </a:lnTo>
                  <a:lnTo>
                    <a:pt x="8048447" y="470077"/>
                  </a:lnTo>
                  <a:close/>
                </a:path>
                <a:path w="8199755" h="470535">
                  <a:moveTo>
                    <a:pt x="7997647" y="470077"/>
                  </a:moveTo>
                  <a:lnTo>
                    <a:pt x="7959547" y="470077"/>
                  </a:lnTo>
                  <a:lnTo>
                    <a:pt x="7959547" y="457377"/>
                  </a:lnTo>
                  <a:lnTo>
                    <a:pt x="7997647" y="457377"/>
                  </a:lnTo>
                  <a:lnTo>
                    <a:pt x="7997647" y="470077"/>
                  </a:lnTo>
                  <a:close/>
                </a:path>
                <a:path w="8199755" h="470535">
                  <a:moveTo>
                    <a:pt x="7946847" y="470077"/>
                  </a:moveTo>
                  <a:lnTo>
                    <a:pt x="7908747" y="470077"/>
                  </a:lnTo>
                  <a:lnTo>
                    <a:pt x="7908747" y="457377"/>
                  </a:lnTo>
                  <a:lnTo>
                    <a:pt x="7946847" y="457377"/>
                  </a:lnTo>
                  <a:lnTo>
                    <a:pt x="7946847" y="470077"/>
                  </a:lnTo>
                  <a:close/>
                </a:path>
                <a:path w="8199755" h="470535">
                  <a:moveTo>
                    <a:pt x="7896047" y="470077"/>
                  </a:moveTo>
                  <a:lnTo>
                    <a:pt x="7857947" y="470077"/>
                  </a:lnTo>
                  <a:lnTo>
                    <a:pt x="7857947" y="457377"/>
                  </a:lnTo>
                  <a:lnTo>
                    <a:pt x="7896047" y="457377"/>
                  </a:lnTo>
                  <a:lnTo>
                    <a:pt x="7896047" y="470077"/>
                  </a:lnTo>
                  <a:close/>
                </a:path>
                <a:path w="8199755" h="470535">
                  <a:moveTo>
                    <a:pt x="7845247" y="470077"/>
                  </a:moveTo>
                  <a:lnTo>
                    <a:pt x="7807147" y="470077"/>
                  </a:lnTo>
                  <a:lnTo>
                    <a:pt x="7807147" y="457377"/>
                  </a:lnTo>
                  <a:lnTo>
                    <a:pt x="7845247" y="457377"/>
                  </a:lnTo>
                  <a:lnTo>
                    <a:pt x="7845247" y="470077"/>
                  </a:lnTo>
                  <a:close/>
                </a:path>
                <a:path w="8199755" h="470535">
                  <a:moveTo>
                    <a:pt x="7794447" y="470077"/>
                  </a:moveTo>
                  <a:lnTo>
                    <a:pt x="7756347" y="470077"/>
                  </a:lnTo>
                  <a:lnTo>
                    <a:pt x="7756347" y="457377"/>
                  </a:lnTo>
                  <a:lnTo>
                    <a:pt x="7794447" y="457377"/>
                  </a:lnTo>
                  <a:lnTo>
                    <a:pt x="7794447" y="470077"/>
                  </a:lnTo>
                  <a:close/>
                </a:path>
                <a:path w="8199755" h="470535">
                  <a:moveTo>
                    <a:pt x="7743647" y="470077"/>
                  </a:moveTo>
                  <a:lnTo>
                    <a:pt x="7705547" y="470077"/>
                  </a:lnTo>
                  <a:lnTo>
                    <a:pt x="7705547" y="457377"/>
                  </a:lnTo>
                  <a:lnTo>
                    <a:pt x="7743647" y="457377"/>
                  </a:lnTo>
                  <a:lnTo>
                    <a:pt x="7743647" y="470077"/>
                  </a:lnTo>
                  <a:close/>
                </a:path>
                <a:path w="8199755" h="470535">
                  <a:moveTo>
                    <a:pt x="7692847" y="470077"/>
                  </a:moveTo>
                  <a:lnTo>
                    <a:pt x="7654747" y="470077"/>
                  </a:lnTo>
                  <a:lnTo>
                    <a:pt x="7654747" y="457377"/>
                  </a:lnTo>
                  <a:lnTo>
                    <a:pt x="7692847" y="457377"/>
                  </a:lnTo>
                  <a:lnTo>
                    <a:pt x="7692847" y="470077"/>
                  </a:lnTo>
                  <a:close/>
                </a:path>
                <a:path w="8199755" h="470535">
                  <a:moveTo>
                    <a:pt x="7642047" y="470077"/>
                  </a:moveTo>
                  <a:lnTo>
                    <a:pt x="7603947" y="470077"/>
                  </a:lnTo>
                  <a:lnTo>
                    <a:pt x="7603947" y="457377"/>
                  </a:lnTo>
                  <a:lnTo>
                    <a:pt x="7642047" y="457377"/>
                  </a:lnTo>
                  <a:lnTo>
                    <a:pt x="7642047" y="470077"/>
                  </a:lnTo>
                  <a:close/>
                </a:path>
                <a:path w="8199755" h="470535">
                  <a:moveTo>
                    <a:pt x="7591247" y="470077"/>
                  </a:moveTo>
                  <a:lnTo>
                    <a:pt x="7553147" y="470077"/>
                  </a:lnTo>
                  <a:lnTo>
                    <a:pt x="7553147" y="457377"/>
                  </a:lnTo>
                  <a:lnTo>
                    <a:pt x="7591247" y="457377"/>
                  </a:lnTo>
                  <a:lnTo>
                    <a:pt x="7591247" y="470077"/>
                  </a:lnTo>
                  <a:close/>
                </a:path>
                <a:path w="8199755" h="470535">
                  <a:moveTo>
                    <a:pt x="7540447" y="470077"/>
                  </a:moveTo>
                  <a:lnTo>
                    <a:pt x="7502347" y="470077"/>
                  </a:lnTo>
                  <a:lnTo>
                    <a:pt x="7502347" y="457377"/>
                  </a:lnTo>
                  <a:lnTo>
                    <a:pt x="7540447" y="457377"/>
                  </a:lnTo>
                  <a:lnTo>
                    <a:pt x="7540447" y="470077"/>
                  </a:lnTo>
                  <a:close/>
                </a:path>
                <a:path w="8199755" h="470535">
                  <a:moveTo>
                    <a:pt x="7489647" y="470077"/>
                  </a:moveTo>
                  <a:lnTo>
                    <a:pt x="7451547" y="470077"/>
                  </a:lnTo>
                  <a:lnTo>
                    <a:pt x="7451547" y="457377"/>
                  </a:lnTo>
                  <a:lnTo>
                    <a:pt x="7489647" y="457377"/>
                  </a:lnTo>
                  <a:lnTo>
                    <a:pt x="7489647" y="470077"/>
                  </a:lnTo>
                  <a:close/>
                </a:path>
                <a:path w="8199755" h="470535">
                  <a:moveTo>
                    <a:pt x="7438847" y="470077"/>
                  </a:moveTo>
                  <a:lnTo>
                    <a:pt x="7400747" y="470077"/>
                  </a:lnTo>
                  <a:lnTo>
                    <a:pt x="7400747" y="457377"/>
                  </a:lnTo>
                  <a:lnTo>
                    <a:pt x="7438847" y="457377"/>
                  </a:lnTo>
                  <a:lnTo>
                    <a:pt x="7438847" y="470077"/>
                  </a:lnTo>
                  <a:close/>
                </a:path>
                <a:path w="8199755" h="470535">
                  <a:moveTo>
                    <a:pt x="7388047" y="470077"/>
                  </a:moveTo>
                  <a:lnTo>
                    <a:pt x="7349947" y="470077"/>
                  </a:lnTo>
                  <a:lnTo>
                    <a:pt x="7349947" y="457377"/>
                  </a:lnTo>
                  <a:lnTo>
                    <a:pt x="7388047" y="457377"/>
                  </a:lnTo>
                  <a:lnTo>
                    <a:pt x="7388047" y="470077"/>
                  </a:lnTo>
                  <a:close/>
                </a:path>
                <a:path w="8199755" h="470535">
                  <a:moveTo>
                    <a:pt x="7337247" y="470077"/>
                  </a:moveTo>
                  <a:lnTo>
                    <a:pt x="7299147" y="470077"/>
                  </a:lnTo>
                  <a:lnTo>
                    <a:pt x="7299147" y="457377"/>
                  </a:lnTo>
                  <a:lnTo>
                    <a:pt x="7337247" y="457377"/>
                  </a:lnTo>
                  <a:lnTo>
                    <a:pt x="7337247" y="470077"/>
                  </a:lnTo>
                  <a:close/>
                </a:path>
                <a:path w="8199755" h="470535">
                  <a:moveTo>
                    <a:pt x="7286447" y="470077"/>
                  </a:moveTo>
                  <a:lnTo>
                    <a:pt x="7248347" y="470077"/>
                  </a:lnTo>
                  <a:lnTo>
                    <a:pt x="7248347" y="457377"/>
                  </a:lnTo>
                  <a:lnTo>
                    <a:pt x="7286447" y="457377"/>
                  </a:lnTo>
                  <a:lnTo>
                    <a:pt x="7286447" y="470077"/>
                  </a:lnTo>
                  <a:close/>
                </a:path>
                <a:path w="8199755" h="470535">
                  <a:moveTo>
                    <a:pt x="7235647" y="470077"/>
                  </a:moveTo>
                  <a:lnTo>
                    <a:pt x="7197547" y="470077"/>
                  </a:lnTo>
                  <a:lnTo>
                    <a:pt x="7197547" y="457377"/>
                  </a:lnTo>
                  <a:lnTo>
                    <a:pt x="7235647" y="457377"/>
                  </a:lnTo>
                  <a:lnTo>
                    <a:pt x="7235647" y="470077"/>
                  </a:lnTo>
                  <a:close/>
                </a:path>
                <a:path w="8199755" h="470535">
                  <a:moveTo>
                    <a:pt x="7184847" y="470077"/>
                  </a:moveTo>
                  <a:lnTo>
                    <a:pt x="7146747" y="470077"/>
                  </a:lnTo>
                  <a:lnTo>
                    <a:pt x="7146747" y="457377"/>
                  </a:lnTo>
                  <a:lnTo>
                    <a:pt x="7184847" y="457377"/>
                  </a:lnTo>
                  <a:lnTo>
                    <a:pt x="7184847" y="470077"/>
                  </a:lnTo>
                  <a:close/>
                </a:path>
                <a:path w="8199755" h="470535">
                  <a:moveTo>
                    <a:pt x="7134047" y="470077"/>
                  </a:moveTo>
                  <a:lnTo>
                    <a:pt x="7095947" y="470077"/>
                  </a:lnTo>
                  <a:lnTo>
                    <a:pt x="7095947" y="457377"/>
                  </a:lnTo>
                  <a:lnTo>
                    <a:pt x="7134047" y="457377"/>
                  </a:lnTo>
                  <a:lnTo>
                    <a:pt x="7134047" y="470077"/>
                  </a:lnTo>
                  <a:close/>
                </a:path>
                <a:path w="8199755" h="470535">
                  <a:moveTo>
                    <a:pt x="7083247" y="470077"/>
                  </a:moveTo>
                  <a:lnTo>
                    <a:pt x="7045147" y="470077"/>
                  </a:lnTo>
                  <a:lnTo>
                    <a:pt x="7045147" y="457377"/>
                  </a:lnTo>
                  <a:lnTo>
                    <a:pt x="7083247" y="457377"/>
                  </a:lnTo>
                  <a:lnTo>
                    <a:pt x="7083247" y="470077"/>
                  </a:lnTo>
                  <a:close/>
                </a:path>
                <a:path w="8199755" h="470535">
                  <a:moveTo>
                    <a:pt x="7032447" y="470077"/>
                  </a:moveTo>
                  <a:lnTo>
                    <a:pt x="6994347" y="470077"/>
                  </a:lnTo>
                  <a:lnTo>
                    <a:pt x="6994347" y="457377"/>
                  </a:lnTo>
                  <a:lnTo>
                    <a:pt x="7032447" y="457377"/>
                  </a:lnTo>
                  <a:lnTo>
                    <a:pt x="7032447" y="470077"/>
                  </a:lnTo>
                  <a:close/>
                </a:path>
                <a:path w="8199755" h="470535">
                  <a:moveTo>
                    <a:pt x="6981647" y="470077"/>
                  </a:moveTo>
                  <a:lnTo>
                    <a:pt x="6943547" y="470077"/>
                  </a:lnTo>
                  <a:lnTo>
                    <a:pt x="6943547" y="457377"/>
                  </a:lnTo>
                  <a:lnTo>
                    <a:pt x="6981647" y="457377"/>
                  </a:lnTo>
                  <a:lnTo>
                    <a:pt x="6981647" y="470077"/>
                  </a:lnTo>
                  <a:close/>
                </a:path>
                <a:path w="8199755" h="470535">
                  <a:moveTo>
                    <a:pt x="6930847" y="470077"/>
                  </a:moveTo>
                  <a:lnTo>
                    <a:pt x="6892747" y="470077"/>
                  </a:lnTo>
                  <a:lnTo>
                    <a:pt x="6892747" y="457377"/>
                  </a:lnTo>
                  <a:lnTo>
                    <a:pt x="6930847" y="457377"/>
                  </a:lnTo>
                  <a:lnTo>
                    <a:pt x="6930847" y="470077"/>
                  </a:lnTo>
                  <a:close/>
                </a:path>
                <a:path w="8199755" h="470535">
                  <a:moveTo>
                    <a:pt x="6880047" y="470077"/>
                  </a:moveTo>
                  <a:lnTo>
                    <a:pt x="6841947" y="470077"/>
                  </a:lnTo>
                  <a:lnTo>
                    <a:pt x="6841947" y="457377"/>
                  </a:lnTo>
                  <a:lnTo>
                    <a:pt x="6880047" y="457377"/>
                  </a:lnTo>
                  <a:lnTo>
                    <a:pt x="6880047" y="470077"/>
                  </a:lnTo>
                  <a:close/>
                </a:path>
                <a:path w="8199755" h="470535">
                  <a:moveTo>
                    <a:pt x="6829247" y="470077"/>
                  </a:moveTo>
                  <a:lnTo>
                    <a:pt x="6791147" y="470077"/>
                  </a:lnTo>
                  <a:lnTo>
                    <a:pt x="6791147" y="457377"/>
                  </a:lnTo>
                  <a:lnTo>
                    <a:pt x="6829247" y="457377"/>
                  </a:lnTo>
                  <a:lnTo>
                    <a:pt x="6829247" y="470077"/>
                  </a:lnTo>
                  <a:close/>
                </a:path>
                <a:path w="8199755" h="470535">
                  <a:moveTo>
                    <a:pt x="6778447" y="470077"/>
                  </a:moveTo>
                  <a:lnTo>
                    <a:pt x="6740347" y="470077"/>
                  </a:lnTo>
                  <a:lnTo>
                    <a:pt x="6740347" y="457377"/>
                  </a:lnTo>
                  <a:lnTo>
                    <a:pt x="6778447" y="457377"/>
                  </a:lnTo>
                  <a:lnTo>
                    <a:pt x="6778447" y="470077"/>
                  </a:lnTo>
                  <a:close/>
                </a:path>
                <a:path w="8199755" h="470535">
                  <a:moveTo>
                    <a:pt x="6727647" y="470077"/>
                  </a:moveTo>
                  <a:lnTo>
                    <a:pt x="6689547" y="470077"/>
                  </a:lnTo>
                  <a:lnTo>
                    <a:pt x="6689547" y="457377"/>
                  </a:lnTo>
                  <a:lnTo>
                    <a:pt x="6727647" y="457377"/>
                  </a:lnTo>
                  <a:lnTo>
                    <a:pt x="6727647" y="470077"/>
                  </a:lnTo>
                  <a:close/>
                </a:path>
                <a:path w="8199755" h="470535">
                  <a:moveTo>
                    <a:pt x="6676847" y="470077"/>
                  </a:moveTo>
                  <a:lnTo>
                    <a:pt x="6638747" y="470077"/>
                  </a:lnTo>
                  <a:lnTo>
                    <a:pt x="6638747" y="457377"/>
                  </a:lnTo>
                  <a:lnTo>
                    <a:pt x="6676847" y="457377"/>
                  </a:lnTo>
                  <a:lnTo>
                    <a:pt x="6676847" y="470077"/>
                  </a:lnTo>
                  <a:close/>
                </a:path>
                <a:path w="8199755" h="470535">
                  <a:moveTo>
                    <a:pt x="6626047" y="470077"/>
                  </a:moveTo>
                  <a:lnTo>
                    <a:pt x="6587947" y="470077"/>
                  </a:lnTo>
                  <a:lnTo>
                    <a:pt x="6587947" y="457377"/>
                  </a:lnTo>
                  <a:lnTo>
                    <a:pt x="6626047" y="457377"/>
                  </a:lnTo>
                  <a:lnTo>
                    <a:pt x="6626047" y="470077"/>
                  </a:lnTo>
                  <a:close/>
                </a:path>
                <a:path w="8199755" h="470535">
                  <a:moveTo>
                    <a:pt x="6575247" y="470077"/>
                  </a:moveTo>
                  <a:lnTo>
                    <a:pt x="6537147" y="470077"/>
                  </a:lnTo>
                  <a:lnTo>
                    <a:pt x="6537147" y="457377"/>
                  </a:lnTo>
                  <a:lnTo>
                    <a:pt x="6575247" y="457377"/>
                  </a:lnTo>
                  <a:lnTo>
                    <a:pt x="6575247" y="470077"/>
                  </a:lnTo>
                  <a:close/>
                </a:path>
                <a:path w="8199755" h="470535">
                  <a:moveTo>
                    <a:pt x="6524447" y="470077"/>
                  </a:moveTo>
                  <a:lnTo>
                    <a:pt x="6486347" y="470077"/>
                  </a:lnTo>
                  <a:lnTo>
                    <a:pt x="6486347" y="457377"/>
                  </a:lnTo>
                  <a:lnTo>
                    <a:pt x="6524447" y="457377"/>
                  </a:lnTo>
                  <a:lnTo>
                    <a:pt x="6524447" y="470077"/>
                  </a:lnTo>
                  <a:close/>
                </a:path>
                <a:path w="8199755" h="470535">
                  <a:moveTo>
                    <a:pt x="6473647" y="470077"/>
                  </a:moveTo>
                  <a:lnTo>
                    <a:pt x="6435547" y="470077"/>
                  </a:lnTo>
                  <a:lnTo>
                    <a:pt x="6435547" y="457377"/>
                  </a:lnTo>
                  <a:lnTo>
                    <a:pt x="6473647" y="457377"/>
                  </a:lnTo>
                  <a:lnTo>
                    <a:pt x="6473647" y="470077"/>
                  </a:lnTo>
                  <a:close/>
                </a:path>
                <a:path w="8199755" h="470535">
                  <a:moveTo>
                    <a:pt x="6422847" y="470077"/>
                  </a:moveTo>
                  <a:lnTo>
                    <a:pt x="6384747" y="470077"/>
                  </a:lnTo>
                  <a:lnTo>
                    <a:pt x="6384747" y="457377"/>
                  </a:lnTo>
                  <a:lnTo>
                    <a:pt x="6422847" y="457377"/>
                  </a:lnTo>
                  <a:lnTo>
                    <a:pt x="6422847" y="470077"/>
                  </a:lnTo>
                  <a:close/>
                </a:path>
                <a:path w="8199755" h="470535">
                  <a:moveTo>
                    <a:pt x="6372047" y="470077"/>
                  </a:moveTo>
                  <a:lnTo>
                    <a:pt x="6333947" y="470077"/>
                  </a:lnTo>
                  <a:lnTo>
                    <a:pt x="6333947" y="457377"/>
                  </a:lnTo>
                  <a:lnTo>
                    <a:pt x="6372047" y="457377"/>
                  </a:lnTo>
                  <a:lnTo>
                    <a:pt x="6372047" y="470077"/>
                  </a:lnTo>
                  <a:close/>
                </a:path>
                <a:path w="8199755" h="470535">
                  <a:moveTo>
                    <a:pt x="6321247" y="470077"/>
                  </a:moveTo>
                  <a:lnTo>
                    <a:pt x="6283147" y="470077"/>
                  </a:lnTo>
                  <a:lnTo>
                    <a:pt x="6283147" y="457377"/>
                  </a:lnTo>
                  <a:lnTo>
                    <a:pt x="6321247" y="457377"/>
                  </a:lnTo>
                  <a:lnTo>
                    <a:pt x="6321247" y="470077"/>
                  </a:lnTo>
                  <a:close/>
                </a:path>
                <a:path w="8199755" h="470535">
                  <a:moveTo>
                    <a:pt x="6270447" y="470077"/>
                  </a:moveTo>
                  <a:lnTo>
                    <a:pt x="6232347" y="470077"/>
                  </a:lnTo>
                  <a:lnTo>
                    <a:pt x="6232347" y="457377"/>
                  </a:lnTo>
                  <a:lnTo>
                    <a:pt x="6270447" y="457377"/>
                  </a:lnTo>
                  <a:lnTo>
                    <a:pt x="6270447" y="470077"/>
                  </a:lnTo>
                  <a:close/>
                </a:path>
                <a:path w="8199755" h="470535">
                  <a:moveTo>
                    <a:pt x="6219647" y="470077"/>
                  </a:moveTo>
                  <a:lnTo>
                    <a:pt x="6181547" y="470077"/>
                  </a:lnTo>
                  <a:lnTo>
                    <a:pt x="6181547" y="457377"/>
                  </a:lnTo>
                  <a:lnTo>
                    <a:pt x="6219647" y="457377"/>
                  </a:lnTo>
                  <a:lnTo>
                    <a:pt x="6219647" y="470077"/>
                  </a:lnTo>
                  <a:close/>
                </a:path>
                <a:path w="8199755" h="470535">
                  <a:moveTo>
                    <a:pt x="6168847" y="470077"/>
                  </a:moveTo>
                  <a:lnTo>
                    <a:pt x="6130747" y="470077"/>
                  </a:lnTo>
                  <a:lnTo>
                    <a:pt x="6130747" y="457377"/>
                  </a:lnTo>
                  <a:lnTo>
                    <a:pt x="6168847" y="457377"/>
                  </a:lnTo>
                  <a:lnTo>
                    <a:pt x="6168847" y="470077"/>
                  </a:lnTo>
                  <a:close/>
                </a:path>
                <a:path w="8199755" h="470535">
                  <a:moveTo>
                    <a:pt x="6118047" y="470077"/>
                  </a:moveTo>
                  <a:lnTo>
                    <a:pt x="6079947" y="470077"/>
                  </a:lnTo>
                  <a:lnTo>
                    <a:pt x="6079947" y="457377"/>
                  </a:lnTo>
                  <a:lnTo>
                    <a:pt x="6118047" y="457377"/>
                  </a:lnTo>
                  <a:lnTo>
                    <a:pt x="6118047" y="470077"/>
                  </a:lnTo>
                  <a:close/>
                </a:path>
                <a:path w="8199755" h="470535">
                  <a:moveTo>
                    <a:pt x="6067247" y="470077"/>
                  </a:moveTo>
                  <a:lnTo>
                    <a:pt x="6029147" y="470077"/>
                  </a:lnTo>
                  <a:lnTo>
                    <a:pt x="6029147" y="457377"/>
                  </a:lnTo>
                  <a:lnTo>
                    <a:pt x="6067247" y="457377"/>
                  </a:lnTo>
                  <a:lnTo>
                    <a:pt x="6067247" y="470077"/>
                  </a:lnTo>
                  <a:close/>
                </a:path>
                <a:path w="8199755" h="470535">
                  <a:moveTo>
                    <a:pt x="6016447" y="470077"/>
                  </a:moveTo>
                  <a:lnTo>
                    <a:pt x="5978347" y="470077"/>
                  </a:lnTo>
                  <a:lnTo>
                    <a:pt x="5978347" y="457377"/>
                  </a:lnTo>
                  <a:lnTo>
                    <a:pt x="6016447" y="457377"/>
                  </a:lnTo>
                  <a:lnTo>
                    <a:pt x="6016447" y="470077"/>
                  </a:lnTo>
                  <a:close/>
                </a:path>
                <a:path w="8199755" h="470535">
                  <a:moveTo>
                    <a:pt x="5965647" y="470077"/>
                  </a:moveTo>
                  <a:lnTo>
                    <a:pt x="5927547" y="470077"/>
                  </a:lnTo>
                  <a:lnTo>
                    <a:pt x="5927547" y="457377"/>
                  </a:lnTo>
                  <a:lnTo>
                    <a:pt x="5965647" y="457377"/>
                  </a:lnTo>
                  <a:lnTo>
                    <a:pt x="5965647" y="470077"/>
                  </a:lnTo>
                  <a:close/>
                </a:path>
                <a:path w="8199755" h="470535">
                  <a:moveTo>
                    <a:pt x="5914847" y="470077"/>
                  </a:moveTo>
                  <a:lnTo>
                    <a:pt x="5876747" y="470077"/>
                  </a:lnTo>
                  <a:lnTo>
                    <a:pt x="5876747" y="457377"/>
                  </a:lnTo>
                  <a:lnTo>
                    <a:pt x="5914847" y="457377"/>
                  </a:lnTo>
                  <a:lnTo>
                    <a:pt x="5914847" y="470077"/>
                  </a:lnTo>
                  <a:close/>
                </a:path>
                <a:path w="8199755" h="470535">
                  <a:moveTo>
                    <a:pt x="5864047" y="470077"/>
                  </a:moveTo>
                  <a:lnTo>
                    <a:pt x="5825947" y="470077"/>
                  </a:lnTo>
                  <a:lnTo>
                    <a:pt x="5825947" y="457377"/>
                  </a:lnTo>
                  <a:lnTo>
                    <a:pt x="5864047" y="457377"/>
                  </a:lnTo>
                  <a:lnTo>
                    <a:pt x="5864047" y="470077"/>
                  </a:lnTo>
                  <a:close/>
                </a:path>
                <a:path w="8199755" h="470535">
                  <a:moveTo>
                    <a:pt x="5813247" y="470077"/>
                  </a:moveTo>
                  <a:lnTo>
                    <a:pt x="5775147" y="470077"/>
                  </a:lnTo>
                  <a:lnTo>
                    <a:pt x="5775147" y="457377"/>
                  </a:lnTo>
                  <a:lnTo>
                    <a:pt x="5813247" y="457377"/>
                  </a:lnTo>
                  <a:lnTo>
                    <a:pt x="5813247" y="470077"/>
                  </a:lnTo>
                  <a:close/>
                </a:path>
                <a:path w="8199755" h="470535">
                  <a:moveTo>
                    <a:pt x="5762447" y="470077"/>
                  </a:moveTo>
                  <a:lnTo>
                    <a:pt x="5724347" y="470077"/>
                  </a:lnTo>
                  <a:lnTo>
                    <a:pt x="5724347" y="457377"/>
                  </a:lnTo>
                  <a:lnTo>
                    <a:pt x="5762447" y="457377"/>
                  </a:lnTo>
                  <a:lnTo>
                    <a:pt x="5762447" y="470077"/>
                  </a:lnTo>
                  <a:close/>
                </a:path>
                <a:path w="8199755" h="470535">
                  <a:moveTo>
                    <a:pt x="5711647" y="470077"/>
                  </a:moveTo>
                  <a:lnTo>
                    <a:pt x="5673547" y="470077"/>
                  </a:lnTo>
                  <a:lnTo>
                    <a:pt x="5673547" y="457377"/>
                  </a:lnTo>
                  <a:lnTo>
                    <a:pt x="5711647" y="457377"/>
                  </a:lnTo>
                  <a:lnTo>
                    <a:pt x="5711647" y="470077"/>
                  </a:lnTo>
                  <a:close/>
                </a:path>
                <a:path w="8199755" h="470535">
                  <a:moveTo>
                    <a:pt x="5660847" y="470077"/>
                  </a:moveTo>
                  <a:lnTo>
                    <a:pt x="5622747" y="470077"/>
                  </a:lnTo>
                  <a:lnTo>
                    <a:pt x="5622747" y="457377"/>
                  </a:lnTo>
                  <a:lnTo>
                    <a:pt x="5660847" y="457377"/>
                  </a:lnTo>
                  <a:lnTo>
                    <a:pt x="5660847" y="470077"/>
                  </a:lnTo>
                  <a:close/>
                </a:path>
                <a:path w="8199755" h="470535">
                  <a:moveTo>
                    <a:pt x="5610047" y="470077"/>
                  </a:moveTo>
                  <a:lnTo>
                    <a:pt x="5571947" y="470077"/>
                  </a:lnTo>
                  <a:lnTo>
                    <a:pt x="5571947" y="457377"/>
                  </a:lnTo>
                  <a:lnTo>
                    <a:pt x="5610047" y="457377"/>
                  </a:lnTo>
                  <a:lnTo>
                    <a:pt x="5610047" y="470077"/>
                  </a:lnTo>
                  <a:close/>
                </a:path>
                <a:path w="8199755" h="470535">
                  <a:moveTo>
                    <a:pt x="5559247" y="470077"/>
                  </a:moveTo>
                  <a:lnTo>
                    <a:pt x="5521147" y="470077"/>
                  </a:lnTo>
                  <a:lnTo>
                    <a:pt x="5521147" y="457377"/>
                  </a:lnTo>
                  <a:lnTo>
                    <a:pt x="5559247" y="457377"/>
                  </a:lnTo>
                  <a:lnTo>
                    <a:pt x="5559247" y="470077"/>
                  </a:lnTo>
                  <a:close/>
                </a:path>
                <a:path w="8199755" h="470535">
                  <a:moveTo>
                    <a:pt x="5508447" y="470077"/>
                  </a:moveTo>
                  <a:lnTo>
                    <a:pt x="5470347" y="470077"/>
                  </a:lnTo>
                  <a:lnTo>
                    <a:pt x="5470347" y="457377"/>
                  </a:lnTo>
                  <a:lnTo>
                    <a:pt x="5508447" y="457377"/>
                  </a:lnTo>
                  <a:lnTo>
                    <a:pt x="5508447" y="470077"/>
                  </a:lnTo>
                  <a:close/>
                </a:path>
                <a:path w="8199755" h="470535">
                  <a:moveTo>
                    <a:pt x="5457647" y="470077"/>
                  </a:moveTo>
                  <a:lnTo>
                    <a:pt x="5419547" y="470077"/>
                  </a:lnTo>
                  <a:lnTo>
                    <a:pt x="5419547" y="457377"/>
                  </a:lnTo>
                  <a:lnTo>
                    <a:pt x="5457647" y="457377"/>
                  </a:lnTo>
                  <a:lnTo>
                    <a:pt x="5457647" y="470077"/>
                  </a:lnTo>
                  <a:close/>
                </a:path>
                <a:path w="8199755" h="470535">
                  <a:moveTo>
                    <a:pt x="5406847" y="470077"/>
                  </a:moveTo>
                  <a:lnTo>
                    <a:pt x="5368747" y="470077"/>
                  </a:lnTo>
                  <a:lnTo>
                    <a:pt x="5368747" y="457377"/>
                  </a:lnTo>
                  <a:lnTo>
                    <a:pt x="5406847" y="457377"/>
                  </a:lnTo>
                  <a:lnTo>
                    <a:pt x="5406847" y="470077"/>
                  </a:lnTo>
                  <a:close/>
                </a:path>
                <a:path w="8199755" h="470535">
                  <a:moveTo>
                    <a:pt x="5356047" y="470077"/>
                  </a:moveTo>
                  <a:lnTo>
                    <a:pt x="5317947" y="470077"/>
                  </a:lnTo>
                  <a:lnTo>
                    <a:pt x="5317947" y="457377"/>
                  </a:lnTo>
                  <a:lnTo>
                    <a:pt x="5356047" y="457377"/>
                  </a:lnTo>
                  <a:lnTo>
                    <a:pt x="5356047" y="470077"/>
                  </a:lnTo>
                  <a:close/>
                </a:path>
                <a:path w="8199755" h="470535">
                  <a:moveTo>
                    <a:pt x="5305247" y="470077"/>
                  </a:moveTo>
                  <a:lnTo>
                    <a:pt x="5267147" y="470077"/>
                  </a:lnTo>
                  <a:lnTo>
                    <a:pt x="5267147" y="457377"/>
                  </a:lnTo>
                  <a:lnTo>
                    <a:pt x="5305247" y="457377"/>
                  </a:lnTo>
                  <a:lnTo>
                    <a:pt x="5305247" y="470077"/>
                  </a:lnTo>
                  <a:close/>
                </a:path>
                <a:path w="8199755" h="470535">
                  <a:moveTo>
                    <a:pt x="5254447" y="470077"/>
                  </a:moveTo>
                  <a:lnTo>
                    <a:pt x="5216347" y="470077"/>
                  </a:lnTo>
                  <a:lnTo>
                    <a:pt x="5216347" y="457377"/>
                  </a:lnTo>
                  <a:lnTo>
                    <a:pt x="5254447" y="457377"/>
                  </a:lnTo>
                  <a:lnTo>
                    <a:pt x="5254447" y="470077"/>
                  </a:lnTo>
                  <a:close/>
                </a:path>
                <a:path w="8199755" h="470535">
                  <a:moveTo>
                    <a:pt x="5203647" y="470077"/>
                  </a:moveTo>
                  <a:lnTo>
                    <a:pt x="5165547" y="470077"/>
                  </a:lnTo>
                  <a:lnTo>
                    <a:pt x="5165547" y="457377"/>
                  </a:lnTo>
                  <a:lnTo>
                    <a:pt x="5203647" y="457377"/>
                  </a:lnTo>
                  <a:lnTo>
                    <a:pt x="5203647" y="470077"/>
                  </a:lnTo>
                  <a:close/>
                </a:path>
                <a:path w="8199755" h="470535">
                  <a:moveTo>
                    <a:pt x="5152847" y="470077"/>
                  </a:moveTo>
                  <a:lnTo>
                    <a:pt x="5114747" y="470077"/>
                  </a:lnTo>
                  <a:lnTo>
                    <a:pt x="5114747" y="457377"/>
                  </a:lnTo>
                  <a:lnTo>
                    <a:pt x="5152847" y="457377"/>
                  </a:lnTo>
                  <a:lnTo>
                    <a:pt x="5152847" y="470077"/>
                  </a:lnTo>
                  <a:close/>
                </a:path>
                <a:path w="8199755" h="470535">
                  <a:moveTo>
                    <a:pt x="5102047" y="470077"/>
                  </a:moveTo>
                  <a:lnTo>
                    <a:pt x="5063947" y="470077"/>
                  </a:lnTo>
                  <a:lnTo>
                    <a:pt x="5063947" y="457377"/>
                  </a:lnTo>
                  <a:lnTo>
                    <a:pt x="5102047" y="457377"/>
                  </a:lnTo>
                  <a:lnTo>
                    <a:pt x="5102047" y="470077"/>
                  </a:lnTo>
                  <a:close/>
                </a:path>
                <a:path w="8199755" h="470535">
                  <a:moveTo>
                    <a:pt x="5051247" y="470077"/>
                  </a:moveTo>
                  <a:lnTo>
                    <a:pt x="5013147" y="470077"/>
                  </a:lnTo>
                  <a:lnTo>
                    <a:pt x="5013147" y="457377"/>
                  </a:lnTo>
                  <a:lnTo>
                    <a:pt x="5051247" y="457377"/>
                  </a:lnTo>
                  <a:lnTo>
                    <a:pt x="5051247" y="470077"/>
                  </a:lnTo>
                  <a:close/>
                </a:path>
                <a:path w="8199755" h="470535">
                  <a:moveTo>
                    <a:pt x="5000447" y="470077"/>
                  </a:moveTo>
                  <a:lnTo>
                    <a:pt x="4962347" y="470077"/>
                  </a:lnTo>
                  <a:lnTo>
                    <a:pt x="4962347" y="457377"/>
                  </a:lnTo>
                  <a:lnTo>
                    <a:pt x="5000447" y="457377"/>
                  </a:lnTo>
                  <a:lnTo>
                    <a:pt x="5000447" y="470077"/>
                  </a:lnTo>
                  <a:close/>
                </a:path>
                <a:path w="8199755" h="470535">
                  <a:moveTo>
                    <a:pt x="4949647" y="470077"/>
                  </a:moveTo>
                  <a:lnTo>
                    <a:pt x="4911547" y="470077"/>
                  </a:lnTo>
                  <a:lnTo>
                    <a:pt x="4911547" y="457377"/>
                  </a:lnTo>
                  <a:lnTo>
                    <a:pt x="4949647" y="457377"/>
                  </a:lnTo>
                  <a:lnTo>
                    <a:pt x="4949647" y="470077"/>
                  </a:lnTo>
                  <a:close/>
                </a:path>
                <a:path w="8199755" h="470535">
                  <a:moveTo>
                    <a:pt x="4898847" y="470077"/>
                  </a:moveTo>
                  <a:lnTo>
                    <a:pt x="4860747" y="470077"/>
                  </a:lnTo>
                  <a:lnTo>
                    <a:pt x="4860747" y="457377"/>
                  </a:lnTo>
                  <a:lnTo>
                    <a:pt x="4898847" y="457377"/>
                  </a:lnTo>
                  <a:lnTo>
                    <a:pt x="4898847" y="470077"/>
                  </a:lnTo>
                  <a:close/>
                </a:path>
                <a:path w="8199755" h="470535">
                  <a:moveTo>
                    <a:pt x="4848047" y="470077"/>
                  </a:moveTo>
                  <a:lnTo>
                    <a:pt x="4809947" y="470077"/>
                  </a:lnTo>
                  <a:lnTo>
                    <a:pt x="4809947" y="457377"/>
                  </a:lnTo>
                  <a:lnTo>
                    <a:pt x="4848047" y="457377"/>
                  </a:lnTo>
                  <a:lnTo>
                    <a:pt x="4848047" y="470077"/>
                  </a:lnTo>
                  <a:close/>
                </a:path>
                <a:path w="8199755" h="470535">
                  <a:moveTo>
                    <a:pt x="4797247" y="470077"/>
                  </a:moveTo>
                  <a:lnTo>
                    <a:pt x="4759147" y="470077"/>
                  </a:lnTo>
                  <a:lnTo>
                    <a:pt x="4759147" y="457377"/>
                  </a:lnTo>
                  <a:lnTo>
                    <a:pt x="4797247" y="457377"/>
                  </a:lnTo>
                  <a:lnTo>
                    <a:pt x="4797247" y="470077"/>
                  </a:lnTo>
                  <a:close/>
                </a:path>
                <a:path w="8199755" h="470535">
                  <a:moveTo>
                    <a:pt x="4746447" y="470077"/>
                  </a:moveTo>
                  <a:lnTo>
                    <a:pt x="4708347" y="470077"/>
                  </a:lnTo>
                  <a:lnTo>
                    <a:pt x="4708347" y="457377"/>
                  </a:lnTo>
                  <a:lnTo>
                    <a:pt x="4746447" y="457377"/>
                  </a:lnTo>
                  <a:lnTo>
                    <a:pt x="4746447" y="470077"/>
                  </a:lnTo>
                  <a:close/>
                </a:path>
                <a:path w="8199755" h="470535">
                  <a:moveTo>
                    <a:pt x="4695647" y="470077"/>
                  </a:moveTo>
                  <a:lnTo>
                    <a:pt x="4657547" y="470077"/>
                  </a:lnTo>
                  <a:lnTo>
                    <a:pt x="4657547" y="457377"/>
                  </a:lnTo>
                  <a:lnTo>
                    <a:pt x="4695647" y="457377"/>
                  </a:lnTo>
                  <a:lnTo>
                    <a:pt x="4695647" y="470077"/>
                  </a:lnTo>
                  <a:close/>
                </a:path>
                <a:path w="8199755" h="470535">
                  <a:moveTo>
                    <a:pt x="4644847" y="470077"/>
                  </a:moveTo>
                  <a:lnTo>
                    <a:pt x="4606747" y="470077"/>
                  </a:lnTo>
                  <a:lnTo>
                    <a:pt x="4606747" y="457377"/>
                  </a:lnTo>
                  <a:lnTo>
                    <a:pt x="4644847" y="457377"/>
                  </a:lnTo>
                  <a:lnTo>
                    <a:pt x="4644847" y="470077"/>
                  </a:lnTo>
                  <a:close/>
                </a:path>
                <a:path w="8199755" h="470535">
                  <a:moveTo>
                    <a:pt x="4594047" y="470077"/>
                  </a:moveTo>
                  <a:lnTo>
                    <a:pt x="4555947" y="470077"/>
                  </a:lnTo>
                  <a:lnTo>
                    <a:pt x="4555947" y="457377"/>
                  </a:lnTo>
                  <a:lnTo>
                    <a:pt x="4594047" y="457377"/>
                  </a:lnTo>
                  <a:lnTo>
                    <a:pt x="4594047" y="470077"/>
                  </a:lnTo>
                  <a:close/>
                </a:path>
                <a:path w="8199755" h="470535">
                  <a:moveTo>
                    <a:pt x="4543247" y="470077"/>
                  </a:moveTo>
                  <a:lnTo>
                    <a:pt x="4505147" y="470077"/>
                  </a:lnTo>
                  <a:lnTo>
                    <a:pt x="4505147" y="457377"/>
                  </a:lnTo>
                  <a:lnTo>
                    <a:pt x="4543247" y="457377"/>
                  </a:lnTo>
                  <a:lnTo>
                    <a:pt x="4543247" y="470077"/>
                  </a:lnTo>
                  <a:close/>
                </a:path>
                <a:path w="8199755" h="470535">
                  <a:moveTo>
                    <a:pt x="4492447" y="470077"/>
                  </a:moveTo>
                  <a:lnTo>
                    <a:pt x="4454347" y="470077"/>
                  </a:lnTo>
                  <a:lnTo>
                    <a:pt x="4454347" y="457377"/>
                  </a:lnTo>
                  <a:lnTo>
                    <a:pt x="4492447" y="457377"/>
                  </a:lnTo>
                  <a:lnTo>
                    <a:pt x="4492447" y="470077"/>
                  </a:lnTo>
                  <a:close/>
                </a:path>
                <a:path w="8199755" h="470535">
                  <a:moveTo>
                    <a:pt x="4441647" y="470077"/>
                  </a:moveTo>
                  <a:lnTo>
                    <a:pt x="4403547" y="470077"/>
                  </a:lnTo>
                  <a:lnTo>
                    <a:pt x="4403547" y="457377"/>
                  </a:lnTo>
                  <a:lnTo>
                    <a:pt x="4441647" y="457377"/>
                  </a:lnTo>
                  <a:lnTo>
                    <a:pt x="4441647" y="470077"/>
                  </a:lnTo>
                  <a:close/>
                </a:path>
                <a:path w="8199755" h="470535">
                  <a:moveTo>
                    <a:pt x="4390847" y="470077"/>
                  </a:moveTo>
                  <a:lnTo>
                    <a:pt x="4352747" y="470077"/>
                  </a:lnTo>
                  <a:lnTo>
                    <a:pt x="4352747" y="457377"/>
                  </a:lnTo>
                  <a:lnTo>
                    <a:pt x="4390847" y="457377"/>
                  </a:lnTo>
                  <a:lnTo>
                    <a:pt x="4390847" y="470077"/>
                  </a:lnTo>
                  <a:close/>
                </a:path>
                <a:path w="8199755" h="470535">
                  <a:moveTo>
                    <a:pt x="4340047" y="470077"/>
                  </a:moveTo>
                  <a:lnTo>
                    <a:pt x="4301947" y="470077"/>
                  </a:lnTo>
                  <a:lnTo>
                    <a:pt x="4301947" y="457377"/>
                  </a:lnTo>
                  <a:lnTo>
                    <a:pt x="4340047" y="457377"/>
                  </a:lnTo>
                  <a:lnTo>
                    <a:pt x="4340047" y="470077"/>
                  </a:lnTo>
                  <a:close/>
                </a:path>
                <a:path w="8199755" h="470535">
                  <a:moveTo>
                    <a:pt x="4289247" y="470077"/>
                  </a:moveTo>
                  <a:lnTo>
                    <a:pt x="4251147" y="470077"/>
                  </a:lnTo>
                  <a:lnTo>
                    <a:pt x="4251147" y="457377"/>
                  </a:lnTo>
                  <a:lnTo>
                    <a:pt x="4289247" y="457377"/>
                  </a:lnTo>
                  <a:lnTo>
                    <a:pt x="4289247" y="470077"/>
                  </a:lnTo>
                  <a:close/>
                </a:path>
                <a:path w="8199755" h="470535">
                  <a:moveTo>
                    <a:pt x="4238447" y="470077"/>
                  </a:moveTo>
                  <a:lnTo>
                    <a:pt x="4200347" y="470077"/>
                  </a:lnTo>
                  <a:lnTo>
                    <a:pt x="4200347" y="457377"/>
                  </a:lnTo>
                  <a:lnTo>
                    <a:pt x="4238447" y="457377"/>
                  </a:lnTo>
                  <a:lnTo>
                    <a:pt x="4238447" y="470077"/>
                  </a:lnTo>
                  <a:close/>
                </a:path>
                <a:path w="8199755" h="470535">
                  <a:moveTo>
                    <a:pt x="4187647" y="470077"/>
                  </a:moveTo>
                  <a:lnTo>
                    <a:pt x="4149547" y="470077"/>
                  </a:lnTo>
                  <a:lnTo>
                    <a:pt x="4149547" y="457377"/>
                  </a:lnTo>
                  <a:lnTo>
                    <a:pt x="4187647" y="457377"/>
                  </a:lnTo>
                  <a:lnTo>
                    <a:pt x="4187647" y="470077"/>
                  </a:lnTo>
                  <a:close/>
                </a:path>
                <a:path w="8199755" h="470535">
                  <a:moveTo>
                    <a:pt x="4136847" y="470077"/>
                  </a:moveTo>
                  <a:lnTo>
                    <a:pt x="4098747" y="470077"/>
                  </a:lnTo>
                  <a:lnTo>
                    <a:pt x="4098747" y="457377"/>
                  </a:lnTo>
                  <a:lnTo>
                    <a:pt x="4136847" y="457377"/>
                  </a:lnTo>
                  <a:lnTo>
                    <a:pt x="4136847" y="470077"/>
                  </a:lnTo>
                  <a:close/>
                </a:path>
                <a:path w="8199755" h="470535">
                  <a:moveTo>
                    <a:pt x="4086047" y="470077"/>
                  </a:moveTo>
                  <a:lnTo>
                    <a:pt x="4047947" y="470077"/>
                  </a:lnTo>
                  <a:lnTo>
                    <a:pt x="4047947" y="457377"/>
                  </a:lnTo>
                  <a:lnTo>
                    <a:pt x="4086047" y="457377"/>
                  </a:lnTo>
                  <a:lnTo>
                    <a:pt x="4086047" y="470077"/>
                  </a:lnTo>
                  <a:close/>
                </a:path>
                <a:path w="8199755" h="470535">
                  <a:moveTo>
                    <a:pt x="4035247" y="470077"/>
                  </a:moveTo>
                  <a:lnTo>
                    <a:pt x="3997147" y="470077"/>
                  </a:lnTo>
                  <a:lnTo>
                    <a:pt x="3997147" y="457377"/>
                  </a:lnTo>
                  <a:lnTo>
                    <a:pt x="4035247" y="457377"/>
                  </a:lnTo>
                  <a:lnTo>
                    <a:pt x="4035247" y="470077"/>
                  </a:lnTo>
                  <a:close/>
                </a:path>
                <a:path w="8199755" h="470535">
                  <a:moveTo>
                    <a:pt x="3984447" y="470077"/>
                  </a:moveTo>
                  <a:lnTo>
                    <a:pt x="3946347" y="470077"/>
                  </a:lnTo>
                  <a:lnTo>
                    <a:pt x="3946347" y="457377"/>
                  </a:lnTo>
                  <a:lnTo>
                    <a:pt x="3984447" y="457377"/>
                  </a:lnTo>
                  <a:lnTo>
                    <a:pt x="3984447" y="470077"/>
                  </a:lnTo>
                  <a:close/>
                </a:path>
                <a:path w="8199755" h="470535">
                  <a:moveTo>
                    <a:pt x="3933647" y="470077"/>
                  </a:moveTo>
                  <a:lnTo>
                    <a:pt x="3895547" y="470077"/>
                  </a:lnTo>
                  <a:lnTo>
                    <a:pt x="3895547" y="457377"/>
                  </a:lnTo>
                  <a:lnTo>
                    <a:pt x="3933647" y="457377"/>
                  </a:lnTo>
                  <a:lnTo>
                    <a:pt x="3933647" y="470077"/>
                  </a:lnTo>
                  <a:close/>
                </a:path>
                <a:path w="8199755" h="470535">
                  <a:moveTo>
                    <a:pt x="3882847" y="470077"/>
                  </a:moveTo>
                  <a:lnTo>
                    <a:pt x="3844747" y="470077"/>
                  </a:lnTo>
                  <a:lnTo>
                    <a:pt x="3844747" y="457377"/>
                  </a:lnTo>
                  <a:lnTo>
                    <a:pt x="3882847" y="457377"/>
                  </a:lnTo>
                  <a:lnTo>
                    <a:pt x="3882847" y="470077"/>
                  </a:lnTo>
                  <a:close/>
                </a:path>
                <a:path w="8199755" h="470535">
                  <a:moveTo>
                    <a:pt x="3832047" y="470077"/>
                  </a:moveTo>
                  <a:lnTo>
                    <a:pt x="3793947" y="470077"/>
                  </a:lnTo>
                  <a:lnTo>
                    <a:pt x="3793947" y="457377"/>
                  </a:lnTo>
                  <a:lnTo>
                    <a:pt x="3832047" y="457377"/>
                  </a:lnTo>
                  <a:lnTo>
                    <a:pt x="3832047" y="470077"/>
                  </a:lnTo>
                  <a:close/>
                </a:path>
                <a:path w="8199755" h="470535">
                  <a:moveTo>
                    <a:pt x="3781247" y="470077"/>
                  </a:moveTo>
                  <a:lnTo>
                    <a:pt x="3743147" y="470077"/>
                  </a:lnTo>
                  <a:lnTo>
                    <a:pt x="3743147" y="457377"/>
                  </a:lnTo>
                  <a:lnTo>
                    <a:pt x="3781247" y="457377"/>
                  </a:lnTo>
                  <a:lnTo>
                    <a:pt x="3781247" y="470077"/>
                  </a:lnTo>
                  <a:close/>
                </a:path>
                <a:path w="8199755" h="470535">
                  <a:moveTo>
                    <a:pt x="3730447" y="470077"/>
                  </a:moveTo>
                  <a:lnTo>
                    <a:pt x="3692347" y="470077"/>
                  </a:lnTo>
                  <a:lnTo>
                    <a:pt x="3692347" y="457377"/>
                  </a:lnTo>
                  <a:lnTo>
                    <a:pt x="3730447" y="457377"/>
                  </a:lnTo>
                  <a:lnTo>
                    <a:pt x="3730447" y="470077"/>
                  </a:lnTo>
                  <a:close/>
                </a:path>
                <a:path w="8199755" h="470535">
                  <a:moveTo>
                    <a:pt x="3679647" y="470077"/>
                  </a:moveTo>
                  <a:lnTo>
                    <a:pt x="3641547" y="470077"/>
                  </a:lnTo>
                  <a:lnTo>
                    <a:pt x="3641547" y="457377"/>
                  </a:lnTo>
                  <a:lnTo>
                    <a:pt x="3679647" y="457377"/>
                  </a:lnTo>
                  <a:lnTo>
                    <a:pt x="3679647" y="470077"/>
                  </a:lnTo>
                  <a:close/>
                </a:path>
                <a:path w="8199755" h="470535">
                  <a:moveTo>
                    <a:pt x="3628847" y="470077"/>
                  </a:moveTo>
                  <a:lnTo>
                    <a:pt x="3590747" y="470077"/>
                  </a:lnTo>
                  <a:lnTo>
                    <a:pt x="3590747" y="457377"/>
                  </a:lnTo>
                  <a:lnTo>
                    <a:pt x="3628847" y="457377"/>
                  </a:lnTo>
                  <a:lnTo>
                    <a:pt x="3628847" y="470077"/>
                  </a:lnTo>
                  <a:close/>
                </a:path>
                <a:path w="8199755" h="470535">
                  <a:moveTo>
                    <a:pt x="3578047" y="470077"/>
                  </a:moveTo>
                  <a:lnTo>
                    <a:pt x="3539947" y="470077"/>
                  </a:lnTo>
                  <a:lnTo>
                    <a:pt x="3539947" y="457377"/>
                  </a:lnTo>
                  <a:lnTo>
                    <a:pt x="3578047" y="457377"/>
                  </a:lnTo>
                  <a:lnTo>
                    <a:pt x="3578047" y="470077"/>
                  </a:lnTo>
                  <a:close/>
                </a:path>
                <a:path w="8199755" h="470535">
                  <a:moveTo>
                    <a:pt x="3527247" y="470077"/>
                  </a:moveTo>
                  <a:lnTo>
                    <a:pt x="3489147" y="470077"/>
                  </a:lnTo>
                  <a:lnTo>
                    <a:pt x="3489147" y="457377"/>
                  </a:lnTo>
                  <a:lnTo>
                    <a:pt x="3527247" y="457377"/>
                  </a:lnTo>
                  <a:lnTo>
                    <a:pt x="3527247" y="470077"/>
                  </a:lnTo>
                  <a:close/>
                </a:path>
                <a:path w="8199755" h="470535">
                  <a:moveTo>
                    <a:pt x="3476447" y="470077"/>
                  </a:moveTo>
                  <a:lnTo>
                    <a:pt x="3438347" y="470077"/>
                  </a:lnTo>
                  <a:lnTo>
                    <a:pt x="3438347" y="457377"/>
                  </a:lnTo>
                  <a:lnTo>
                    <a:pt x="3476447" y="457377"/>
                  </a:lnTo>
                  <a:lnTo>
                    <a:pt x="3476447" y="470077"/>
                  </a:lnTo>
                  <a:close/>
                </a:path>
                <a:path w="8199755" h="470535">
                  <a:moveTo>
                    <a:pt x="3425647" y="470077"/>
                  </a:moveTo>
                  <a:lnTo>
                    <a:pt x="3387547" y="470077"/>
                  </a:lnTo>
                  <a:lnTo>
                    <a:pt x="3387547" y="457377"/>
                  </a:lnTo>
                  <a:lnTo>
                    <a:pt x="3425647" y="457377"/>
                  </a:lnTo>
                  <a:lnTo>
                    <a:pt x="3425647" y="470077"/>
                  </a:lnTo>
                  <a:close/>
                </a:path>
                <a:path w="8199755" h="470535">
                  <a:moveTo>
                    <a:pt x="3374847" y="470077"/>
                  </a:moveTo>
                  <a:lnTo>
                    <a:pt x="3336747" y="470077"/>
                  </a:lnTo>
                  <a:lnTo>
                    <a:pt x="3336747" y="457377"/>
                  </a:lnTo>
                  <a:lnTo>
                    <a:pt x="3374847" y="457377"/>
                  </a:lnTo>
                  <a:lnTo>
                    <a:pt x="3374847" y="470077"/>
                  </a:lnTo>
                  <a:close/>
                </a:path>
                <a:path w="8199755" h="470535">
                  <a:moveTo>
                    <a:pt x="3324047" y="470077"/>
                  </a:moveTo>
                  <a:lnTo>
                    <a:pt x="3285947" y="470077"/>
                  </a:lnTo>
                  <a:lnTo>
                    <a:pt x="3285947" y="457377"/>
                  </a:lnTo>
                  <a:lnTo>
                    <a:pt x="3324047" y="457377"/>
                  </a:lnTo>
                  <a:lnTo>
                    <a:pt x="3324047" y="470077"/>
                  </a:lnTo>
                  <a:close/>
                </a:path>
                <a:path w="8199755" h="470535">
                  <a:moveTo>
                    <a:pt x="3273247" y="470077"/>
                  </a:moveTo>
                  <a:lnTo>
                    <a:pt x="3235147" y="470077"/>
                  </a:lnTo>
                  <a:lnTo>
                    <a:pt x="3235147" y="457377"/>
                  </a:lnTo>
                  <a:lnTo>
                    <a:pt x="3273247" y="457377"/>
                  </a:lnTo>
                  <a:lnTo>
                    <a:pt x="3273247" y="470077"/>
                  </a:lnTo>
                  <a:close/>
                </a:path>
                <a:path w="8199755" h="470535">
                  <a:moveTo>
                    <a:pt x="3222447" y="470077"/>
                  </a:moveTo>
                  <a:lnTo>
                    <a:pt x="3184347" y="470077"/>
                  </a:lnTo>
                  <a:lnTo>
                    <a:pt x="3184347" y="457377"/>
                  </a:lnTo>
                  <a:lnTo>
                    <a:pt x="3222447" y="457377"/>
                  </a:lnTo>
                  <a:lnTo>
                    <a:pt x="3222447" y="470077"/>
                  </a:lnTo>
                  <a:close/>
                </a:path>
                <a:path w="8199755" h="470535">
                  <a:moveTo>
                    <a:pt x="3171647" y="470077"/>
                  </a:moveTo>
                  <a:lnTo>
                    <a:pt x="3133547" y="470077"/>
                  </a:lnTo>
                  <a:lnTo>
                    <a:pt x="3133547" y="457377"/>
                  </a:lnTo>
                  <a:lnTo>
                    <a:pt x="3171647" y="457377"/>
                  </a:lnTo>
                  <a:lnTo>
                    <a:pt x="3171647" y="470077"/>
                  </a:lnTo>
                  <a:close/>
                </a:path>
                <a:path w="8199755" h="470535">
                  <a:moveTo>
                    <a:pt x="3120847" y="470077"/>
                  </a:moveTo>
                  <a:lnTo>
                    <a:pt x="3082747" y="470077"/>
                  </a:lnTo>
                  <a:lnTo>
                    <a:pt x="3082747" y="457377"/>
                  </a:lnTo>
                  <a:lnTo>
                    <a:pt x="3120847" y="457377"/>
                  </a:lnTo>
                  <a:lnTo>
                    <a:pt x="3120847" y="470077"/>
                  </a:lnTo>
                  <a:close/>
                </a:path>
                <a:path w="8199755" h="470535">
                  <a:moveTo>
                    <a:pt x="3070047" y="470077"/>
                  </a:moveTo>
                  <a:lnTo>
                    <a:pt x="3031947" y="470077"/>
                  </a:lnTo>
                  <a:lnTo>
                    <a:pt x="3031947" y="457377"/>
                  </a:lnTo>
                  <a:lnTo>
                    <a:pt x="3070047" y="457377"/>
                  </a:lnTo>
                  <a:lnTo>
                    <a:pt x="3070047" y="470077"/>
                  </a:lnTo>
                  <a:close/>
                </a:path>
                <a:path w="8199755" h="470535">
                  <a:moveTo>
                    <a:pt x="3019247" y="470077"/>
                  </a:moveTo>
                  <a:lnTo>
                    <a:pt x="2981147" y="470077"/>
                  </a:lnTo>
                  <a:lnTo>
                    <a:pt x="2981147" y="457377"/>
                  </a:lnTo>
                  <a:lnTo>
                    <a:pt x="3019247" y="457377"/>
                  </a:lnTo>
                  <a:lnTo>
                    <a:pt x="3019247" y="470077"/>
                  </a:lnTo>
                  <a:close/>
                </a:path>
                <a:path w="8199755" h="470535">
                  <a:moveTo>
                    <a:pt x="2968447" y="470077"/>
                  </a:moveTo>
                  <a:lnTo>
                    <a:pt x="2930347" y="470077"/>
                  </a:lnTo>
                  <a:lnTo>
                    <a:pt x="2930347" y="457377"/>
                  </a:lnTo>
                  <a:lnTo>
                    <a:pt x="2968447" y="457377"/>
                  </a:lnTo>
                  <a:lnTo>
                    <a:pt x="2968447" y="470077"/>
                  </a:lnTo>
                  <a:close/>
                </a:path>
                <a:path w="8199755" h="470535">
                  <a:moveTo>
                    <a:pt x="2917647" y="470077"/>
                  </a:moveTo>
                  <a:lnTo>
                    <a:pt x="2879547" y="470077"/>
                  </a:lnTo>
                  <a:lnTo>
                    <a:pt x="2879547" y="457377"/>
                  </a:lnTo>
                  <a:lnTo>
                    <a:pt x="2917647" y="457377"/>
                  </a:lnTo>
                  <a:lnTo>
                    <a:pt x="2917647" y="470077"/>
                  </a:lnTo>
                  <a:close/>
                </a:path>
                <a:path w="8199755" h="470535">
                  <a:moveTo>
                    <a:pt x="2866847" y="470077"/>
                  </a:moveTo>
                  <a:lnTo>
                    <a:pt x="2828747" y="470077"/>
                  </a:lnTo>
                  <a:lnTo>
                    <a:pt x="2828747" y="457377"/>
                  </a:lnTo>
                  <a:lnTo>
                    <a:pt x="2866847" y="457377"/>
                  </a:lnTo>
                  <a:lnTo>
                    <a:pt x="2866847" y="470077"/>
                  </a:lnTo>
                  <a:close/>
                </a:path>
                <a:path w="8199755" h="470535">
                  <a:moveTo>
                    <a:pt x="2816047" y="470077"/>
                  </a:moveTo>
                  <a:lnTo>
                    <a:pt x="2777947" y="470077"/>
                  </a:lnTo>
                  <a:lnTo>
                    <a:pt x="2777947" y="457377"/>
                  </a:lnTo>
                  <a:lnTo>
                    <a:pt x="2816047" y="457377"/>
                  </a:lnTo>
                  <a:lnTo>
                    <a:pt x="2816047" y="470077"/>
                  </a:lnTo>
                  <a:close/>
                </a:path>
                <a:path w="8199755" h="470535">
                  <a:moveTo>
                    <a:pt x="2765247" y="470077"/>
                  </a:moveTo>
                  <a:lnTo>
                    <a:pt x="2727147" y="470077"/>
                  </a:lnTo>
                  <a:lnTo>
                    <a:pt x="2727147" y="457377"/>
                  </a:lnTo>
                  <a:lnTo>
                    <a:pt x="2765247" y="457377"/>
                  </a:lnTo>
                  <a:lnTo>
                    <a:pt x="2765247" y="470077"/>
                  </a:lnTo>
                  <a:close/>
                </a:path>
                <a:path w="8199755" h="470535">
                  <a:moveTo>
                    <a:pt x="2714447" y="470077"/>
                  </a:moveTo>
                  <a:lnTo>
                    <a:pt x="2676347" y="470077"/>
                  </a:lnTo>
                  <a:lnTo>
                    <a:pt x="2676347" y="457377"/>
                  </a:lnTo>
                  <a:lnTo>
                    <a:pt x="2714447" y="457377"/>
                  </a:lnTo>
                  <a:lnTo>
                    <a:pt x="2714447" y="470077"/>
                  </a:lnTo>
                  <a:close/>
                </a:path>
                <a:path w="8199755" h="470535">
                  <a:moveTo>
                    <a:pt x="2663647" y="470077"/>
                  </a:moveTo>
                  <a:lnTo>
                    <a:pt x="2625547" y="470077"/>
                  </a:lnTo>
                  <a:lnTo>
                    <a:pt x="2625547" y="457377"/>
                  </a:lnTo>
                  <a:lnTo>
                    <a:pt x="2663647" y="457377"/>
                  </a:lnTo>
                  <a:lnTo>
                    <a:pt x="2663647" y="470077"/>
                  </a:lnTo>
                  <a:close/>
                </a:path>
                <a:path w="8199755" h="470535">
                  <a:moveTo>
                    <a:pt x="2612847" y="470077"/>
                  </a:moveTo>
                  <a:lnTo>
                    <a:pt x="2574747" y="470077"/>
                  </a:lnTo>
                  <a:lnTo>
                    <a:pt x="2574747" y="457377"/>
                  </a:lnTo>
                  <a:lnTo>
                    <a:pt x="2612847" y="457377"/>
                  </a:lnTo>
                  <a:lnTo>
                    <a:pt x="2612847" y="470077"/>
                  </a:lnTo>
                  <a:close/>
                </a:path>
                <a:path w="8199755" h="470535">
                  <a:moveTo>
                    <a:pt x="2562047" y="470077"/>
                  </a:moveTo>
                  <a:lnTo>
                    <a:pt x="2523947" y="470077"/>
                  </a:lnTo>
                  <a:lnTo>
                    <a:pt x="2523947" y="457377"/>
                  </a:lnTo>
                  <a:lnTo>
                    <a:pt x="2562047" y="457377"/>
                  </a:lnTo>
                  <a:lnTo>
                    <a:pt x="2562047" y="470077"/>
                  </a:lnTo>
                  <a:close/>
                </a:path>
                <a:path w="8199755" h="470535">
                  <a:moveTo>
                    <a:pt x="2511247" y="470077"/>
                  </a:moveTo>
                  <a:lnTo>
                    <a:pt x="2473147" y="470077"/>
                  </a:lnTo>
                  <a:lnTo>
                    <a:pt x="2473147" y="457377"/>
                  </a:lnTo>
                  <a:lnTo>
                    <a:pt x="2511247" y="457377"/>
                  </a:lnTo>
                  <a:lnTo>
                    <a:pt x="2511247" y="470077"/>
                  </a:lnTo>
                  <a:close/>
                </a:path>
                <a:path w="8199755" h="470535">
                  <a:moveTo>
                    <a:pt x="2460447" y="470077"/>
                  </a:moveTo>
                  <a:lnTo>
                    <a:pt x="2422347" y="470077"/>
                  </a:lnTo>
                  <a:lnTo>
                    <a:pt x="2422347" y="457377"/>
                  </a:lnTo>
                  <a:lnTo>
                    <a:pt x="2460447" y="457377"/>
                  </a:lnTo>
                  <a:lnTo>
                    <a:pt x="2460447" y="470077"/>
                  </a:lnTo>
                  <a:close/>
                </a:path>
                <a:path w="8199755" h="470535">
                  <a:moveTo>
                    <a:pt x="2409647" y="470077"/>
                  </a:moveTo>
                  <a:lnTo>
                    <a:pt x="2371547" y="470077"/>
                  </a:lnTo>
                  <a:lnTo>
                    <a:pt x="2371547" y="457377"/>
                  </a:lnTo>
                  <a:lnTo>
                    <a:pt x="2409647" y="457377"/>
                  </a:lnTo>
                  <a:lnTo>
                    <a:pt x="2409647" y="470077"/>
                  </a:lnTo>
                  <a:close/>
                </a:path>
                <a:path w="8199755" h="470535">
                  <a:moveTo>
                    <a:pt x="2358847" y="470077"/>
                  </a:moveTo>
                  <a:lnTo>
                    <a:pt x="2320747" y="470077"/>
                  </a:lnTo>
                  <a:lnTo>
                    <a:pt x="2320747" y="457377"/>
                  </a:lnTo>
                  <a:lnTo>
                    <a:pt x="2358847" y="457377"/>
                  </a:lnTo>
                  <a:lnTo>
                    <a:pt x="2358847" y="470077"/>
                  </a:lnTo>
                  <a:close/>
                </a:path>
                <a:path w="8199755" h="470535">
                  <a:moveTo>
                    <a:pt x="2308047" y="470077"/>
                  </a:moveTo>
                  <a:lnTo>
                    <a:pt x="2269947" y="470077"/>
                  </a:lnTo>
                  <a:lnTo>
                    <a:pt x="2269947" y="457377"/>
                  </a:lnTo>
                  <a:lnTo>
                    <a:pt x="2308047" y="457377"/>
                  </a:lnTo>
                  <a:lnTo>
                    <a:pt x="2308047" y="470077"/>
                  </a:lnTo>
                  <a:close/>
                </a:path>
                <a:path w="8199755" h="470535">
                  <a:moveTo>
                    <a:pt x="2257247" y="470077"/>
                  </a:moveTo>
                  <a:lnTo>
                    <a:pt x="2219147" y="470077"/>
                  </a:lnTo>
                  <a:lnTo>
                    <a:pt x="2219147" y="457377"/>
                  </a:lnTo>
                  <a:lnTo>
                    <a:pt x="2257247" y="457377"/>
                  </a:lnTo>
                  <a:lnTo>
                    <a:pt x="2257247" y="470077"/>
                  </a:lnTo>
                  <a:close/>
                </a:path>
                <a:path w="8199755" h="470535">
                  <a:moveTo>
                    <a:pt x="2206447" y="470077"/>
                  </a:moveTo>
                  <a:lnTo>
                    <a:pt x="2168347" y="470077"/>
                  </a:lnTo>
                  <a:lnTo>
                    <a:pt x="2168347" y="457377"/>
                  </a:lnTo>
                  <a:lnTo>
                    <a:pt x="2206447" y="457377"/>
                  </a:lnTo>
                  <a:lnTo>
                    <a:pt x="2206447" y="470077"/>
                  </a:lnTo>
                  <a:close/>
                </a:path>
                <a:path w="8199755" h="470535">
                  <a:moveTo>
                    <a:pt x="2155647" y="470077"/>
                  </a:moveTo>
                  <a:lnTo>
                    <a:pt x="2117547" y="470077"/>
                  </a:lnTo>
                  <a:lnTo>
                    <a:pt x="2117547" y="457377"/>
                  </a:lnTo>
                  <a:lnTo>
                    <a:pt x="2155647" y="457377"/>
                  </a:lnTo>
                  <a:lnTo>
                    <a:pt x="2155647" y="470077"/>
                  </a:lnTo>
                  <a:close/>
                </a:path>
                <a:path w="8199755" h="470535">
                  <a:moveTo>
                    <a:pt x="2104847" y="470077"/>
                  </a:moveTo>
                  <a:lnTo>
                    <a:pt x="2066747" y="470077"/>
                  </a:lnTo>
                  <a:lnTo>
                    <a:pt x="2066747" y="457377"/>
                  </a:lnTo>
                  <a:lnTo>
                    <a:pt x="2104847" y="457377"/>
                  </a:lnTo>
                  <a:lnTo>
                    <a:pt x="2104847" y="470077"/>
                  </a:lnTo>
                  <a:close/>
                </a:path>
                <a:path w="8199755" h="470535">
                  <a:moveTo>
                    <a:pt x="2054047" y="470077"/>
                  </a:moveTo>
                  <a:lnTo>
                    <a:pt x="2015947" y="470077"/>
                  </a:lnTo>
                  <a:lnTo>
                    <a:pt x="2015947" y="457377"/>
                  </a:lnTo>
                  <a:lnTo>
                    <a:pt x="2054047" y="457377"/>
                  </a:lnTo>
                  <a:lnTo>
                    <a:pt x="2054047" y="470077"/>
                  </a:lnTo>
                  <a:close/>
                </a:path>
                <a:path w="8199755" h="470535">
                  <a:moveTo>
                    <a:pt x="2003247" y="470077"/>
                  </a:moveTo>
                  <a:lnTo>
                    <a:pt x="1965147" y="470077"/>
                  </a:lnTo>
                  <a:lnTo>
                    <a:pt x="1965147" y="457377"/>
                  </a:lnTo>
                  <a:lnTo>
                    <a:pt x="2003247" y="457377"/>
                  </a:lnTo>
                  <a:lnTo>
                    <a:pt x="2003247" y="470077"/>
                  </a:lnTo>
                  <a:close/>
                </a:path>
                <a:path w="8199755" h="470535">
                  <a:moveTo>
                    <a:pt x="1952447" y="470077"/>
                  </a:moveTo>
                  <a:lnTo>
                    <a:pt x="1914347" y="470077"/>
                  </a:lnTo>
                  <a:lnTo>
                    <a:pt x="1914347" y="457377"/>
                  </a:lnTo>
                  <a:lnTo>
                    <a:pt x="1952447" y="457377"/>
                  </a:lnTo>
                  <a:lnTo>
                    <a:pt x="1952447" y="470077"/>
                  </a:lnTo>
                  <a:close/>
                </a:path>
                <a:path w="8199755" h="470535">
                  <a:moveTo>
                    <a:pt x="1901647" y="470077"/>
                  </a:moveTo>
                  <a:lnTo>
                    <a:pt x="1863547" y="470077"/>
                  </a:lnTo>
                  <a:lnTo>
                    <a:pt x="1863547" y="457377"/>
                  </a:lnTo>
                  <a:lnTo>
                    <a:pt x="1901647" y="457377"/>
                  </a:lnTo>
                  <a:lnTo>
                    <a:pt x="1901647" y="470077"/>
                  </a:lnTo>
                  <a:close/>
                </a:path>
                <a:path w="8199755" h="470535">
                  <a:moveTo>
                    <a:pt x="1850847" y="470077"/>
                  </a:moveTo>
                  <a:lnTo>
                    <a:pt x="1812747" y="470077"/>
                  </a:lnTo>
                  <a:lnTo>
                    <a:pt x="1812747" y="457377"/>
                  </a:lnTo>
                  <a:lnTo>
                    <a:pt x="1850847" y="457377"/>
                  </a:lnTo>
                  <a:lnTo>
                    <a:pt x="1850847" y="470077"/>
                  </a:lnTo>
                  <a:close/>
                </a:path>
                <a:path w="8199755" h="470535">
                  <a:moveTo>
                    <a:pt x="1800047" y="470077"/>
                  </a:moveTo>
                  <a:lnTo>
                    <a:pt x="1761947" y="470077"/>
                  </a:lnTo>
                  <a:lnTo>
                    <a:pt x="1761947" y="457377"/>
                  </a:lnTo>
                  <a:lnTo>
                    <a:pt x="1800047" y="457377"/>
                  </a:lnTo>
                  <a:lnTo>
                    <a:pt x="1800047" y="470077"/>
                  </a:lnTo>
                  <a:close/>
                </a:path>
                <a:path w="8199755" h="470535">
                  <a:moveTo>
                    <a:pt x="1749247" y="470077"/>
                  </a:moveTo>
                  <a:lnTo>
                    <a:pt x="1711147" y="470077"/>
                  </a:lnTo>
                  <a:lnTo>
                    <a:pt x="1711147" y="457377"/>
                  </a:lnTo>
                  <a:lnTo>
                    <a:pt x="1749247" y="457377"/>
                  </a:lnTo>
                  <a:lnTo>
                    <a:pt x="1749247" y="470077"/>
                  </a:lnTo>
                  <a:close/>
                </a:path>
                <a:path w="8199755" h="470535">
                  <a:moveTo>
                    <a:pt x="1698447" y="470077"/>
                  </a:moveTo>
                  <a:lnTo>
                    <a:pt x="1660347" y="470077"/>
                  </a:lnTo>
                  <a:lnTo>
                    <a:pt x="1660347" y="457377"/>
                  </a:lnTo>
                  <a:lnTo>
                    <a:pt x="1698447" y="457377"/>
                  </a:lnTo>
                  <a:lnTo>
                    <a:pt x="1698447" y="470077"/>
                  </a:lnTo>
                  <a:close/>
                </a:path>
                <a:path w="8199755" h="470535">
                  <a:moveTo>
                    <a:pt x="1647647" y="470077"/>
                  </a:moveTo>
                  <a:lnTo>
                    <a:pt x="1609547" y="470077"/>
                  </a:lnTo>
                  <a:lnTo>
                    <a:pt x="1609547" y="457377"/>
                  </a:lnTo>
                  <a:lnTo>
                    <a:pt x="1647647" y="457377"/>
                  </a:lnTo>
                  <a:lnTo>
                    <a:pt x="1647647" y="470077"/>
                  </a:lnTo>
                  <a:close/>
                </a:path>
                <a:path w="8199755" h="470535">
                  <a:moveTo>
                    <a:pt x="1596847" y="470077"/>
                  </a:moveTo>
                  <a:lnTo>
                    <a:pt x="1558747" y="470077"/>
                  </a:lnTo>
                  <a:lnTo>
                    <a:pt x="1558747" y="457377"/>
                  </a:lnTo>
                  <a:lnTo>
                    <a:pt x="1596847" y="457377"/>
                  </a:lnTo>
                  <a:lnTo>
                    <a:pt x="1596847" y="470077"/>
                  </a:lnTo>
                  <a:close/>
                </a:path>
                <a:path w="8199755" h="470535">
                  <a:moveTo>
                    <a:pt x="1546047" y="470077"/>
                  </a:moveTo>
                  <a:lnTo>
                    <a:pt x="1507947" y="470077"/>
                  </a:lnTo>
                  <a:lnTo>
                    <a:pt x="1507947" y="457377"/>
                  </a:lnTo>
                  <a:lnTo>
                    <a:pt x="1546047" y="457377"/>
                  </a:lnTo>
                  <a:lnTo>
                    <a:pt x="1546047" y="470077"/>
                  </a:lnTo>
                  <a:close/>
                </a:path>
                <a:path w="8199755" h="470535">
                  <a:moveTo>
                    <a:pt x="1495247" y="470077"/>
                  </a:moveTo>
                  <a:lnTo>
                    <a:pt x="1457147" y="470077"/>
                  </a:lnTo>
                  <a:lnTo>
                    <a:pt x="1457147" y="457377"/>
                  </a:lnTo>
                  <a:lnTo>
                    <a:pt x="1495247" y="457377"/>
                  </a:lnTo>
                  <a:lnTo>
                    <a:pt x="1495247" y="470077"/>
                  </a:lnTo>
                  <a:close/>
                </a:path>
                <a:path w="8199755" h="470535">
                  <a:moveTo>
                    <a:pt x="1444447" y="470077"/>
                  </a:moveTo>
                  <a:lnTo>
                    <a:pt x="1406347" y="470077"/>
                  </a:lnTo>
                  <a:lnTo>
                    <a:pt x="1406347" y="457377"/>
                  </a:lnTo>
                  <a:lnTo>
                    <a:pt x="1444447" y="457377"/>
                  </a:lnTo>
                  <a:lnTo>
                    <a:pt x="1444447" y="470077"/>
                  </a:lnTo>
                  <a:close/>
                </a:path>
                <a:path w="8199755" h="470535">
                  <a:moveTo>
                    <a:pt x="1393647" y="470077"/>
                  </a:moveTo>
                  <a:lnTo>
                    <a:pt x="1355547" y="470077"/>
                  </a:lnTo>
                  <a:lnTo>
                    <a:pt x="1355547" y="457377"/>
                  </a:lnTo>
                  <a:lnTo>
                    <a:pt x="1393647" y="457377"/>
                  </a:lnTo>
                  <a:lnTo>
                    <a:pt x="1393647" y="470077"/>
                  </a:lnTo>
                  <a:close/>
                </a:path>
                <a:path w="8199755" h="470535">
                  <a:moveTo>
                    <a:pt x="1342847" y="470077"/>
                  </a:moveTo>
                  <a:lnTo>
                    <a:pt x="1304747" y="470077"/>
                  </a:lnTo>
                  <a:lnTo>
                    <a:pt x="1304747" y="457377"/>
                  </a:lnTo>
                  <a:lnTo>
                    <a:pt x="1342847" y="457377"/>
                  </a:lnTo>
                  <a:lnTo>
                    <a:pt x="1342847" y="470077"/>
                  </a:lnTo>
                  <a:close/>
                </a:path>
                <a:path w="8199755" h="470535">
                  <a:moveTo>
                    <a:pt x="1292047" y="470077"/>
                  </a:moveTo>
                  <a:lnTo>
                    <a:pt x="1253947" y="470077"/>
                  </a:lnTo>
                  <a:lnTo>
                    <a:pt x="1253947" y="457377"/>
                  </a:lnTo>
                  <a:lnTo>
                    <a:pt x="1292047" y="457377"/>
                  </a:lnTo>
                  <a:lnTo>
                    <a:pt x="1292047" y="470077"/>
                  </a:lnTo>
                  <a:close/>
                </a:path>
                <a:path w="8199755" h="470535">
                  <a:moveTo>
                    <a:pt x="1241247" y="470077"/>
                  </a:moveTo>
                  <a:lnTo>
                    <a:pt x="1203147" y="470077"/>
                  </a:lnTo>
                  <a:lnTo>
                    <a:pt x="1203147" y="457377"/>
                  </a:lnTo>
                  <a:lnTo>
                    <a:pt x="1241247" y="457377"/>
                  </a:lnTo>
                  <a:lnTo>
                    <a:pt x="1241247" y="470077"/>
                  </a:lnTo>
                  <a:close/>
                </a:path>
                <a:path w="8199755" h="470535">
                  <a:moveTo>
                    <a:pt x="1190447" y="470077"/>
                  </a:moveTo>
                  <a:lnTo>
                    <a:pt x="1152347" y="470077"/>
                  </a:lnTo>
                  <a:lnTo>
                    <a:pt x="1152347" y="457377"/>
                  </a:lnTo>
                  <a:lnTo>
                    <a:pt x="1190447" y="457377"/>
                  </a:lnTo>
                  <a:lnTo>
                    <a:pt x="1190447" y="470077"/>
                  </a:lnTo>
                  <a:close/>
                </a:path>
                <a:path w="8199755" h="470535">
                  <a:moveTo>
                    <a:pt x="1139647" y="470077"/>
                  </a:moveTo>
                  <a:lnTo>
                    <a:pt x="1101547" y="470077"/>
                  </a:lnTo>
                  <a:lnTo>
                    <a:pt x="1101547" y="457377"/>
                  </a:lnTo>
                  <a:lnTo>
                    <a:pt x="1139647" y="457377"/>
                  </a:lnTo>
                  <a:lnTo>
                    <a:pt x="1139647" y="470077"/>
                  </a:lnTo>
                  <a:close/>
                </a:path>
                <a:path w="8199755" h="470535">
                  <a:moveTo>
                    <a:pt x="1088847" y="470077"/>
                  </a:moveTo>
                  <a:lnTo>
                    <a:pt x="1050747" y="470077"/>
                  </a:lnTo>
                  <a:lnTo>
                    <a:pt x="1050747" y="457377"/>
                  </a:lnTo>
                  <a:lnTo>
                    <a:pt x="1088847" y="457377"/>
                  </a:lnTo>
                  <a:lnTo>
                    <a:pt x="1088847" y="470077"/>
                  </a:lnTo>
                  <a:close/>
                </a:path>
                <a:path w="8199755" h="470535">
                  <a:moveTo>
                    <a:pt x="1038047" y="470077"/>
                  </a:moveTo>
                  <a:lnTo>
                    <a:pt x="999947" y="470077"/>
                  </a:lnTo>
                  <a:lnTo>
                    <a:pt x="999947" y="457377"/>
                  </a:lnTo>
                  <a:lnTo>
                    <a:pt x="1038047" y="457377"/>
                  </a:lnTo>
                  <a:lnTo>
                    <a:pt x="1038047" y="470077"/>
                  </a:lnTo>
                  <a:close/>
                </a:path>
                <a:path w="8199755" h="470535">
                  <a:moveTo>
                    <a:pt x="987247" y="470077"/>
                  </a:moveTo>
                  <a:lnTo>
                    <a:pt x="949147" y="470077"/>
                  </a:lnTo>
                  <a:lnTo>
                    <a:pt x="949147" y="457377"/>
                  </a:lnTo>
                  <a:lnTo>
                    <a:pt x="987247" y="457377"/>
                  </a:lnTo>
                  <a:lnTo>
                    <a:pt x="987247" y="470077"/>
                  </a:lnTo>
                  <a:close/>
                </a:path>
                <a:path w="8199755" h="470535">
                  <a:moveTo>
                    <a:pt x="936447" y="470077"/>
                  </a:moveTo>
                  <a:lnTo>
                    <a:pt x="898347" y="470077"/>
                  </a:lnTo>
                  <a:lnTo>
                    <a:pt x="898347" y="457377"/>
                  </a:lnTo>
                  <a:lnTo>
                    <a:pt x="936447" y="457377"/>
                  </a:lnTo>
                  <a:lnTo>
                    <a:pt x="936447" y="470077"/>
                  </a:lnTo>
                  <a:close/>
                </a:path>
                <a:path w="8199755" h="470535">
                  <a:moveTo>
                    <a:pt x="885647" y="470077"/>
                  </a:moveTo>
                  <a:lnTo>
                    <a:pt x="847547" y="470077"/>
                  </a:lnTo>
                  <a:lnTo>
                    <a:pt x="847547" y="457377"/>
                  </a:lnTo>
                  <a:lnTo>
                    <a:pt x="885647" y="457377"/>
                  </a:lnTo>
                  <a:lnTo>
                    <a:pt x="885647" y="470077"/>
                  </a:lnTo>
                  <a:close/>
                </a:path>
                <a:path w="8199755" h="470535">
                  <a:moveTo>
                    <a:pt x="834847" y="470077"/>
                  </a:moveTo>
                  <a:lnTo>
                    <a:pt x="796747" y="470077"/>
                  </a:lnTo>
                  <a:lnTo>
                    <a:pt x="796747" y="457377"/>
                  </a:lnTo>
                  <a:lnTo>
                    <a:pt x="834847" y="457377"/>
                  </a:lnTo>
                  <a:lnTo>
                    <a:pt x="834847" y="470077"/>
                  </a:lnTo>
                  <a:close/>
                </a:path>
                <a:path w="8199755" h="470535">
                  <a:moveTo>
                    <a:pt x="784047" y="470077"/>
                  </a:moveTo>
                  <a:lnTo>
                    <a:pt x="745947" y="470077"/>
                  </a:lnTo>
                  <a:lnTo>
                    <a:pt x="745947" y="457377"/>
                  </a:lnTo>
                  <a:lnTo>
                    <a:pt x="784047" y="457377"/>
                  </a:lnTo>
                  <a:lnTo>
                    <a:pt x="784047" y="470077"/>
                  </a:lnTo>
                  <a:close/>
                </a:path>
                <a:path w="8199755" h="470535">
                  <a:moveTo>
                    <a:pt x="733247" y="470077"/>
                  </a:moveTo>
                  <a:lnTo>
                    <a:pt x="695147" y="470077"/>
                  </a:lnTo>
                  <a:lnTo>
                    <a:pt x="695147" y="457377"/>
                  </a:lnTo>
                  <a:lnTo>
                    <a:pt x="733247" y="457377"/>
                  </a:lnTo>
                  <a:lnTo>
                    <a:pt x="733247" y="470077"/>
                  </a:lnTo>
                  <a:close/>
                </a:path>
                <a:path w="8199755" h="470535">
                  <a:moveTo>
                    <a:pt x="682447" y="470077"/>
                  </a:moveTo>
                  <a:lnTo>
                    <a:pt x="644347" y="470077"/>
                  </a:lnTo>
                  <a:lnTo>
                    <a:pt x="644347" y="457377"/>
                  </a:lnTo>
                  <a:lnTo>
                    <a:pt x="682447" y="457377"/>
                  </a:lnTo>
                  <a:lnTo>
                    <a:pt x="682447" y="470077"/>
                  </a:lnTo>
                  <a:close/>
                </a:path>
                <a:path w="8199755" h="470535">
                  <a:moveTo>
                    <a:pt x="631647" y="470077"/>
                  </a:moveTo>
                  <a:lnTo>
                    <a:pt x="593547" y="470077"/>
                  </a:lnTo>
                  <a:lnTo>
                    <a:pt x="593547" y="457377"/>
                  </a:lnTo>
                  <a:lnTo>
                    <a:pt x="631647" y="457377"/>
                  </a:lnTo>
                  <a:lnTo>
                    <a:pt x="631647" y="470077"/>
                  </a:lnTo>
                  <a:close/>
                </a:path>
                <a:path w="8199755" h="470535">
                  <a:moveTo>
                    <a:pt x="580847" y="470077"/>
                  </a:moveTo>
                  <a:lnTo>
                    <a:pt x="542747" y="470077"/>
                  </a:lnTo>
                  <a:lnTo>
                    <a:pt x="542747" y="457377"/>
                  </a:lnTo>
                  <a:lnTo>
                    <a:pt x="580847" y="457377"/>
                  </a:lnTo>
                  <a:lnTo>
                    <a:pt x="580847" y="470077"/>
                  </a:lnTo>
                  <a:close/>
                </a:path>
                <a:path w="8199755" h="470535">
                  <a:moveTo>
                    <a:pt x="530047" y="470077"/>
                  </a:moveTo>
                  <a:lnTo>
                    <a:pt x="491947" y="470077"/>
                  </a:lnTo>
                  <a:lnTo>
                    <a:pt x="491947" y="457377"/>
                  </a:lnTo>
                  <a:lnTo>
                    <a:pt x="530047" y="457377"/>
                  </a:lnTo>
                  <a:lnTo>
                    <a:pt x="530047" y="470077"/>
                  </a:lnTo>
                  <a:close/>
                </a:path>
                <a:path w="8199755" h="470535">
                  <a:moveTo>
                    <a:pt x="479247" y="470077"/>
                  </a:moveTo>
                  <a:lnTo>
                    <a:pt x="441147" y="470077"/>
                  </a:lnTo>
                  <a:lnTo>
                    <a:pt x="441147" y="457377"/>
                  </a:lnTo>
                  <a:lnTo>
                    <a:pt x="479247" y="457377"/>
                  </a:lnTo>
                  <a:lnTo>
                    <a:pt x="479247" y="470077"/>
                  </a:lnTo>
                  <a:close/>
                </a:path>
                <a:path w="8199755" h="470535">
                  <a:moveTo>
                    <a:pt x="428447" y="470077"/>
                  </a:moveTo>
                  <a:lnTo>
                    <a:pt x="390347" y="470077"/>
                  </a:lnTo>
                  <a:lnTo>
                    <a:pt x="390347" y="457377"/>
                  </a:lnTo>
                  <a:lnTo>
                    <a:pt x="428447" y="457377"/>
                  </a:lnTo>
                  <a:lnTo>
                    <a:pt x="428447" y="470077"/>
                  </a:lnTo>
                  <a:close/>
                </a:path>
                <a:path w="8199755" h="470535">
                  <a:moveTo>
                    <a:pt x="377647" y="470077"/>
                  </a:moveTo>
                  <a:lnTo>
                    <a:pt x="339547" y="470077"/>
                  </a:lnTo>
                  <a:lnTo>
                    <a:pt x="339547" y="457377"/>
                  </a:lnTo>
                  <a:lnTo>
                    <a:pt x="377647" y="457377"/>
                  </a:lnTo>
                  <a:lnTo>
                    <a:pt x="377647" y="470077"/>
                  </a:lnTo>
                  <a:close/>
                </a:path>
                <a:path w="8199755" h="470535">
                  <a:moveTo>
                    <a:pt x="326847" y="470077"/>
                  </a:moveTo>
                  <a:lnTo>
                    <a:pt x="288747" y="470077"/>
                  </a:lnTo>
                  <a:lnTo>
                    <a:pt x="288747" y="457377"/>
                  </a:lnTo>
                  <a:lnTo>
                    <a:pt x="326847" y="457377"/>
                  </a:lnTo>
                  <a:lnTo>
                    <a:pt x="326847" y="470077"/>
                  </a:lnTo>
                  <a:close/>
                </a:path>
                <a:path w="8199755" h="470535">
                  <a:moveTo>
                    <a:pt x="276047" y="470077"/>
                  </a:moveTo>
                  <a:lnTo>
                    <a:pt x="237947" y="470077"/>
                  </a:lnTo>
                  <a:lnTo>
                    <a:pt x="237947" y="457377"/>
                  </a:lnTo>
                  <a:lnTo>
                    <a:pt x="276047" y="457377"/>
                  </a:lnTo>
                  <a:lnTo>
                    <a:pt x="276047" y="470077"/>
                  </a:lnTo>
                  <a:close/>
                </a:path>
                <a:path w="8199755" h="470535">
                  <a:moveTo>
                    <a:pt x="225247" y="470077"/>
                  </a:moveTo>
                  <a:lnTo>
                    <a:pt x="187147" y="470077"/>
                  </a:lnTo>
                  <a:lnTo>
                    <a:pt x="187147" y="457377"/>
                  </a:lnTo>
                  <a:lnTo>
                    <a:pt x="225247" y="457377"/>
                  </a:lnTo>
                  <a:lnTo>
                    <a:pt x="225247" y="470077"/>
                  </a:lnTo>
                  <a:close/>
                </a:path>
                <a:path w="8199755" h="470535">
                  <a:moveTo>
                    <a:pt x="174447" y="470077"/>
                  </a:moveTo>
                  <a:lnTo>
                    <a:pt x="136347" y="470077"/>
                  </a:lnTo>
                  <a:lnTo>
                    <a:pt x="136347" y="457377"/>
                  </a:lnTo>
                  <a:lnTo>
                    <a:pt x="174447" y="457377"/>
                  </a:lnTo>
                  <a:lnTo>
                    <a:pt x="174447" y="470077"/>
                  </a:lnTo>
                  <a:close/>
                </a:path>
                <a:path w="8199755" h="470535">
                  <a:moveTo>
                    <a:pt x="123647" y="470077"/>
                  </a:moveTo>
                  <a:lnTo>
                    <a:pt x="85547" y="470077"/>
                  </a:lnTo>
                  <a:lnTo>
                    <a:pt x="85547" y="457377"/>
                  </a:lnTo>
                  <a:lnTo>
                    <a:pt x="123647" y="457377"/>
                  </a:lnTo>
                  <a:lnTo>
                    <a:pt x="123647" y="470077"/>
                  </a:lnTo>
                  <a:close/>
                </a:path>
                <a:path w="8199755" h="470535">
                  <a:moveTo>
                    <a:pt x="72847" y="470077"/>
                  </a:moveTo>
                  <a:lnTo>
                    <a:pt x="34747" y="470077"/>
                  </a:lnTo>
                  <a:lnTo>
                    <a:pt x="34747" y="457377"/>
                  </a:lnTo>
                  <a:lnTo>
                    <a:pt x="72847" y="457377"/>
                  </a:lnTo>
                  <a:lnTo>
                    <a:pt x="72847" y="470077"/>
                  </a:lnTo>
                  <a:close/>
                </a:path>
              </a:pathLst>
            </a:custGeom>
            <a:solidFill>
              <a:srgbClr val="FF0000"/>
            </a:solidFill>
          </p:spPr>
          <p:txBody>
            <a:bodyPr wrap="square" lIns="0" tIns="0" rIns="0" bIns="0" rtlCol="0"/>
            <a:p>
              <a:endParaRPr>
                <a:solidFill>
                  <a:schemeClr val="dk1"/>
                </a:solidFill>
              </a:endParaRPr>
            </a:p>
          </p:txBody>
        </p:sp>
        <p:sp>
          <p:nvSpPr>
            <p:cNvPr id="809" name="object 804"/>
            <p:cNvSpPr/>
            <p:nvPr>
              <p:custDataLst>
                <p:tags r:id="rId776"/>
              </p:custDataLst>
            </p:nvPr>
          </p:nvSpPr>
          <p:spPr>
            <a:xfrm>
              <a:off x="4765" y="8295"/>
              <a:ext cx="12913" cy="1950"/>
            </a:xfrm>
            <a:custGeom>
              <a:avLst/>
              <a:gdLst/>
              <a:ahLst/>
              <a:cxnLst/>
              <a:rect l="l" t="t" r="r" b="b"/>
              <a:pathLst>
                <a:path w="8199755" h="1238250">
                  <a:moveTo>
                    <a:pt x="6350" y="1231747"/>
                  </a:moveTo>
                  <a:lnTo>
                    <a:pt x="0" y="1231747"/>
                  </a:lnTo>
                  <a:lnTo>
                    <a:pt x="0" y="1193647"/>
                  </a:lnTo>
                  <a:lnTo>
                    <a:pt x="12700" y="1193647"/>
                  </a:lnTo>
                  <a:lnTo>
                    <a:pt x="12700" y="1225397"/>
                  </a:lnTo>
                  <a:lnTo>
                    <a:pt x="6350" y="1225397"/>
                  </a:lnTo>
                  <a:lnTo>
                    <a:pt x="6350" y="1231747"/>
                  </a:lnTo>
                  <a:close/>
                </a:path>
                <a:path w="8199755" h="1238250">
                  <a:moveTo>
                    <a:pt x="34061" y="1238097"/>
                  </a:moveTo>
                  <a:lnTo>
                    <a:pt x="6350" y="1238097"/>
                  </a:lnTo>
                  <a:lnTo>
                    <a:pt x="6350" y="1225397"/>
                  </a:lnTo>
                  <a:lnTo>
                    <a:pt x="12700" y="1225397"/>
                  </a:lnTo>
                  <a:lnTo>
                    <a:pt x="12700" y="1231747"/>
                  </a:lnTo>
                  <a:lnTo>
                    <a:pt x="34061" y="1231747"/>
                  </a:lnTo>
                  <a:lnTo>
                    <a:pt x="34061" y="1238097"/>
                  </a:lnTo>
                  <a:close/>
                </a:path>
                <a:path w="8199755" h="1238250">
                  <a:moveTo>
                    <a:pt x="34061" y="1231747"/>
                  </a:moveTo>
                  <a:lnTo>
                    <a:pt x="12700" y="1231747"/>
                  </a:lnTo>
                  <a:lnTo>
                    <a:pt x="12700" y="1225397"/>
                  </a:lnTo>
                  <a:lnTo>
                    <a:pt x="34061" y="1225397"/>
                  </a:lnTo>
                  <a:lnTo>
                    <a:pt x="34061" y="1231747"/>
                  </a:lnTo>
                  <a:close/>
                </a:path>
                <a:path w="8199755" h="1238250">
                  <a:moveTo>
                    <a:pt x="12700" y="1180947"/>
                  </a:moveTo>
                  <a:lnTo>
                    <a:pt x="0" y="1180947"/>
                  </a:lnTo>
                  <a:lnTo>
                    <a:pt x="0" y="1142847"/>
                  </a:lnTo>
                  <a:lnTo>
                    <a:pt x="12700" y="1142847"/>
                  </a:lnTo>
                  <a:lnTo>
                    <a:pt x="12700" y="1180947"/>
                  </a:lnTo>
                  <a:close/>
                </a:path>
                <a:path w="8199755" h="1238250">
                  <a:moveTo>
                    <a:pt x="12700" y="1130147"/>
                  </a:moveTo>
                  <a:lnTo>
                    <a:pt x="0" y="1130147"/>
                  </a:lnTo>
                  <a:lnTo>
                    <a:pt x="0" y="1092047"/>
                  </a:lnTo>
                  <a:lnTo>
                    <a:pt x="12700" y="1092047"/>
                  </a:lnTo>
                  <a:lnTo>
                    <a:pt x="12700" y="1130147"/>
                  </a:lnTo>
                  <a:close/>
                </a:path>
                <a:path w="8199755" h="1238250">
                  <a:moveTo>
                    <a:pt x="12700" y="1079347"/>
                  </a:moveTo>
                  <a:lnTo>
                    <a:pt x="0" y="1079347"/>
                  </a:lnTo>
                  <a:lnTo>
                    <a:pt x="0" y="1041247"/>
                  </a:lnTo>
                  <a:lnTo>
                    <a:pt x="12700" y="1041247"/>
                  </a:lnTo>
                  <a:lnTo>
                    <a:pt x="12700" y="1079347"/>
                  </a:lnTo>
                  <a:close/>
                </a:path>
                <a:path w="8199755" h="1238250">
                  <a:moveTo>
                    <a:pt x="12700" y="1028547"/>
                  </a:moveTo>
                  <a:lnTo>
                    <a:pt x="0" y="1028547"/>
                  </a:lnTo>
                  <a:lnTo>
                    <a:pt x="0" y="990447"/>
                  </a:lnTo>
                  <a:lnTo>
                    <a:pt x="12700" y="990447"/>
                  </a:lnTo>
                  <a:lnTo>
                    <a:pt x="12700" y="1028547"/>
                  </a:lnTo>
                  <a:close/>
                </a:path>
                <a:path w="8199755" h="1238250">
                  <a:moveTo>
                    <a:pt x="12700" y="977747"/>
                  </a:moveTo>
                  <a:lnTo>
                    <a:pt x="0" y="977747"/>
                  </a:lnTo>
                  <a:lnTo>
                    <a:pt x="0" y="939647"/>
                  </a:lnTo>
                  <a:lnTo>
                    <a:pt x="12700" y="939647"/>
                  </a:lnTo>
                  <a:lnTo>
                    <a:pt x="12700" y="977747"/>
                  </a:lnTo>
                  <a:close/>
                </a:path>
                <a:path w="8199755" h="1238250">
                  <a:moveTo>
                    <a:pt x="12700" y="926947"/>
                  </a:moveTo>
                  <a:lnTo>
                    <a:pt x="0" y="926947"/>
                  </a:lnTo>
                  <a:lnTo>
                    <a:pt x="0" y="888847"/>
                  </a:lnTo>
                  <a:lnTo>
                    <a:pt x="12700" y="888847"/>
                  </a:lnTo>
                  <a:lnTo>
                    <a:pt x="12700" y="926947"/>
                  </a:lnTo>
                  <a:close/>
                </a:path>
                <a:path w="8199755" h="1238250">
                  <a:moveTo>
                    <a:pt x="12700" y="876147"/>
                  </a:moveTo>
                  <a:lnTo>
                    <a:pt x="0" y="876147"/>
                  </a:lnTo>
                  <a:lnTo>
                    <a:pt x="0" y="838047"/>
                  </a:lnTo>
                  <a:lnTo>
                    <a:pt x="12700" y="838047"/>
                  </a:lnTo>
                  <a:lnTo>
                    <a:pt x="12700" y="876147"/>
                  </a:lnTo>
                  <a:close/>
                </a:path>
                <a:path w="8199755" h="1238250">
                  <a:moveTo>
                    <a:pt x="12700" y="825347"/>
                  </a:moveTo>
                  <a:lnTo>
                    <a:pt x="0" y="825347"/>
                  </a:lnTo>
                  <a:lnTo>
                    <a:pt x="0" y="787247"/>
                  </a:lnTo>
                  <a:lnTo>
                    <a:pt x="12700" y="787247"/>
                  </a:lnTo>
                  <a:lnTo>
                    <a:pt x="12700" y="825347"/>
                  </a:lnTo>
                  <a:close/>
                </a:path>
                <a:path w="8199755" h="1238250">
                  <a:moveTo>
                    <a:pt x="12700" y="774547"/>
                  </a:moveTo>
                  <a:lnTo>
                    <a:pt x="0" y="774547"/>
                  </a:lnTo>
                  <a:lnTo>
                    <a:pt x="0" y="736447"/>
                  </a:lnTo>
                  <a:lnTo>
                    <a:pt x="12700" y="736447"/>
                  </a:lnTo>
                  <a:lnTo>
                    <a:pt x="12700" y="774547"/>
                  </a:lnTo>
                  <a:close/>
                </a:path>
                <a:path w="8199755" h="1238250">
                  <a:moveTo>
                    <a:pt x="12700" y="723747"/>
                  </a:moveTo>
                  <a:lnTo>
                    <a:pt x="0" y="723747"/>
                  </a:lnTo>
                  <a:lnTo>
                    <a:pt x="0" y="685647"/>
                  </a:lnTo>
                  <a:lnTo>
                    <a:pt x="12700" y="685647"/>
                  </a:lnTo>
                  <a:lnTo>
                    <a:pt x="12700" y="723747"/>
                  </a:lnTo>
                  <a:close/>
                </a:path>
                <a:path w="8199755" h="1238250">
                  <a:moveTo>
                    <a:pt x="12700" y="672947"/>
                  </a:moveTo>
                  <a:lnTo>
                    <a:pt x="0" y="672947"/>
                  </a:lnTo>
                  <a:lnTo>
                    <a:pt x="0" y="634847"/>
                  </a:lnTo>
                  <a:lnTo>
                    <a:pt x="12700" y="634847"/>
                  </a:lnTo>
                  <a:lnTo>
                    <a:pt x="12700" y="672947"/>
                  </a:lnTo>
                  <a:close/>
                </a:path>
                <a:path w="8199755" h="1238250">
                  <a:moveTo>
                    <a:pt x="12700" y="622147"/>
                  </a:moveTo>
                  <a:lnTo>
                    <a:pt x="0" y="622147"/>
                  </a:lnTo>
                  <a:lnTo>
                    <a:pt x="0" y="584047"/>
                  </a:lnTo>
                  <a:lnTo>
                    <a:pt x="12700" y="584047"/>
                  </a:lnTo>
                  <a:lnTo>
                    <a:pt x="12700" y="622147"/>
                  </a:lnTo>
                  <a:close/>
                </a:path>
                <a:path w="8199755" h="1238250">
                  <a:moveTo>
                    <a:pt x="12700" y="571347"/>
                  </a:moveTo>
                  <a:lnTo>
                    <a:pt x="0" y="571347"/>
                  </a:lnTo>
                  <a:lnTo>
                    <a:pt x="0" y="533247"/>
                  </a:lnTo>
                  <a:lnTo>
                    <a:pt x="12700" y="533247"/>
                  </a:lnTo>
                  <a:lnTo>
                    <a:pt x="12700" y="571347"/>
                  </a:lnTo>
                  <a:close/>
                </a:path>
                <a:path w="8199755" h="1238250">
                  <a:moveTo>
                    <a:pt x="12700" y="520547"/>
                  </a:moveTo>
                  <a:lnTo>
                    <a:pt x="0" y="520547"/>
                  </a:lnTo>
                  <a:lnTo>
                    <a:pt x="0" y="482447"/>
                  </a:lnTo>
                  <a:lnTo>
                    <a:pt x="12700" y="482447"/>
                  </a:lnTo>
                  <a:lnTo>
                    <a:pt x="12700" y="520547"/>
                  </a:lnTo>
                  <a:close/>
                </a:path>
                <a:path w="8199755" h="1238250">
                  <a:moveTo>
                    <a:pt x="12700" y="469747"/>
                  </a:moveTo>
                  <a:lnTo>
                    <a:pt x="0" y="469747"/>
                  </a:lnTo>
                  <a:lnTo>
                    <a:pt x="0" y="431647"/>
                  </a:lnTo>
                  <a:lnTo>
                    <a:pt x="12700" y="431647"/>
                  </a:lnTo>
                  <a:lnTo>
                    <a:pt x="12700" y="469747"/>
                  </a:lnTo>
                  <a:close/>
                </a:path>
                <a:path w="8199755" h="1238250">
                  <a:moveTo>
                    <a:pt x="12700" y="418947"/>
                  </a:moveTo>
                  <a:lnTo>
                    <a:pt x="0" y="418947"/>
                  </a:lnTo>
                  <a:lnTo>
                    <a:pt x="0" y="380847"/>
                  </a:lnTo>
                  <a:lnTo>
                    <a:pt x="12700" y="380847"/>
                  </a:lnTo>
                  <a:lnTo>
                    <a:pt x="12700" y="418947"/>
                  </a:lnTo>
                  <a:close/>
                </a:path>
                <a:path w="8199755" h="1238250">
                  <a:moveTo>
                    <a:pt x="12700" y="368147"/>
                  </a:moveTo>
                  <a:lnTo>
                    <a:pt x="0" y="368147"/>
                  </a:lnTo>
                  <a:lnTo>
                    <a:pt x="0" y="330047"/>
                  </a:lnTo>
                  <a:lnTo>
                    <a:pt x="12700" y="330047"/>
                  </a:lnTo>
                  <a:lnTo>
                    <a:pt x="12700" y="368147"/>
                  </a:lnTo>
                  <a:close/>
                </a:path>
                <a:path w="8199755" h="1238250">
                  <a:moveTo>
                    <a:pt x="12700" y="317347"/>
                  </a:moveTo>
                  <a:lnTo>
                    <a:pt x="0" y="317347"/>
                  </a:lnTo>
                  <a:lnTo>
                    <a:pt x="0" y="279247"/>
                  </a:lnTo>
                  <a:lnTo>
                    <a:pt x="12700" y="279247"/>
                  </a:lnTo>
                  <a:lnTo>
                    <a:pt x="12700" y="317347"/>
                  </a:lnTo>
                  <a:close/>
                </a:path>
                <a:path w="8199755" h="1238250">
                  <a:moveTo>
                    <a:pt x="12700" y="266547"/>
                  </a:moveTo>
                  <a:lnTo>
                    <a:pt x="0" y="266547"/>
                  </a:lnTo>
                  <a:lnTo>
                    <a:pt x="0" y="228447"/>
                  </a:lnTo>
                  <a:lnTo>
                    <a:pt x="12700" y="228447"/>
                  </a:lnTo>
                  <a:lnTo>
                    <a:pt x="12700" y="266547"/>
                  </a:lnTo>
                  <a:close/>
                </a:path>
                <a:path w="8199755" h="1238250">
                  <a:moveTo>
                    <a:pt x="12700" y="215747"/>
                  </a:moveTo>
                  <a:lnTo>
                    <a:pt x="0" y="215747"/>
                  </a:lnTo>
                  <a:lnTo>
                    <a:pt x="0" y="177647"/>
                  </a:lnTo>
                  <a:lnTo>
                    <a:pt x="12700" y="177647"/>
                  </a:lnTo>
                  <a:lnTo>
                    <a:pt x="12700" y="215747"/>
                  </a:lnTo>
                  <a:close/>
                </a:path>
                <a:path w="8199755" h="1238250">
                  <a:moveTo>
                    <a:pt x="12700" y="164947"/>
                  </a:moveTo>
                  <a:lnTo>
                    <a:pt x="0" y="164947"/>
                  </a:lnTo>
                  <a:lnTo>
                    <a:pt x="0" y="126847"/>
                  </a:lnTo>
                  <a:lnTo>
                    <a:pt x="12700" y="126847"/>
                  </a:lnTo>
                  <a:lnTo>
                    <a:pt x="12700" y="164947"/>
                  </a:lnTo>
                  <a:close/>
                </a:path>
                <a:path w="8199755" h="1238250">
                  <a:moveTo>
                    <a:pt x="12700" y="114147"/>
                  </a:moveTo>
                  <a:lnTo>
                    <a:pt x="0" y="114147"/>
                  </a:lnTo>
                  <a:lnTo>
                    <a:pt x="0" y="76047"/>
                  </a:lnTo>
                  <a:lnTo>
                    <a:pt x="12700" y="76047"/>
                  </a:lnTo>
                  <a:lnTo>
                    <a:pt x="12700" y="114147"/>
                  </a:lnTo>
                  <a:close/>
                </a:path>
                <a:path w="8199755" h="1238250">
                  <a:moveTo>
                    <a:pt x="12700" y="63347"/>
                  </a:moveTo>
                  <a:lnTo>
                    <a:pt x="0" y="63347"/>
                  </a:lnTo>
                  <a:lnTo>
                    <a:pt x="0" y="25247"/>
                  </a:lnTo>
                  <a:lnTo>
                    <a:pt x="12700" y="25247"/>
                  </a:lnTo>
                  <a:lnTo>
                    <a:pt x="12700" y="63347"/>
                  </a:lnTo>
                  <a:close/>
                </a:path>
                <a:path w="8199755" h="1238250">
                  <a:moveTo>
                    <a:pt x="6502" y="12547"/>
                  </a:moveTo>
                  <a:lnTo>
                    <a:pt x="0" y="12547"/>
                  </a:lnTo>
                  <a:lnTo>
                    <a:pt x="0" y="0"/>
                  </a:lnTo>
                  <a:lnTo>
                    <a:pt x="38252" y="0"/>
                  </a:lnTo>
                  <a:lnTo>
                    <a:pt x="38252" y="6350"/>
                  </a:lnTo>
                  <a:lnTo>
                    <a:pt x="12700" y="6350"/>
                  </a:lnTo>
                  <a:lnTo>
                    <a:pt x="6502" y="12547"/>
                  </a:lnTo>
                  <a:close/>
                </a:path>
                <a:path w="8199755" h="1238250">
                  <a:moveTo>
                    <a:pt x="12700" y="12700"/>
                  </a:moveTo>
                  <a:lnTo>
                    <a:pt x="6350" y="12700"/>
                  </a:lnTo>
                  <a:lnTo>
                    <a:pt x="12700" y="6350"/>
                  </a:lnTo>
                  <a:lnTo>
                    <a:pt x="12700" y="12700"/>
                  </a:lnTo>
                  <a:close/>
                </a:path>
                <a:path w="8199755" h="1238250">
                  <a:moveTo>
                    <a:pt x="38252" y="12700"/>
                  </a:moveTo>
                  <a:lnTo>
                    <a:pt x="12700" y="12700"/>
                  </a:lnTo>
                  <a:lnTo>
                    <a:pt x="12700" y="6350"/>
                  </a:lnTo>
                  <a:lnTo>
                    <a:pt x="38252" y="6350"/>
                  </a:lnTo>
                  <a:lnTo>
                    <a:pt x="38252" y="12700"/>
                  </a:lnTo>
                  <a:close/>
                </a:path>
                <a:path w="8199755" h="1238250">
                  <a:moveTo>
                    <a:pt x="89052" y="12700"/>
                  </a:moveTo>
                  <a:lnTo>
                    <a:pt x="50952" y="12700"/>
                  </a:lnTo>
                  <a:lnTo>
                    <a:pt x="50952" y="0"/>
                  </a:lnTo>
                  <a:lnTo>
                    <a:pt x="89052" y="0"/>
                  </a:lnTo>
                  <a:lnTo>
                    <a:pt x="89052" y="12700"/>
                  </a:lnTo>
                  <a:close/>
                </a:path>
                <a:path w="8199755" h="1238250">
                  <a:moveTo>
                    <a:pt x="139852" y="12700"/>
                  </a:moveTo>
                  <a:lnTo>
                    <a:pt x="101752" y="12700"/>
                  </a:lnTo>
                  <a:lnTo>
                    <a:pt x="101752" y="0"/>
                  </a:lnTo>
                  <a:lnTo>
                    <a:pt x="139852" y="0"/>
                  </a:lnTo>
                  <a:lnTo>
                    <a:pt x="139852" y="12700"/>
                  </a:lnTo>
                  <a:close/>
                </a:path>
                <a:path w="8199755" h="1238250">
                  <a:moveTo>
                    <a:pt x="190652" y="12700"/>
                  </a:moveTo>
                  <a:lnTo>
                    <a:pt x="152552" y="12700"/>
                  </a:lnTo>
                  <a:lnTo>
                    <a:pt x="152552" y="0"/>
                  </a:lnTo>
                  <a:lnTo>
                    <a:pt x="190652" y="0"/>
                  </a:lnTo>
                  <a:lnTo>
                    <a:pt x="190652" y="12700"/>
                  </a:lnTo>
                  <a:close/>
                </a:path>
                <a:path w="8199755" h="1238250">
                  <a:moveTo>
                    <a:pt x="241452" y="12700"/>
                  </a:moveTo>
                  <a:lnTo>
                    <a:pt x="203352" y="12700"/>
                  </a:lnTo>
                  <a:lnTo>
                    <a:pt x="203352" y="0"/>
                  </a:lnTo>
                  <a:lnTo>
                    <a:pt x="241452" y="0"/>
                  </a:lnTo>
                  <a:lnTo>
                    <a:pt x="241452" y="12700"/>
                  </a:lnTo>
                  <a:close/>
                </a:path>
                <a:path w="8199755" h="1238250">
                  <a:moveTo>
                    <a:pt x="292252" y="12700"/>
                  </a:moveTo>
                  <a:lnTo>
                    <a:pt x="254152" y="12700"/>
                  </a:lnTo>
                  <a:lnTo>
                    <a:pt x="254152" y="0"/>
                  </a:lnTo>
                  <a:lnTo>
                    <a:pt x="292252" y="0"/>
                  </a:lnTo>
                  <a:lnTo>
                    <a:pt x="292252" y="12700"/>
                  </a:lnTo>
                  <a:close/>
                </a:path>
                <a:path w="8199755" h="1238250">
                  <a:moveTo>
                    <a:pt x="343052" y="12700"/>
                  </a:moveTo>
                  <a:lnTo>
                    <a:pt x="304952" y="12700"/>
                  </a:lnTo>
                  <a:lnTo>
                    <a:pt x="304952" y="0"/>
                  </a:lnTo>
                  <a:lnTo>
                    <a:pt x="343052" y="0"/>
                  </a:lnTo>
                  <a:lnTo>
                    <a:pt x="343052" y="12700"/>
                  </a:lnTo>
                  <a:close/>
                </a:path>
                <a:path w="8199755" h="1238250">
                  <a:moveTo>
                    <a:pt x="393852" y="12700"/>
                  </a:moveTo>
                  <a:lnTo>
                    <a:pt x="355752" y="12700"/>
                  </a:lnTo>
                  <a:lnTo>
                    <a:pt x="355752" y="0"/>
                  </a:lnTo>
                  <a:lnTo>
                    <a:pt x="393852" y="0"/>
                  </a:lnTo>
                  <a:lnTo>
                    <a:pt x="393852" y="12700"/>
                  </a:lnTo>
                  <a:close/>
                </a:path>
                <a:path w="8199755" h="1238250">
                  <a:moveTo>
                    <a:pt x="444652" y="12700"/>
                  </a:moveTo>
                  <a:lnTo>
                    <a:pt x="406552" y="12700"/>
                  </a:lnTo>
                  <a:lnTo>
                    <a:pt x="406552" y="0"/>
                  </a:lnTo>
                  <a:lnTo>
                    <a:pt x="444652" y="0"/>
                  </a:lnTo>
                  <a:lnTo>
                    <a:pt x="444652" y="12700"/>
                  </a:lnTo>
                  <a:close/>
                </a:path>
                <a:path w="8199755" h="1238250">
                  <a:moveTo>
                    <a:pt x="495452" y="12700"/>
                  </a:moveTo>
                  <a:lnTo>
                    <a:pt x="457352" y="12700"/>
                  </a:lnTo>
                  <a:lnTo>
                    <a:pt x="457352" y="0"/>
                  </a:lnTo>
                  <a:lnTo>
                    <a:pt x="495452" y="0"/>
                  </a:lnTo>
                  <a:lnTo>
                    <a:pt x="495452" y="12700"/>
                  </a:lnTo>
                  <a:close/>
                </a:path>
                <a:path w="8199755" h="1238250">
                  <a:moveTo>
                    <a:pt x="546252" y="12700"/>
                  </a:moveTo>
                  <a:lnTo>
                    <a:pt x="508152" y="12700"/>
                  </a:lnTo>
                  <a:lnTo>
                    <a:pt x="508152" y="0"/>
                  </a:lnTo>
                  <a:lnTo>
                    <a:pt x="546252" y="0"/>
                  </a:lnTo>
                  <a:lnTo>
                    <a:pt x="546252" y="12700"/>
                  </a:lnTo>
                  <a:close/>
                </a:path>
                <a:path w="8199755" h="1238250">
                  <a:moveTo>
                    <a:pt x="597052" y="12700"/>
                  </a:moveTo>
                  <a:lnTo>
                    <a:pt x="558952" y="12700"/>
                  </a:lnTo>
                  <a:lnTo>
                    <a:pt x="558952" y="0"/>
                  </a:lnTo>
                  <a:lnTo>
                    <a:pt x="597052" y="0"/>
                  </a:lnTo>
                  <a:lnTo>
                    <a:pt x="597052" y="12700"/>
                  </a:lnTo>
                  <a:close/>
                </a:path>
                <a:path w="8199755" h="1238250">
                  <a:moveTo>
                    <a:pt x="647852" y="12700"/>
                  </a:moveTo>
                  <a:lnTo>
                    <a:pt x="609752" y="12700"/>
                  </a:lnTo>
                  <a:lnTo>
                    <a:pt x="609752" y="0"/>
                  </a:lnTo>
                  <a:lnTo>
                    <a:pt x="647852" y="0"/>
                  </a:lnTo>
                  <a:lnTo>
                    <a:pt x="647852" y="12700"/>
                  </a:lnTo>
                  <a:close/>
                </a:path>
                <a:path w="8199755" h="1238250">
                  <a:moveTo>
                    <a:pt x="698652" y="12700"/>
                  </a:moveTo>
                  <a:lnTo>
                    <a:pt x="660552" y="12700"/>
                  </a:lnTo>
                  <a:lnTo>
                    <a:pt x="660552" y="0"/>
                  </a:lnTo>
                  <a:lnTo>
                    <a:pt x="698652" y="0"/>
                  </a:lnTo>
                  <a:lnTo>
                    <a:pt x="698652" y="12700"/>
                  </a:lnTo>
                  <a:close/>
                </a:path>
                <a:path w="8199755" h="1238250">
                  <a:moveTo>
                    <a:pt x="749452" y="12700"/>
                  </a:moveTo>
                  <a:lnTo>
                    <a:pt x="711352" y="12700"/>
                  </a:lnTo>
                  <a:lnTo>
                    <a:pt x="711352" y="0"/>
                  </a:lnTo>
                  <a:lnTo>
                    <a:pt x="749452" y="0"/>
                  </a:lnTo>
                  <a:lnTo>
                    <a:pt x="749452" y="12700"/>
                  </a:lnTo>
                  <a:close/>
                </a:path>
                <a:path w="8199755" h="1238250">
                  <a:moveTo>
                    <a:pt x="800252" y="12700"/>
                  </a:moveTo>
                  <a:lnTo>
                    <a:pt x="762152" y="12700"/>
                  </a:lnTo>
                  <a:lnTo>
                    <a:pt x="762152" y="0"/>
                  </a:lnTo>
                  <a:lnTo>
                    <a:pt x="800252" y="0"/>
                  </a:lnTo>
                  <a:lnTo>
                    <a:pt x="800252" y="12700"/>
                  </a:lnTo>
                  <a:close/>
                </a:path>
                <a:path w="8199755" h="1238250">
                  <a:moveTo>
                    <a:pt x="851052" y="12700"/>
                  </a:moveTo>
                  <a:lnTo>
                    <a:pt x="812952" y="12700"/>
                  </a:lnTo>
                  <a:lnTo>
                    <a:pt x="812952" y="0"/>
                  </a:lnTo>
                  <a:lnTo>
                    <a:pt x="851052" y="0"/>
                  </a:lnTo>
                  <a:lnTo>
                    <a:pt x="851052" y="12700"/>
                  </a:lnTo>
                  <a:close/>
                </a:path>
                <a:path w="8199755" h="1238250">
                  <a:moveTo>
                    <a:pt x="901852" y="12700"/>
                  </a:moveTo>
                  <a:lnTo>
                    <a:pt x="863752" y="12700"/>
                  </a:lnTo>
                  <a:lnTo>
                    <a:pt x="863752" y="0"/>
                  </a:lnTo>
                  <a:lnTo>
                    <a:pt x="901852" y="0"/>
                  </a:lnTo>
                  <a:lnTo>
                    <a:pt x="901852" y="12700"/>
                  </a:lnTo>
                  <a:close/>
                </a:path>
                <a:path w="8199755" h="1238250">
                  <a:moveTo>
                    <a:pt x="952652" y="12700"/>
                  </a:moveTo>
                  <a:lnTo>
                    <a:pt x="914552" y="12700"/>
                  </a:lnTo>
                  <a:lnTo>
                    <a:pt x="914552" y="0"/>
                  </a:lnTo>
                  <a:lnTo>
                    <a:pt x="952652" y="0"/>
                  </a:lnTo>
                  <a:lnTo>
                    <a:pt x="952652" y="12700"/>
                  </a:lnTo>
                  <a:close/>
                </a:path>
                <a:path w="8199755" h="1238250">
                  <a:moveTo>
                    <a:pt x="1003452" y="12700"/>
                  </a:moveTo>
                  <a:lnTo>
                    <a:pt x="965352" y="12700"/>
                  </a:lnTo>
                  <a:lnTo>
                    <a:pt x="965352" y="0"/>
                  </a:lnTo>
                  <a:lnTo>
                    <a:pt x="1003452" y="0"/>
                  </a:lnTo>
                  <a:lnTo>
                    <a:pt x="1003452" y="12700"/>
                  </a:lnTo>
                  <a:close/>
                </a:path>
                <a:path w="8199755" h="1238250">
                  <a:moveTo>
                    <a:pt x="1054252" y="12700"/>
                  </a:moveTo>
                  <a:lnTo>
                    <a:pt x="1016152" y="12700"/>
                  </a:lnTo>
                  <a:lnTo>
                    <a:pt x="1016152" y="0"/>
                  </a:lnTo>
                  <a:lnTo>
                    <a:pt x="1054252" y="0"/>
                  </a:lnTo>
                  <a:lnTo>
                    <a:pt x="1054252" y="12700"/>
                  </a:lnTo>
                  <a:close/>
                </a:path>
                <a:path w="8199755" h="1238250">
                  <a:moveTo>
                    <a:pt x="1105052" y="12700"/>
                  </a:moveTo>
                  <a:lnTo>
                    <a:pt x="1066952" y="12700"/>
                  </a:lnTo>
                  <a:lnTo>
                    <a:pt x="1066952" y="0"/>
                  </a:lnTo>
                  <a:lnTo>
                    <a:pt x="1105052" y="0"/>
                  </a:lnTo>
                  <a:lnTo>
                    <a:pt x="1105052" y="12700"/>
                  </a:lnTo>
                  <a:close/>
                </a:path>
                <a:path w="8199755" h="1238250">
                  <a:moveTo>
                    <a:pt x="1155852" y="12700"/>
                  </a:moveTo>
                  <a:lnTo>
                    <a:pt x="1117752" y="12700"/>
                  </a:lnTo>
                  <a:lnTo>
                    <a:pt x="1117752" y="0"/>
                  </a:lnTo>
                  <a:lnTo>
                    <a:pt x="1155852" y="0"/>
                  </a:lnTo>
                  <a:lnTo>
                    <a:pt x="1155852" y="12700"/>
                  </a:lnTo>
                  <a:close/>
                </a:path>
                <a:path w="8199755" h="1238250">
                  <a:moveTo>
                    <a:pt x="1206652" y="12700"/>
                  </a:moveTo>
                  <a:lnTo>
                    <a:pt x="1168552" y="12700"/>
                  </a:lnTo>
                  <a:lnTo>
                    <a:pt x="1168552" y="0"/>
                  </a:lnTo>
                  <a:lnTo>
                    <a:pt x="1206652" y="0"/>
                  </a:lnTo>
                  <a:lnTo>
                    <a:pt x="1206652" y="12700"/>
                  </a:lnTo>
                  <a:close/>
                </a:path>
                <a:path w="8199755" h="1238250">
                  <a:moveTo>
                    <a:pt x="1257452" y="12700"/>
                  </a:moveTo>
                  <a:lnTo>
                    <a:pt x="1219352" y="12700"/>
                  </a:lnTo>
                  <a:lnTo>
                    <a:pt x="1219352" y="0"/>
                  </a:lnTo>
                  <a:lnTo>
                    <a:pt x="1257452" y="0"/>
                  </a:lnTo>
                  <a:lnTo>
                    <a:pt x="1257452" y="12700"/>
                  </a:lnTo>
                  <a:close/>
                </a:path>
                <a:path w="8199755" h="1238250">
                  <a:moveTo>
                    <a:pt x="1308252" y="12700"/>
                  </a:moveTo>
                  <a:lnTo>
                    <a:pt x="1270152" y="12700"/>
                  </a:lnTo>
                  <a:lnTo>
                    <a:pt x="1270152" y="0"/>
                  </a:lnTo>
                  <a:lnTo>
                    <a:pt x="1308252" y="0"/>
                  </a:lnTo>
                  <a:lnTo>
                    <a:pt x="1308252" y="12700"/>
                  </a:lnTo>
                  <a:close/>
                </a:path>
                <a:path w="8199755" h="1238250">
                  <a:moveTo>
                    <a:pt x="1359052" y="12700"/>
                  </a:moveTo>
                  <a:lnTo>
                    <a:pt x="1320952" y="12700"/>
                  </a:lnTo>
                  <a:lnTo>
                    <a:pt x="1320952" y="0"/>
                  </a:lnTo>
                  <a:lnTo>
                    <a:pt x="1359052" y="0"/>
                  </a:lnTo>
                  <a:lnTo>
                    <a:pt x="1359052" y="12700"/>
                  </a:lnTo>
                  <a:close/>
                </a:path>
                <a:path w="8199755" h="1238250">
                  <a:moveTo>
                    <a:pt x="1409852" y="12700"/>
                  </a:moveTo>
                  <a:lnTo>
                    <a:pt x="1371752" y="12700"/>
                  </a:lnTo>
                  <a:lnTo>
                    <a:pt x="1371752" y="0"/>
                  </a:lnTo>
                  <a:lnTo>
                    <a:pt x="1409852" y="0"/>
                  </a:lnTo>
                  <a:lnTo>
                    <a:pt x="1409852" y="12700"/>
                  </a:lnTo>
                  <a:close/>
                </a:path>
                <a:path w="8199755" h="1238250">
                  <a:moveTo>
                    <a:pt x="1460652" y="12700"/>
                  </a:moveTo>
                  <a:lnTo>
                    <a:pt x="1422552" y="12700"/>
                  </a:lnTo>
                  <a:lnTo>
                    <a:pt x="1422552" y="0"/>
                  </a:lnTo>
                  <a:lnTo>
                    <a:pt x="1460652" y="0"/>
                  </a:lnTo>
                  <a:lnTo>
                    <a:pt x="1460652" y="12700"/>
                  </a:lnTo>
                  <a:close/>
                </a:path>
                <a:path w="8199755" h="1238250">
                  <a:moveTo>
                    <a:pt x="1511452" y="12700"/>
                  </a:moveTo>
                  <a:lnTo>
                    <a:pt x="1473352" y="12700"/>
                  </a:lnTo>
                  <a:lnTo>
                    <a:pt x="1473352" y="0"/>
                  </a:lnTo>
                  <a:lnTo>
                    <a:pt x="1511452" y="0"/>
                  </a:lnTo>
                  <a:lnTo>
                    <a:pt x="1511452" y="12700"/>
                  </a:lnTo>
                  <a:close/>
                </a:path>
                <a:path w="8199755" h="1238250">
                  <a:moveTo>
                    <a:pt x="1562252" y="12700"/>
                  </a:moveTo>
                  <a:lnTo>
                    <a:pt x="1524152" y="12700"/>
                  </a:lnTo>
                  <a:lnTo>
                    <a:pt x="1524152" y="0"/>
                  </a:lnTo>
                  <a:lnTo>
                    <a:pt x="1562252" y="0"/>
                  </a:lnTo>
                  <a:lnTo>
                    <a:pt x="1562252" y="12700"/>
                  </a:lnTo>
                  <a:close/>
                </a:path>
                <a:path w="8199755" h="1238250">
                  <a:moveTo>
                    <a:pt x="1613052" y="12700"/>
                  </a:moveTo>
                  <a:lnTo>
                    <a:pt x="1574952" y="12700"/>
                  </a:lnTo>
                  <a:lnTo>
                    <a:pt x="1574952" y="0"/>
                  </a:lnTo>
                  <a:lnTo>
                    <a:pt x="1613052" y="0"/>
                  </a:lnTo>
                  <a:lnTo>
                    <a:pt x="1613052" y="12700"/>
                  </a:lnTo>
                  <a:close/>
                </a:path>
                <a:path w="8199755" h="1238250">
                  <a:moveTo>
                    <a:pt x="1663852" y="12700"/>
                  </a:moveTo>
                  <a:lnTo>
                    <a:pt x="1625752" y="12700"/>
                  </a:lnTo>
                  <a:lnTo>
                    <a:pt x="1625752" y="0"/>
                  </a:lnTo>
                  <a:lnTo>
                    <a:pt x="1663852" y="0"/>
                  </a:lnTo>
                  <a:lnTo>
                    <a:pt x="1663852" y="12700"/>
                  </a:lnTo>
                  <a:close/>
                </a:path>
                <a:path w="8199755" h="1238250">
                  <a:moveTo>
                    <a:pt x="1714652" y="12700"/>
                  </a:moveTo>
                  <a:lnTo>
                    <a:pt x="1676552" y="12700"/>
                  </a:lnTo>
                  <a:lnTo>
                    <a:pt x="1676552" y="0"/>
                  </a:lnTo>
                  <a:lnTo>
                    <a:pt x="1714652" y="0"/>
                  </a:lnTo>
                  <a:lnTo>
                    <a:pt x="1714652" y="12700"/>
                  </a:lnTo>
                  <a:close/>
                </a:path>
                <a:path w="8199755" h="1238250">
                  <a:moveTo>
                    <a:pt x="1765452" y="12700"/>
                  </a:moveTo>
                  <a:lnTo>
                    <a:pt x="1727352" y="12700"/>
                  </a:lnTo>
                  <a:lnTo>
                    <a:pt x="1727352" y="0"/>
                  </a:lnTo>
                  <a:lnTo>
                    <a:pt x="1765452" y="0"/>
                  </a:lnTo>
                  <a:lnTo>
                    <a:pt x="1765452" y="12700"/>
                  </a:lnTo>
                  <a:close/>
                </a:path>
                <a:path w="8199755" h="1238250">
                  <a:moveTo>
                    <a:pt x="1816252" y="12700"/>
                  </a:moveTo>
                  <a:lnTo>
                    <a:pt x="1778152" y="12700"/>
                  </a:lnTo>
                  <a:lnTo>
                    <a:pt x="1778152" y="0"/>
                  </a:lnTo>
                  <a:lnTo>
                    <a:pt x="1816252" y="0"/>
                  </a:lnTo>
                  <a:lnTo>
                    <a:pt x="1816252" y="12700"/>
                  </a:lnTo>
                  <a:close/>
                </a:path>
                <a:path w="8199755" h="1238250">
                  <a:moveTo>
                    <a:pt x="1867052" y="12700"/>
                  </a:moveTo>
                  <a:lnTo>
                    <a:pt x="1828952" y="12700"/>
                  </a:lnTo>
                  <a:lnTo>
                    <a:pt x="1828952" y="0"/>
                  </a:lnTo>
                  <a:lnTo>
                    <a:pt x="1867052" y="0"/>
                  </a:lnTo>
                  <a:lnTo>
                    <a:pt x="1867052" y="12700"/>
                  </a:lnTo>
                  <a:close/>
                </a:path>
                <a:path w="8199755" h="1238250">
                  <a:moveTo>
                    <a:pt x="1917852" y="12700"/>
                  </a:moveTo>
                  <a:lnTo>
                    <a:pt x="1879752" y="12700"/>
                  </a:lnTo>
                  <a:lnTo>
                    <a:pt x="1879752" y="0"/>
                  </a:lnTo>
                  <a:lnTo>
                    <a:pt x="1917852" y="0"/>
                  </a:lnTo>
                  <a:lnTo>
                    <a:pt x="1917852" y="12700"/>
                  </a:lnTo>
                  <a:close/>
                </a:path>
                <a:path w="8199755" h="1238250">
                  <a:moveTo>
                    <a:pt x="1968652" y="12700"/>
                  </a:moveTo>
                  <a:lnTo>
                    <a:pt x="1930552" y="12700"/>
                  </a:lnTo>
                  <a:lnTo>
                    <a:pt x="1930552" y="0"/>
                  </a:lnTo>
                  <a:lnTo>
                    <a:pt x="1968652" y="0"/>
                  </a:lnTo>
                  <a:lnTo>
                    <a:pt x="1968652" y="12700"/>
                  </a:lnTo>
                  <a:close/>
                </a:path>
                <a:path w="8199755" h="1238250">
                  <a:moveTo>
                    <a:pt x="2019452" y="12700"/>
                  </a:moveTo>
                  <a:lnTo>
                    <a:pt x="1981352" y="12700"/>
                  </a:lnTo>
                  <a:lnTo>
                    <a:pt x="1981352" y="0"/>
                  </a:lnTo>
                  <a:lnTo>
                    <a:pt x="2019452" y="0"/>
                  </a:lnTo>
                  <a:lnTo>
                    <a:pt x="2019452" y="12700"/>
                  </a:lnTo>
                  <a:close/>
                </a:path>
                <a:path w="8199755" h="1238250">
                  <a:moveTo>
                    <a:pt x="2070252" y="12700"/>
                  </a:moveTo>
                  <a:lnTo>
                    <a:pt x="2032152" y="12700"/>
                  </a:lnTo>
                  <a:lnTo>
                    <a:pt x="2032152" y="0"/>
                  </a:lnTo>
                  <a:lnTo>
                    <a:pt x="2070252" y="0"/>
                  </a:lnTo>
                  <a:lnTo>
                    <a:pt x="2070252" y="12700"/>
                  </a:lnTo>
                  <a:close/>
                </a:path>
                <a:path w="8199755" h="1238250">
                  <a:moveTo>
                    <a:pt x="2121052" y="12700"/>
                  </a:moveTo>
                  <a:lnTo>
                    <a:pt x="2082952" y="12700"/>
                  </a:lnTo>
                  <a:lnTo>
                    <a:pt x="2082952" y="0"/>
                  </a:lnTo>
                  <a:lnTo>
                    <a:pt x="2121052" y="0"/>
                  </a:lnTo>
                  <a:lnTo>
                    <a:pt x="2121052" y="12700"/>
                  </a:lnTo>
                  <a:close/>
                </a:path>
                <a:path w="8199755" h="1238250">
                  <a:moveTo>
                    <a:pt x="2171852" y="12700"/>
                  </a:moveTo>
                  <a:lnTo>
                    <a:pt x="2133752" y="12700"/>
                  </a:lnTo>
                  <a:lnTo>
                    <a:pt x="2133752" y="0"/>
                  </a:lnTo>
                  <a:lnTo>
                    <a:pt x="2171852" y="0"/>
                  </a:lnTo>
                  <a:lnTo>
                    <a:pt x="2171852" y="12700"/>
                  </a:lnTo>
                  <a:close/>
                </a:path>
                <a:path w="8199755" h="1238250">
                  <a:moveTo>
                    <a:pt x="2222652" y="12700"/>
                  </a:moveTo>
                  <a:lnTo>
                    <a:pt x="2184552" y="12700"/>
                  </a:lnTo>
                  <a:lnTo>
                    <a:pt x="2184552" y="0"/>
                  </a:lnTo>
                  <a:lnTo>
                    <a:pt x="2222652" y="0"/>
                  </a:lnTo>
                  <a:lnTo>
                    <a:pt x="2222652" y="12700"/>
                  </a:lnTo>
                  <a:close/>
                </a:path>
                <a:path w="8199755" h="1238250">
                  <a:moveTo>
                    <a:pt x="2273452" y="12700"/>
                  </a:moveTo>
                  <a:lnTo>
                    <a:pt x="2235352" y="12700"/>
                  </a:lnTo>
                  <a:lnTo>
                    <a:pt x="2235352" y="0"/>
                  </a:lnTo>
                  <a:lnTo>
                    <a:pt x="2273452" y="0"/>
                  </a:lnTo>
                  <a:lnTo>
                    <a:pt x="2273452" y="12700"/>
                  </a:lnTo>
                  <a:close/>
                </a:path>
                <a:path w="8199755" h="1238250">
                  <a:moveTo>
                    <a:pt x="2324252" y="12700"/>
                  </a:moveTo>
                  <a:lnTo>
                    <a:pt x="2286152" y="12700"/>
                  </a:lnTo>
                  <a:lnTo>
                    <a:pt x="2286152" y="0"/>
                  </a:lnTo>
                  <a:lnTo>
                    <a:pt x="2324252" y="0"/>
                  </a:lnTo>
                  <a:lnTo>
                    <a:pt x="2324252" y="12700"/>
                  </a:lnTo>
                  <a:close/>
                </a:path>
                <a:path w="8199755" h="1238250">
                  <a:moveTo>
                    <a:pt x="2375052" y="12700"/>
                  </a:moveTo>
                  <a:lnTo>
                    <a:pt x="2336952" y="12700"/>
                  </a:lnTo>
                  <a:lnTo>
                    <a:pt x="2336952" y="0"/>
                  </a:lnTo>
                  <a:lnTo>
                    <a:pt x="2375052" y="0"/>
                  </a:lnTo>
                  <a:lnTo>
                    <a:pt x="2375052" y="12700"/>
                  </a:lnTo>
                  <a:close/>
                </a:path>
                <a:path w="8199755" h="1238250">
                  <a:moveTo>
                    <a:pt x="2425852" y="12700"/>
                  </a:moveTo>
                  <a:lnTo>
                    <a:pt x="2387752" y="12700"/>
                  </a:lnTo>
                  <a:lnTo>
                    <a:pt x="2387752" y="0"/>
                  </a:lnTo>
                  <a:lnTo>
                    <a:pt x="2425852" y="0"/>
                  </a:lnTo>
                  <a:lnTo>
                    <a:pt x="2425852" y="12700"/>
                  </a:lnTo>
                  <a:close/>
                </a:path>
                <a:path w="8199755" h="1238250">
                  <a:moveTo>
                    <a:pt x="2476652" y="12700"/>
                  </a:moveTo>
                  <a:lnTo>
                    <a:pt x="2438552" y="12700"/>
                  </a:lnTo>
                  <a:lnTo>
                    <a:pt x="2438552" y="0"/>
                  </a:lnTo>
                  <a:lnTo>
                    <a:pt x="2476652" y="0"/>
                  </a:lnTo>
                  <a:lnTo>
                    <a:pt x="2476652" y="12700"/>
                  </a:lnTo>
                  <a:close/>
                </a:path>
                <a:path w="8199755" h="1238250">
                  <a:moveTo>
                    <a:pt x="2527452" y="12700"/>
                  </a:moveTo>
                  <a:lnTo>
                    <a:pt x="2489352" y="12700"/>
                  </a:lnTo>
                  <a:lnTo>
                    <a:pt x="2489352" y="0"/>
                  </a:lnTo>
                  <a:lnTo>
                    <a:pt x="2527452" y="0"/>
                  </a:lnTo>
                  <a:lnTo>
                    <a:pt x="2527452" y="12700"/>
                  </a:lnTo>
                  <a:close/>
                </a:path>
                <a:path w="8199755" h="1238250">
                  <a:moveTo>
                    <a:pt x="2578252" y="12700"/>
                  </a:moveTo>
                  <a:lnTo>
                    <a:pt x="2540152" y="12700"/>
                  </a:lnTo>
                  <a:lnTo>
                    <a:pt x="2540152" y="0"/>
                  </a:lnTo>
                  <a:lnTo>
                    <a:pt x="2578252" y="0"/>
                  </a:lnTo>
                  <a:lnTo>
                    <a:pt x="2578252" y="12700"/>
                  </a:lnTo>
                  <a:close/>
                </a:path>
                <a:path w="8199755" h="1238250">
                  <a:moveTo>
                    <a:pt x="2629052" y="12700"/>
                  </a:moveTo>
                  <a:lnTo>
                    <a:pt x="2590952" y="12700"/>
                  </a:lnTo>
                  <a:lnTo>
                    <a:pt x="2590952" y="0"/>
                  </a:lnTo>
                  <a:lnTo>
                    <a:pt x="2629052" y="0"/>
                  </a:lnTo>
                  <a:lnTo>
                    <a:pt x="2629052" y="12700"/>
                  </a:lnTo>
                  <a:close/>
                </a:path>
                <a:path w="8199755" h="1238250">
                  <a:moveTo>
                    <a:pt x="2679852" y="12700"/>
                  </a:moveTo>
                  <a:lnTo>
                    <a:pt x="2641752" y="12700"/>
                  </a:lnTo>
                  <a:lnTo>
                    <a:pt x="2641752" y="0"/>
                  </a:lnTo>
                  <a:lnTo>
                    <a:pt x="2679852" y="0"/>
                  </a:lnTo>
                  <a:lnTo>
                    <a:pt x="2679852" y="12700"/>
                  </a:lnTo>
                  <a:close/>
                </a:path>
                <a:path w="8199755" h="1238250">
                  <a:moveTo>
                    <a:pt x="2730652" y="12700"/>
                  </a:moveTo>
                  <a:lnTo>
                    <a:pt x="2692552" y="12700"/>
                  </a:lnTo>
                  <a:lnTo>
                    <a:pt x="2692552" y="0"/>
                  </a:lnTo>
                  <a:lnTo>
                    <a:pt x="2730652" y="0"/>
                  </a:lnTo>
                  <a:lnTo>
                    <a:pt x="2730652" y="12700"/>
                  </a:lnTo>
                  <a:close/>
                </a:path>
                <a:path w="8199755" h="1238250">
                  <a:moveTo>
                    <a:pt x="2781452" y="12700"/>
                  </a:moveTo>
                  <a:lnTo>
                    <a:pt x="2743352" y="12700"/>
                  </a:lnTo>
                  <a:lnTo>
                    <a:pt x="2743352" y="0"/>
                  </a:lnTo>
                  <a:lnTo>
                    <a:pt x="2781452" y="0"/>
                  </a:lnTo>
                  <a:lnTo>
                    <a:pt x="2781452" y="12700"/>
                  </a:lnTo>
                  <a:close/>
                </a:path>
                <a:path w="8199755" h="1238250">
                  <a:moveTo>
                    <a:pt x="2832252" y="12700"/>
                  </a:moveTo>
                  <a:lnTo>
                    <a:pt x="2794152" y="12700"/>
                  </a:lnTo>
                  <a:lnTo>
                    <a:pt x="2794152" y="0"/>
                  </a:lnTo>
                  <a:lnTo>
                    <a:pt x="2832252" y="0"/>
                  </a:lnTo>
                  <a:lnTo>
                    <a:pt x="2832252" y="12700"/>
                  </a:lnTo>
                  <a:close/>
                </a:path>
                <a:path w="8199755" h="1238250">
                  <a:moveTo>
                    <a:pt x="2883052" y="12700"/>
                  </a:moveTo>
                  <a:lnTo>
                    <a:pt x="2844952" y="12700"/>
                  </a:lnTo>
                  <a:lnTo>
                    <a:pt x="2844952" y="0"/>
                  </a:lnTo>
                  <a:lnTo>
                    <a:pt x="2883052" y="0"/>
                  </a:lnTo>
                  <a:lnTo>
                    <a:pt x="2883052" y="12700"/>
                  </a:lnTo>
                  <a:close/>
                </a:path>
                <a:path w="8199755" h="1238250">
                  <a:moveTo>
                    <a:pt x="2933852" y="12700"/>
                  </a:moveTo>
                  <a:lnTo>
                    <a:pt x="2895752" y="12700"/>
                  </a:lnTo>
                  <a:lnTo>
                    <a:pt x="2895752" y="0"/>
                  </a:lnTo>
                  <a:lnTo>
                    <a:pt x="2933852" y="0"/>
                  </a:lnTo>
                  <a:lnTo>
                    <a:pt x="2933852" y="12700"/>
                  </a:lnTo>
                  <a:close/>
                </a:path>
                <a:path w="8199755" h="1238250">
                  <a:moveTo>
                    <a:pt x="2984652" y="12700"/>
                  </a:moveTo>
                  <a:lnTo>
                    <a:pt x="2946552" y="12700"/>
                  </a:lnTo>
                  <a:lnTo>
                    <a:pt x="2946552" y="0"/>
                  </a:lnTo>
                  <a:lnTo>
                    <a:pt x="2984652" y="0"/>
                  </a:lnTo>
                  <a:lnTo>
                    <a:pt x="2984652" y="12700"/>
                  </a:lnTo>
                  <a:close/>
                </a:path>
                <a:path w="8199755" h="1238250">
                  <a:moveTo>
                    <a:pt x="3035452" y="12700"/>
                  </a:moveTo>
                  <a:lnTo>
                    <a:pt x="2997352" y="12700"/>
                  </a:lnTo>
                  <a:lnTo>
                    <a:pt x="2997352" y="0"/>
                  </a:lnTo>
                  <a:lnTo>
                    <a:pt x="3035452" y="0"/>
                  </a:lnTo>
                  <a:lnTo>
                    <a:pt x="3035452" y="12700"/>
                  </a:lnTo>
                  <a:close/>
                </a:path>
                <a:path w="8199755" h="1238250">
                  <a:moveTo>
                    <a:pt x="3086252" y="12700"/>
                  </a:moveTo>
                  <a:lnTo>
                    <a:pt x="3048152" y="12700"/>
                  </a:lnTo>
                  <a:lnTo>
                    <a:pt x="3048152" y="0"/>
                  </a:lnTo>
                  <a:lnTo>
                    <a:pt x="3086252" y="0"/>
                  </a:lnTo>
                  <a:lnTo>
                    <a:pt x="3086252" y="12700"/>
                  </a:lnTo>
                  <a:close/>
                </a:path>
                <a:path w="8199755" h="1238250">
                  <a:moveTo>
                    <a:pt x="3137052" y="12700"/>
                  </a:moveTo>
                  <a:lnTo>
                    <a:pt x="3098952" y="12700"/>
                  </a:lnTo>
                  <a:lnTo>
                    <a:pt x="3098952" y="0"/>
                  </a:lnTo>
                  <a:lnTo>
                    <a:pt x="3137052" y="0"/>
                  </a:lnTo>
                  <a:lnTo>
                    <a:pt x="3137052" y="12700"/>
                  </a:lnTo>
                  <a:close/>
                </a:path>
                <a:path w="8199755" h="1238250">
                  <a:moveTo>
                    <a:pt x="3187852" y="12700"/>
                  </a:moveTo>
                  <a:lnTo>
                    <a:pt x="3149752" y="12700"/>
                  </a:lnTo>
                  <a:lnTo>
                    <a:pt x="3149752" y="0"/>
                  </a:lnTo>
                  <a:lnTo>
                    <a:pt x="3187852" y="0"/>
                  </a:lnTo>
                  <a:lnTo>
                    <a:pt x="3187852" y="12700"/>
                  </a:lnTo>
                  <a:close/>
                </a:path>
                <a:path w="8199755" h="1238250">
                  <a:moveTo>
                    <a:pt x="3238652" y="12700"/>
                  </a:moveTo>
                  <a:lnTo>
                    <a:pt x="3200552" y="12700"/>
                  </a:lnTo>
                  <a:lnTo>
                    <a:pt x="3200552" y="0"/>
                  </a:lnTo>
                  <a:lnTo>
                    <a:pt x="3238652" y="0"/>
                  </a:lnTo>
                  <a:lnTo>
                    <a:pt x="3238652" y="12700"/>
                  </a:lnTo>
                  <a:close/>
                </a:path>
                <a:path w="8199755" h="1238250">
                  <a:moveTo>
                    <a:pt x="3289452" y="12700"/>
                  </a:moveTo>
                  <a:lnTo>
                    <a:pt x="3251352" y="12700"/>
                  </a:lnTo>
                  <a:lnTo>
                    <a:pt x="3251352" y="0"/>
                  </a:lnTo>
                  <a:lnTo>
                    <a:pt x="3289452" y="0"/>
                  </a:lnTo>
                  <a:lnTo>
                    <a:pt x="3289452" y="12700"/>
                  </a:lnTo>
                  <a:close/>
                </a:path>
                <a:path w="8199755" h="1238250">
                  <a:moveTo>
                    <a:pt x="3340252" y="12700"/>
                  </a:moveTo>
                  <a:lnTo>
                    <a:pt x="3302152" y="12700"/>
                  </a:lnTo>
                  <a:lnTo>
                    <a:pt x="3302152" y="0"/>
                  </a:lnTo>
                  <a:lnTo>
                    <a:pt x="3340252" y="0"/>
                  </a:lnTo>
                  <a:lnTo>
                    <a:pt x="3340252" y="12700"/>
                  </a:lnTo>
                  <a:close/>
                </a:path>
                <a:path w="8199755" h="1238250">
                  <a:moveTo>
                    <a:pt x="3391052" y="12700"/>
                  </a:moveTo>
                  <a:lnTo>
                    <a:pt x="3352952" y="12700"/>
                  </a:lnTo>
                  <a:lnTo>
                    <a:pt x="3352952" y="0"/>
                  </a:lnTo>
                  <a:lnTo>
                    <a:pt x="3391052" y="0"/>
                  </a:lnTo>
                  <a:lnTo>
                    <a:pt x="3391052" y="12700"/>
                  </a:lnTo>
                  <a:close/>
                </a:path>
                <a:path w="8199755" h="1238250">
                  <a:moveTo>
                    <a:pt x="3441852" y="12700"/>
                  </a:moveTo>
                  <a:lnTo>
                    <a:pt x="3403752" y="12700"/>
                  </a:lnTo>
                  <a:lnTo>
                    <a:pt x="3403752" y="0"/>
                  </a:lnTo>
                  <a:lnTo>
                    <a:pt x="3441852" y="0"/>
                  </a:lnTo>
                  <a:lnTo>
                    <a:pt x="3441852" y="12700"/>
                  </a:lnTo>
                  <a:close/>
                </a:path>
                <a:path w="8199755" h="1238250">
                  <a:moveTo>
                    <a:pt x="3492652" y="12700"/>
                  </a:moveTo>
                  <a:lnTo>
                    <a:pt x="3454552" y="12700"/>
                  </a:lnTo>
                  <a:lnTo>
                    <a:pt x="3454552" y="0"/>
                  </a:lnTo>
                  <a:lnTo>
                    <a:pt x="3492652" y="0"/>
                  </a:lnTo>
                  <a:lnTo>
                    <a:pt x="3492652" y="12700"/>
                  </a:lnTo>
                  <a:close/>
                </a:path>
                <a:path w="8199755" h="1238250">
                  <a:moveTo>
                    <a:pt x="3543452" y="12700"/>
                  </a:moveTo>
                  <a:lnTo>
                    <a:pt x="3505352" y="12700"/>
                  </a:lnTo>
                  <a:lnTo>
                    <a:pt x="3505352" y="0"/>
                  </a:lnTo>
                  <a:lnTo>
                    <a:pt x="3543452" y="0"/>
                  </a:lnTo>
                  <a:lnTo>
                    <a:pt x="3543452" y="12700"/>
                  </a:lnTo>
                  <a:close/>
                </a:path>
                <a:path w="8199755" h="1238250">
                  <a:moveTo>
                    <a:pt x="3594252" y="12700"/>
                  </a:moveTo>
                  <a:lnTo>
                    <a:pt x="3556152" y="12700"/>
                  </a:lnTo>
                  <a:lnTo>
                    <a:pt x="3556152" y="0"/>
                  </a:lnTo>
                  <a:lnTo>
                    <a:pt x="3594252" y="0"/>
                  </a:lnTo>
                  <a:lnTo>
                    <a:pt x="3594252" y="12700"/>
                  </a:lnTo>
                  <a:close/>
                </a:path>
                <a:path w="8199755" h="1238250">
                  <a:moveTo>
                    <a:pt x="3645052" y="12700"/>
                  </a:moveTo>
                  <a:lnTo>
                    <a:pt x="3606952" y="12700"/>
                  </a:lnTo>
                  <a:lnTo>
                    <a:pt x="3606952" y="0"/>
                  </a:lnTo>
                  <a:lnTo>
                    <a:pt x="3645052" y="0"/>
                  </a:lnTo>
                  <a:lnTo>
                    <a:pt x="3645052" y="12700"/>
                  </a:lnTo>
                  <a:close/>
                </a:path>
                <a:path w="8199755" h="1238250">
                  <a:moveTo>
                    <a:pt x="3695852" y="12700"/>
                  </a:moveTo>
                  <a:lnTo>
                    <a:pt x="3657752" y="12700"/>
                  </a:lnTo>
                  <a:lnTo>
                    <a:pt x="3657752" y="0"/>
                  </a:lnTo>
                  <a:lnTo>
                    <a:pt x="3695852" y="0"/>
                  </a:lnTo>
                  <a:lnTo>
                    <a:pt x="3695852" y="12700"/>
                  </a:lnTo>
                  <a:close/>
                </a:path>
                <a:path w="8199755" h="1238250">
                  <a:moveTo>
                    <a:pt x="3746652" y="12700"/>
                  </a:moveTo>
                  <a:lnTo>
                    <a:pt x="3708552" y="12700"/>
                  </a:lnTo>
                  <a:lnTo>
                    <a:pt x="3708552" y="0"/>
                  </a:lnTo>
                  <a:lnTo>
                    <a:pt x="3746652" y="0"/>
                  </a:lnTo>
                  <a:lnTo>
                    <a:pt x="3746652" y="12700"/>
                  </a:lnTo>
                  <a:close/>
                </a:path>
                <a:path w="8199755" h="1238250">
                  <a:moveTo>
                    <a:pt x="3797452" y="12700"/>
                  </a:moveTo>
                  <a:lnTo>
                    <a:pt x="3759352" y="12700"/>
                  </a:lnTo>
                  <a:lnTo>
                    <a:pt x="3759352" y="0"/>
                  </a:lnTo>
                  <a:lnTo>
                    <a:pt x="3797452" y="0"/>
                  </a:lnTo>
                  <a:lnTo>
                    <a:pt x="3797452" y="12700"/>
                  </a:lnTo>
                  <a:close/>
                </a:path>
                <a:path w="8199755" h="1238250">
                  <a:moveTo>
                    <a:pt x="3848252" y="12700"/>
                  </a:moveTo>
                  <a:lnTo>
                    <a:pt x="3810152" y="12700"/>
                  </a:lnTo>
                  <a:lnTo>
                    <a:pt x="3810152" y="0"/>
                  </a:lnTo>
                  <a:lnTo>
                    <a:pt x="3848252" y="0"/>
                  </a:lnTo>
                  <a:lnTo>
                    <a:pt x="3848252" y="12700"/>
                  </a:lnTo>
                  <a:close/>
                </a:path>
                <a:path w="8199755" h="1238250">
                  <a:moveTo>
                    <a:pt x="3899052" y="12700"/>
                  </a:moveTo>
                  <a:lnTo>
                    <a:pt x="3860952" y="12700"/>
                  </a:lnTo>
                  <a:lnTo>
                    <a:pt x="3860952" y="0"/>
                  </a:lnTo>
                  <a:lnTo>
                    <a:pt x="3899052" y="0"/>
                  </a:lnTo>
                  <a:lnTo>
                    <a:pt x="3899052" y="12700"/>
                  </a:lnTo>
                  <a:close/>
                </a:path>
                <a:path w="8199755" h="1238250">
                  <a:moveTo>
                    <a:pt x="3949852" y="12700"/>
                  </a:moveTo>
                  <a:lnTo>
                    <a:pt x="3911752" y="12700"/>
                  </a:lnTo>
                  <a:lnTo>
                    <a:pt x="3911752" y="0"/>
                  </a:lnTo>
                  <a:lnTo>
                    <a:pt x="3949852" y="0"/>
                  </a:lnTo>
                  <a:lnTo>
                    <a:pt x="3949852" y="12700"/>
                  </a:lnTo>
                  <a:close/>
                </a:path>
                <a:path w="8199755" h="1238250">
                  <a:moveTo>
                    <a:pt x="4000652" y="12700"/>
                  </a:moveTo>
                  <a:lnTo>
                    <a:pt x="3962552" y="12700"/>
                  </a:lnTo>
                  <a:lnTo>
                    <a:pt x="3962552" y="0"/>
                  </a:lnTo>
                  <a:lnTo>
                    <a:pt x="4000652" y="0"/>
                  </a:lnTo>
                  <a:lnTo>
                    <a:pt x="4000652" y="12700"/>
                  </a:lnTo>
                  <a:close/>
                </a:path>
                <a:path w="8199755" h="1238250">
                  <a:moveTo>
                    <a:pt x="4051452" y="12700"/>
                  </a:moveTo>
                  <a:lnTo>
                    <a:pt x="4013352" y="12700"/>
                  </a:lnTo>
                  <a:lnTo>
                    <a:pt x="4013352" y="0"/>
                  </a:lnTo>
                  <a:lnTo>
                    <a:pt x="4051452" y="0"/>
                  </a:lnTo>
                  <a:lnTo>
                    <a:pt x="4051452" y="12700"/>
                  </a:lnTo>
                  <a:close/>
                </a:path>
                <a:path w="8199755" h="1238250">
                  <a:moveTo>
                    <a:pt x="4102252" y="12700"/>
                  </a:moveTo>
                  <a:lnTo>
                    <a:pt x="4064152" y="12700"/>
                  </a:lnTo>
                  <a:lnTo>
                    <a:pt x="4064152" y="0"/>
                  </a:lnTo>
                  <a:lnTo>
                    <a:pt x="4102252" y="0"/>
                  </a:lnTo>
                  <a:lnTo>
                    <a:pt x="4102252" y="12700"/>
                  </a:lnTo>
                  <a:close/>
                </a:path>
                <a:path w="8199755" h="1238250">
                  <a:moveTo>
                    <a:pt x="4153052" y="12700"/>
                  </a:moveTo>
                  <a:lnTo>
                    <a:pt x="4114952" y="12700"/>
                  </a:lnTo>
                  <a:lnTo>
                    <a:pt x="4114952" y="0"/>
                  </a:lnTo>
                  <a:lnTo>
                    <a:pt x="4153052" y="0"/>
                  </a:lnTo>
                  <a:lnTo>
                    <a:pt x="4153052" y="12700"/>
                  </a:lnTo>
                  <a:close/>
                </a:path>
                <a:path w="8199755" h="1238250">
                  <a:moveTo>
                    <a:pt x="4203852" y="12700"/>
                  </a:moveTo>
                  <a:lnTo>
                    <a:pt x="4165752" y="12700"/>
                  </a:lnTo>
                  <a:lnTo>
                    <a:pt x="4165752" y="0"/>
                  </a:lnTo>
                  <a:lnTo>
                    <a:pt x="4203852" y="0"/>
                  </a:lnTo>
                  <a:lnTo>
                    <a:pt x="4203852" y="12700"/>
                  </a:lnTo>
                  <a:close/>
                </a:path>
                <a:path w="8199755" h="1238250">
                  <a:moveTo>
                    <a:pt x="4254652" y="12700"/>
                  </a:moveTo>
                  <a:lnTo>
                    <a:pt x="4216552" y="12700"/>
                  </a:lnTo>
                  <a:lnTo>
                    <a:pt x="4216552" y="0"/>
                  </a:lnTo>
                  <a:lnTo>
                    <a:pt x="4254652" y="0"/>
                  </a:lnTo>
                  <a:lnTo>
                    <a:pt x="4254652" y="12700"/>
                  </a:lnTo>
                  <a:close/>
                </a:path>
                <a:path w="8199755" h="1238250">
                  <a:moveTo>
                    <a:pt x="4305452" y="12700"/>
                  </a:moveTo>
                  <a:lnTo>
                    <a:pt x="4267352" y="12700"/>
                  </a:lnTo>
                  <a:lnTo>
                    <a:pt x="4267352" y="0"/>
                  </a:lnTo>
                  <a:lnTo>
                    <a:pt x="4305452" y="0"/>
                  </a:lnTo>
                  <a:lnTo>
                    <a:pt x="4305452" y="12700"/>
                  </a:lnTo>
                  <a:close/>
                </a:path>
                <a:path w="8199755" h="1238250">
                  <a:moveTo>
                    <a:pt x="4356252" y="12700"/>
                  </a:moveTo>
                  <a:lnTo>
                    <a:pt x="4318152" y="12700"/>
                  </a:lnTo>
                  <a:lnTo>
                    <a:pt x="4318152" y="0"/>
                  </a:lnTo>
                  <a:lnTo>
                    <a:pt x="4356252" y="0"/>
                  </a:lnTo>
                  <a:lnTo>
                    <a:pt x="4356252" y="12700"/>
                  </a:lnTo>
                  <a:close/>
                </a:path>
                <a:path w="8199755" h="1238250">
                  <a:moveTo>
                    <a:pt x="4407052" y="12700"/>
                  </a:moveTo>
                  <a:lnTo>
                    <a:pt x="4368952" y="12700"/>
                  </a:lnTo>
                  <a:lnTo>
                    <a:pt x="4368952" y="0"/>
                  </a:lnTo>
                  <a:lnTo>
                    <a:pt x="4407052" y="0"/>
                  </a:lnTo>
                  <a:lnTo>
                    <a:pt x="4407052" y="12700"/>
                  </a:lnTo>
                  <a:close/>
                </a:path>
                <a:path w="8199755" h="1238250">
                  <a:moveTo>
                    <a:pt x="4457852" y="12700"/>
                  </a:moveTo>
                  <a:lnTo>
                    <a:pt x="4419752" y="12700"/>
                  </a:lnTo>
                  <a:lnTo>
                    <a:pt x="4419752" y="0"/>
                  </a:lnTo>
                  <a:lnTo>
                    <a:pt x="4457852" y="0"/>
                  </a:lnTo>
                  <a:lnTo>
                    <a:pt x="4457852" y="12700"/>
                  </a:lnTo>
                  <a:close/>
                </a:path>
                <a:path w="8199755" h="1238250">
                  <a:moveTo>
                    <a:pt x="4508652" y="12700"/>
                  </a:moveTo>
                  <a:lnTo>
                    <a:pt x="4470552" y="12700"/>
                  </a:lnTo>
                  <a:lnTo>
                    <a:pt x="4470552" y="0"/>
                  </a:lnTo>
                  <a:lnTo>
                    <a:pt x="4508652" y="0"/>
                  </a:lnTo>
                  <a:lnTo>
                    <a:pt x="4508652" y="12700"/>
                  </a:lnTo>
                  <a:close/>
                </a:path>
                <a:path w="8199755" h="1238250">
                  <a:moveTo>
                    <a:pt x="4559452" y="12700"/>
                  </a:moveTo>
                  <a:lnTo>
                    <a:pt x="4521352" y="12700"/>
                  </a:lnTo>
                  <a:lnTo>
                    <a:pt x="4521352" y="0"/>
                  </a:lnTo>
                  <a:lnTo>
                    <a:pt x="4559452" y="0"/>
                  </a:lnTo>
                  <a:lnTo>
                    <a:pt x="4559452" y="12700"/>
                  </a:lnTo>
                  <a:close/>
                </a:path>
                <a:path w="8199755" h="1238250">
                  <a:moveTo>
                    <a:pt x="4610252" y="12700"/>
                  </a:moveTo>
                  <a:lnTo>
                    <a:pt x="4572152" y="12700"/>
                  </a:lnTo>
                  <a:lnTo>
                    <a:pt x="4572152" y="0"/>
                  </a:lnTo>
                  <a:lnTo>
                    <a:pt x="4610252" y="0"/>
                  </a:lnTo>
                  <a:lnTo>
                    <a:pt x="4610252" y="12700"/>
                  </a:lnTo>
                  <a:close/>
                </a:path>
                <a:path w="8199755" h="1238250">
                  <a:moveTo>
                    <a:pt x="4661052" y="12700"/>
                  </a:moveTo>
                  <a:lnTo>
                    <a:pt x="4622952" y="12700"/>
                  </a:lnTo>
                  <a:lnTo>
                    <a:pt x="4622952" y="0"/>
                  </a:lnTo>
                  <a:lnTo>
                    <a:pt x="4661052" y="0"/>
                  </a:lnTo>
                  <a:lnTo>
                    <a:pt x="4661052" y="12700"/>
                  </a:lnTo>
                  <a:close/>
                </a:path>
                <a:path w="8199755" h="1238250">
                  <a:moveTo>
                    <a:pt x="4711852" y="12700"/>
                  </a:moveTo>
                  <a:lnTo>
                    <a:pt x="4673752" y="12700"/>
                  </a:lnTo>
                  <a:lnTo>
                    <a:pt x="4673752" y="0"/>
                  </a:lnTo>
                  <a:lnTo>
                    <a:pt x="4711852" y="0"/>
                  </a:lnTo>
                  <a:lnTo>
                    <a:pt x="4711852" y="12700"/>
                  </a:lnTo>
                  <a:close/>
                </a:path>
                <a:path w="8199755" h="1238250">
                  <a:moveTo>
                    <a:pt x="4762652" y="12700"/>
                  </a:moveTo>
                  <a:lnTo>
                    <a:pt x="4724552" y="12700"/>
                  </a:lnTo>
                  <a:lnTo>
                    <a:pt x="4724552" y="0"/>
                  </a:lnTo>
                  <a:lnTo>
                    <a:pt x="4762652" y="0"/>
                  </a:lnTo>
                  <a:lnTo>
                    <a:pt x="4762652" y="12700"/>
                  </a:lnTo>
                  <a:close/>
                </a:path>
                <a:path w="8199755" h="1238250">
                  <a:moveTo>
                    <a:pt x="4813452" y="12700"/>
                  </a:moveTo>
                  <a:lnTo>
                    <a:pt x="4775352" y="12700"/>
                  </a:lnTo>
                  <a:lnTo>
                    <a:pt x="4775352" y="0"/>
                  </a:lnTo>
                  <a:lnTo>
                    <a:pt x="4813452" y="0"/>
                  </a:lnTo>
                  <a:lnTo>
                    <a:pt x="4813452" y="12700"/>
                  </a:lnTo>
                  <a:close/>
                </a:path>
                <a:path w="8199755" h="1238250">
                  <a:moveTo>
                    <a:pt x="4864252" y="12700"/>
                  </a:moveTo>
                  <a:lnTo>
                    <a:pt x="4826152" y="12700"/>
                  </a:lnTo>
                  <a:lnTo>
                    <a:pt x="4826152" y="0"/>
                  </a:lnTo>
                  <a:lnTo>
                    <a:pt x="4864252" y="0"/>
                  </a:lnTo>
                  <a:lnTo>
                    <a:pt x="4864252" y="12700"/>
                  </a:lnTo>
                  <a:close/>
                </a:path>
                <a:path w="8199755" h="1238250">
                  <a:moveTo>
                    <a:pt x="4915052" y="12700"/>
                  </a:moveTo>
                  <a:lnTo>
                    <a:pt x="4876952" y="12700"/>
                  </a:lnTo>
                  <a:lnTo>
                    <a:pt x="4876952" y="0"/>
                  </a:lnTo>
                  <a:lnTo>
                    <a:pt x="4915052" y="0"/>
                  </a:lnTo>
                  <a:lnTo>
                    <a:pt x="4915052" y="12700"/>
                  </a:lnTo>
                  <a:close/>
                </a:path>
                <a:path w="8199755" h="1238250">
                  <a:moveTo>
                    <a:pt x="4965852" y="12700"/>
                  </a:moveTo>
                  <a:lnTo>
                    <a:pt x="4927752" y="12700"/>
                  </a:lnTo>
                  <a:lnTo>
                    <a:pt x="4927752" y="0"/>
                  </a:lnTo>
                  <a:lnTo>
                    <a:pt x="4965852" y="0"/>
                  </a:lnTo>
                  <a:lnTo>
                    <a:pt x="4965852" y="12700"/>
                  </a:lnTo>
                  <a:close/>
                </a:path>
                <a:path w="8199755" h="1238250">
                  <a:moveTo>
                    <a:pt x="5016652" y="12700"/>
                  </a:moveTo>
                  <a:lnTo>
                    <a:pt x="4978552" y="12700"/>
                  </a:lnTo>
                  <a:lnTo>
                    <a:pt x="4978552" y="0"/>
                  </a:lnTo>
                  <a:lnTo>
                    <a:pt x="5016652" y="0"/>
                  </a:lnTo>
                  <a:lnTo>
                    <a:pt x="5016652" y="12700"/>
                  </a:lnTo>
                  <a:close/>
                </a:path>
                <a:path w="8199755" h="1238250">
                  <a:moveTo>
                    <a:pt x="5067452" y="12700"/>
                  </a:moveTo>
                  <a:lnTo>
                    <a:pt x="5029352" y="12700"/>
                  </a:lnTo>
                  <a:lnTo>
                    <a:pt x="5029352" y="0"/>
                  </a:lnTo>
                  <a:lnTo>
                    <a:pt x="5067452" y="0"/>
                  </a:lnTo>
                  <a:lnTo>
                    <a:pt x="5067452" y="12700"/>
                  </a:lnTo>
                  <a:close/>
                </a:path>
                <a:path w="8199755" h="1238250">
                  <a:moveTo>
                    <a:pt x="5118252" y="12700"/>
                  </a:moveTo>
                  <a:lnTo>
                    <a:pt x="5080152" y="12700"/>
                  </a:lnTo>
                  <a:lnTo>
                    <a:pt x="5080152" y="0"/>
                  </a:lnTo>
                  <a:lnTo>
                    <a:pt x="5118252" y="0"/>
                  </a:lnTo>
                  <a:lnTo>
                    <a:pt x="5118252" y="12700"/>
                  </a:lnTo>
                  <a:close/>
                </a:path>
                <a:path w="8199755" h="1238250">
                  <a:moveTo>
                    <a:pt x="5169052" y="12700"/>
                  </a:moveTo>
                  <a:lnTo>
                    <a:pt x="5130952" y="12700"/>
                  </a:lnTo>
                  <a:lnTo>
                    <a:pt x="5130952" y="0"/>
                  </a:lnTo>
                  <a:lnTo>
                    <a:pt x="5169052" y="0"/>
                  </a:lnTo>
                  <a:lnTo>
                    <a:pt x="5169052" y="12700"/>
                  </a:lnTo>
                  <a:close/>
                </a:path>
                <a:path w="8199755" h="1238250">
                  <a:moveTo>
                    <a:pt x="5219852" y="12700"/>
                  </a:moveTo>
                  <a:lnTo>
                    <a:pt x="5181752" y="12700"/>
                  </a:lnTo>
                  <a:lnTo>
                    <a:pt x="5181752" y="0"/>
                  </a:lnTo>
                  <a:lnTo>
                    <a:pt x="5219852" y="0"/>
                  </a:lnTo>
                  <a:lnTo>
                    <a:pt x="5219852" y="12700"/>
                  </a:lnTo>
                  <a:close/>
                </a:path>
                <a:path w="8199755" h="1238250">
                  <a:moveTo>
                    <a:pt x="5270652" y="12700"/>
                  </a:moveTo>
                  <a:lnTo>
                    <a:pt x="5232552" y="12700"/>
                  </a:lnTo>
                  <a:lnTo>
                    <a:pt x="5232552" y="0"/>
                  </a:lnTo>
                  <a:lnTo>
                    <a:pt x="5270652" y="0"/>
                  </a:lnTo>
                  <a:lnTo>
                    <a:pt x="5270652" y="12700"/>
                  </a:lnTo>
                  <a:close/>
                </a:path>
                <a:path w="8199755" h="1238250">
                  <a:moveTo>
                    <a:pt x="5321452" y="12700"/>
                  </a:moveTo>
                  <a:lnTo>
                    <a:pt x="5283352" y="12700"/>
                  </a:lnTo>
                  <a:lnTo>
                    <a:pt x="5283352" y="0"/>
                  </a:lnTo>
                  <a:lnTo>
                    <a:pt x="5321452" y="0"/>
                  </a:lnTo>
                  <a:lnTo>
                    <a:pt x="5321452" y="12700"/>
                  </a:lnTo>
                  <a:close/>
                </a:path>
                <a:path w="8199755" h="1238250">
                  <a:moveTo>
                    <a:pt x="5372252" y="12700"/>
                  </a:moveTo>
                  <a:lnTo>
                    <a:pt x="5334152" y="12700"/>
                  </a:lnTo>
                  <a:lnTo>
                    <a:pt x="5334152" y="0"/>
                  </a:lnTo>
                  <a:lnTo>
                    <a:pt x="5372252" y="0"/>
                  </a:lnTo>
                  <a:lnTo>
                    <a:pt x="5372252" y="12700"/>
                  </a:lnTo>
                  <a:close/>
                </a:path>
                <a:path w="8199755" h="1238250">
                  <a:moveTo>
                    <a:pt x="5423052" y="12700"/>
                  </a:moveTo>
                  <a:lnTo>
                    <a:pt x="5384952" y="12700"/>
                  </a:lnTo>
                  <a:lnTo>
                    <a:pt x="5384952" y="0"/>
                  </a:lnTo>
                  <a:lnTo>
                    <a:pt x="5423052" y="0"/>
                  </a:lnTo>
                  <a:lnTo>
                    <a:pt x="5423052" y="12700"/>
                  </a:lnTo>
                  <a:close/>
                </a:path>
                <a:path w="8199755" h="1238250">
                  <a:moveTo>
                    <a:pt x="5473852" y="12700"/>
                  </a:moveTo>
                  <a:lnTo>
                    <a:pt x="5435752" y="12700"/>
                  </a:lnTo>
                  <a:lnTo>
                    <a:pt x="5435752" y="0"/>
                  </a:lnTo>
                  <a:lnTo>
                    <a:pt x="5473852" y="0"/>
                  </a:lnTo>
                  <a:lnTo>
                    <a:pt x="5473852" y="12700"/>
                  </a:lnTo>
                  <a:close/>
                </a:path>
                <a:path w="8199755" h="1238250">
                  <a:moveTo>
                    <a:pt x="5524652" y="12700"/>
                  </a:moveTo>
                  <a:lnTo>
                    <a:pt x="5486552" y="12700"/>
                  </a:lnTo>
                  <a:lnTo>
                    <a:pt x="5486552" y="0"/>
                  </a:lnTo>
                  <a:lnTo>
                    <a:pt x="5524652" y="0"/>
                  </a:lnTo>
                  <a:lnTo>
                    <a:pt x="5524652" y="12700"/>
                  </a:lnTo>
                  <a:close/>
                </a:path>
                <a:path w="8199755" h="1238250">
                  <a:moveTo>
                    <a:pt x="5575452" y="12700"/>
                  </a:moveTo>
                  <a:lnTo>
                    <a:pt x="5537352" y="12700"/>
                  </a:lnTo>
                  <a:lnTo>
                    <a:pt x="5537352" y="0"/>
                  </a:lnTo>
                  <a:lnTo>
                    <a:pt x="5575452" y="0"/>
                  </a:lnTo>
                  <a:lnTo>
                    <a:pt x="5575452" y="12700"/>
                  </a:lnTo>
                  <a:close/>
                </a:path>
                <a:path w="8199755" h="1238250">
                  <a:moveTo>
                    <a:pt x="5626252" y="12700"/>
                  </a:moveTo>
                  <a:lnTo>
                    <a:pt x="5588152" y="12700"/>
                  </a:lnTo>
                  <a:lnTo>
                    <a:pt x="5588152" y="0"/>
                  </a:lnTo>
                  <a:lnTo>
                    <a:pt x="5626252" y="0"/>
                  </a:lnTo>
                  <a:lnTo>
                    <a:pt x="5626252" y="12700"/>
                  </a:lnTo>
                  <a:close/>
                </a:path>
                <a:path w="8199755" h="1238250">
                  <a:moveTo>
                    <a:pt x="5677052" y="12700"/>
                  </a:moveTo>
                  <a:lnTo>
                    <a:pt x="5638952" y="12700"/>
                  </a:lnTo>
                  <a:lnTo>
                    <a:pt x="5638952" y="0"/>
                  </a:lnTo>
                  <a:lnTo>
                    <a:pt x="5677052" y="0"/>
                  </a:lnTo>
                  <a:lnTo>
                    <a:pt x="5677052" y="12700"/>
                  </a:lnTo>
                  <a:close/>
                </a:path>
                <a:path w="8199755" h="1238250">
                  <a:moveTo>
                    <a:pt x="5727852" y="12700"/>
                  </a:moveTo>
                  <a:lnTo>
                    <a:pt x="5689752" y="12700"/>
                  </a:lnTo>
                  <a:lnTo>
                    <a:pt x="5689752" y="0"/>
                  </a:lnTo>
                  <a:lnTo>
                    <a:pt x="5727852" y="0"/>
                  </a:lnTo>
                  <a:lnTo>
                    <a:pt x="5727852" y="12700"/>
                  </a:lnTo>
                  <a:close/>
                </a:path>
                <a:path w="8199755" h="1238250">
                  <a:moveTo>
                    <a:pt x="5778652" y="12700"/>
                  </a:moveTo>
                  <a:lnTo>
                    <a:pt x="5740552" y="12700"/>
                  </a:lnTo>
                  <a:lnTo>
                    <a:pt x="5740552" y="0"/>
                  </a:lnTo>
                  <a:lnTo>
                    <a:pt x="5778652" y="0"/>
                  </a:lnTo>
                  <a:lnTo>
                    <a:pt x="5778652" y="12700"/>
                  </a:lnTo>
                  <a:close/>
                </a:path>
                <a:path w="8199755" h="1238250">
                  <a:moveTo>
                    <a:pt x="5829452" y="12700"/>
                  </a:moveTo>
                  <a:lnTo>
                    <a:pt x="5791352" y="12700"/>
                  </a:lnTo>
                  <a:lnTo>
                    <a:pt x="5791352" y="0"/>
                  </a:lnTo>
                  <a:lnTo>
                    <a:pt x="5829452" y="0"/>
                  </a:lnTo>
                  <a:lnTo>
                    <a:pt x="5829452" y="12700"/>
                  </a:lnTo>
                  <a:close/>
                </a:path>
                <a:path w="8199755" h="1238250">
                  <a:moveTo>
                    <a:pt x="5880252" y="12700"/>
                  </a:moveTo>
                  <a:lnTo>
                    <a:pt x="5842152" y="12700"/>
                  </a:lnTo>
                  <a:lnTo>
                    <a:pt x="5842152" y="0"/>
                  </a:lnTo>
                  <a:lnTo>
                    <a:pt x="5880252" y="0"/>
                  </a:lnTo>
                  <a:lnTo>
                    <a:pt x="5880252" y="12700"/>
                  </a:lnTo>
                  <a:close/>
                </a:path>
                <a:path w="8199755" h="1238250">
                  <a:moveTo>
                    <a:pt x="5931052" y="12700"/>
                  </a:moveTo>
                  <a:lnTo>
                    <a:pt x="5892952" y="12700"/>
                  </a:lnTo>
                  <a:lnTo>
                    <a:pt x="5892952" y="0"/>
                  </a:lnTo>
                  <a:lnTo>
                    <a:pt x="5931052" y="0"/>
                  </a:lnTo>
                  <a:lnTo>
                    <a:pt x="5931052" y="12700"/>
                  </a:lnTo>
                  <a:close/>
                </a:path>
                <a:path w="8199755" h="1238250">
                  <a:moveTo>
                    <a:pt x="5981852" y="12700"/>
                  </a:moveTo>
                  <a:lnTo>
                    <a:pt x="5943752" y="12700"/>
                  </a:lnTo>
                  <a:lnTo>
                    <a:pt x="5943752" y="0"/>
                  </a:lnTo>
                  <a:lnTo>
                    <a:pt x="5981852" y="0"/>
                  </a:lnTo>
                  <a:lnTo>
                    <a:pt x="5981852" y="12700"/>
                  </a:lnTo>
                  <a:close/>
                </a:path>
                <a:path w="8199755" h="1238250">
                  <a:moveTo>
                    <a:pt x="6032652" y="12700"/>
                  </a:moveTo>
                  <a:lnTo>
                    <a:pt x="5994552" y="12700"/>
                  </a:lnTo>
                  <a:lnTo>
                    <a:pt x="5994552" y="0"/>
                  </a:lnTo>
                  <a:lnTo>
                    <a:pt x="6032652" y="0"/>
                  </a:lnTo>
                  <a:lnTo>
                    <a:pt x="6032652" y="12700"/>
                  </a:lnTo>
                  <a:close/>
                </a:path>
                <a:path w="8199755" h="1238250">
                  <a:moveTo>
                    <a:pt x="6083452" y="12700"/>
                  </a:moveTo>
                  <a:lnTo>
                    <a:pt x="6045352" y="12700"/>
                  </a:lnTo>
                  <a:lnTo>
                    <a:pt x="6045352" y="0"/>
                  </a:lnTo>
                  <a:lnTo>
                    <a:pt x="6083452" y="0"/>
                  </a:lnTo>
                  <a:lnTo>
                    <a:pt x="6083452" y="12700"/>
                  </a:lnTo>
                  <a:close/>
                </a:path>
                <a:path w="8199755" h="1238250">
                  <a:moveTo>
                    <a:pt x="6134252" y="12700"/>
                  </a:moveTo>
                  <a:lnTo>
                    <a:pt x="6096152" y="12700"/>
                  </a:lnTo>
                  <a:lnTo>
                    <a:pt x="6096152" y="0"/>
                  </a:lnTo>
                  <a:lnTo>
                    <a:pt x="6134252" y="0"/>
                  </a:lnTo>
                  <a:lnTo>
                    <a:pt x="6134252" y="12700"/>
                  </a:lnTo>
                  <a:close/>
                </a:path>
                <a:path w="8199755" h="1238250">
                  <a:moveTo>
                    <a:pt x="6185052" y="12700"/>
                  </a:moveTo>
                  <a:lnTo>
                    <a:pt x="6146952" y="12700"/>
                  </a:lnTo>
                  <a:lnTo>
                    <a:pt x="6146952" y="0"/>
                  </a:lnTo>
                  <a:lnTo>
                    <a:pt x="6185052" y="0"/>
                  </a:lnTo>
                  <a:lnTo>
                    <a:pt x="6185052" y="12700"/>
                  </a:lnTo>
                  <a:close/>
                </a:path>
                <a:path w="8199755" h="1238250">
                  <a:moveTo>
                    <a:pt x="6235852" y="12700"/>
                  </a:moveTo>
                  <a:lnTo>
                    <a:pt x="6197752" y="12700"/>
                  </a:lnTo>
                  <a:lnTo>
                    <a:pt x="6197752" y="0"/>
                  </a:lnTo>
                  <a:lnTo>
                    <a:pt x="6235852" y="0"/>
                  </a:lnTo>
                  <a:lnTo>
                    <a:pt x="6235852" y="12700"/>
                  </a:lnTo>
                  <a:close/>
                </a:path>
                <a:path w="8199755" h="1238250">
                  <a:moveTo>
                    <a:pt x="6286652" y="12700"/>
                  </a:moveTo>
                  <a:lnTo>
                    <a:pt x="6248552" y="12700"/>
                  </a:lnTo>
                  <a:lnTo>
                    <a:pt x="6248552" y="0"/>
                  </a:lnTo>
                  <a:lnTo>
                    <a:pt x="6286652" y="0"/>
                  </a:lnTo>
                  <a:lnTo>
                    <a:pt x="6286652" y="12700"/>
                  </a:lnTo>
                  <a:close/>
                </a:path>
                <a:path w="8199755" h="1238250">
                  <a:moveTo>
                    <a:pt x="6337452" y="12700"/>
                  </a:moveTo>
                  <a:lnTo>
                    <a:pt x="6299352" y="12700"/>
                  </a:lnTo>
                  <a:lnTo>
                    <a:pt x="6299352" y="0"/>
                  </a:lnTo>
                  <a:lnTo>
                    <a:pt x="6337452" y="0"/>
                  </a:lnTo>
                  <a:lnTo>
                    <a:pt x="6337452" y="12700"/>
                  </a:lnTo>
                  <a:close/>
                </a:path>
                <a:path w="8199755" h="1238250">
                  <a:moveTo>
                    <a:pt x="6388252" y="12700"/>
                  </a:moveTo>
                  <a:lnTo>
                    <a:pt x="6350152" y="12700"/>
                  </a:lnTo>
                  <a:lnTo>
                    <a:pt x="6350152" y="0"/>
                  </a:lnTo>
                  <a:lnTo>
                    <a:pt x="6388252" y="0"/>
                  </a:lnTo>
                  <a:lnTo>
                    <a:pt x="6388252" y="12700"/>
                  </a:lnTo>
                  <a:close/>
                </a:path>
                <a:path w="8199755" h="1238250">
                  <a:moveTo>
                    <a:pt x="6439052" y="12700"/>
                  </a:moveTo>
                  <a:lnTo>
                    <a:pt x="6400952" y="12700"/>
                  </a:lnTo>
                  <a:lnTo>
                    <a:pt x="6400952" y="0"/>
                  </a:lnTo>
                  <a:lnTo>
                    <a:pt x="6439052" y="0"/>
                  </a:lnTo>
                  <a:lnTo>
                    <a:pt x="6439052" y="12700"/>
                  </a:lnTo>
                  <a:close/>
                </a:path>
                <a:path w="8199755" h="1238250">
                  <a:moveTo>
                    <a:pt x="6489852" y="12700"/>
                  </a:moveTo>
                  <a:lnTo>
                    <a:pt x="6451752" y="12700"/>
                  </a:lnTo>
                  <a:lnTo>
                    <a:pt x="6451752" y="0"/>
                  </a:lnTo>
                  <a:lnTo>
                    <a:pt x="6489852" y="0"/>
                  </a:lnTo>
                  <a:lnTo>
                    <a:pt x="6489852" y="12700"/>
                  </a:lnTo>
                  <a:close/>
                </a:path>
                <a:path w="8199755" h="1238250">
                  <a:moveTo>
                    <a:pt x="6540652" y="12700"/>
                  </a:moveTo>
                  <a:lnTo>
                    <a:pt x="6502552" y="12700"/>
                  </a:lnTo>
                  <a:lnTo>
                    <a:pt x="6502552" y="0"/>
                  </a:lnTo>
                  <a:lnTo>
                    <a:pt x="6540652" y="0"/>
                  </a:lnTo>
                  <a:lnTo>
                    <a:pt x="6540652" y="12700"/>
                  </a:lnTo>
                  <a:close/>
                </a:path>
                <a:path w="8199755" h="1238250">
                  <a:moveTo>
                    <a:pt x="6591452" y="12700"/>
                  </a:moveTo>
                  <a:lnTo>
                    <a:pt x="6553352" y="12700"/>
                  </a:lnTo>
                  <a:lnTo>
                    <a:pt x="6553352" y="0"/>
                  </a:lnTo>
                  <a:lnTo>
                    <a:pt x="6591452" y="0"/>
                  </a:lnTo>
                  <a:lnTo>
                    <a:pt x="6591452" y="12700"/>
                  </a:lnTo>
                  <a:close/>
                </a:path>
                <a:path w="8199755" h="1238250">
                  <a:moveTo>
                    <a:pt x="6642252" y="12700"/>
                  </a:moveTo>
                  <a:lnTo>
                    <a:pt x="6604152" y="12700"/>
                  </a:lnTo>
                  <a:lnTo>
                    <a:pt x="6604152" y="0"/>
                  </a:lnTo>
                  <a:lnTo>
                    <a:pt x="6642252" y="0"/>
                  </a:lnTo>
                  <a:lnTo>
                    <a:pt x="6642252" y="12700"/>
                  </a:lnTo>
                  <a:close/>
                </a:path>
                <a:path w="8199755" h="1238250">
                  <a:moveTo>
                    <a:pt x="6693052" y="12700"/>
                  </a:moveTo>
                  <a:lnTo>
                    <a:pt x="6654952" y="12700"/>
                  </a:lnTo>
                  <a:lnTo>
                    <a:pt x="6654952" y="0"/>
                  </a:lnTo>
                  <a:lnTo>
                    <a:pt x="6693052" y="0"/>
                  </a:lnTo>
                  <a:lnTo>
                    <a:pt x="6693052" y="12700"/>
                  </a:lnTo>
                  <a:close/>
                </a:path>
                <a:path w="8199755" h="1238250">
                  <a:moveTo>
                    <a:pt x="6743852" y="12700"/>
                  </a:moveTo>
                  <a:lnTo>
                    <a:pt x="6705752" y="12700"/>
                  </a:lnTo>
                  <a:lnTo>
                    <a:pt x="6705752" y="0"/>
                  </a:lnTo>
                  <a:lnTo>
                    <a:pt x="6743852" y="0"/>
                  </a:lnTo>
                  <a:lnTo>
                    <a:pt x="6743852" y="12700"/>
                  </a:lnTo>
                  <a:close/>
                </a:path>
                <a:path w="8199755" h="1238250">
                  <a:moveTo>
                    <a:pt x="6794652" y="12700"/>
                  </a:moveTo>
                  <a:lnTo>
                    <a:pt x="6756552" y="12700"/>
                  </a:lnTo>
                  <a:lnTo>
                    <a:pt x="6756552" y="0"/>
                  </a:lnTo>
                  <a:lnTo>
                    <a:pt x="6794652" y="0"/>
                  </a:lnTo>
                  <a:lnTo>
                    <a:pt x="6794652" y="12700"/>
                  </a:lnTo>
                  <a:close/>
                </a:path>
                <a:path w="8199755" h="1238250">
                  <a:moveTo>
                    <a:pt x="6845452" y="12700"/>
                  </a:moveTo>
                  <a:lnTo>
                    <a:pt x="6807352" y="12700"/>
                  </a:lnTo>
                  <a:lnTo>
                    <a:pt x="6807352" y="0"/>
                  </a:lnTo>
                  <a:lnTo>
                    <a:pt x="6845452" y="0"/>
                  </a:lnTo>
                  <a:lnTo>
                    <a:pt x="6845452" y="12700"/>
                  </a:lnTo>
                  <a:close/>
                </a:path>
                <a:path w="8199755" h="1238250">
                  <a:moveTo>
                    <a:pt x="6896252" y="12700"/>
                  </a:moveTo>
                  <a:lnTo>
                    <a:pt x="6858152" y="12700"/>
                  </a:lnTo>
                  <a:lnTo>
                    <a:pt x="6858152" y="0"/>
                  </a:lnTo>
                  <a:lnTo>
                    <a:pt x="6896252" y="0"/>
                  </a:lnTo>
                  <a:lnTo>
                    <a:pt x="6896252" y="12700"/>
                  </a:lnTo>
                  <a:close/>
                </a:path>
                <a:path w="8199755" h="1238250">
                  <a:moveTo>
                    <a:pt x="6947052" y="12700"/>
                  </a:moveTo>
                  <a:lnTo>
                    <a:pt x="6908952" y="12700"/>
                  </a:lnTo>
                  <a:lnTo>
                    <a:pt x="6908952" y="0"/>
                  </a:lnTo>
                  <a:lnTo>
                    <a:pt x="6947052" y="0"/>
                  </a:lnTo>
                  <a:lnTo>
                    <a:pt x="6947052" y="12700"/>
                  </a:lnTo>
                  <a:close/>
                </a:path>
                <a:path w="8199755" h="1238250">
                  <a:moveTo>
                    <a:pt x="6997852" y="12700"/>
                  </a:moveTo>
                  <a:lnTo>
                    <a:pt x="6959752" y="12700"/>
                  </a:lnTo>
                  <a:lnTo>
                    <a:pt x="6959752" y="0"/>
                  </a:lnTo>
                  <a:lnTo>
                    <a:pt x="6997852" y="0"/>
                  </a:lnTo>
                  <a:lnTo>
                    <a:pt x="6997852" y="12700"/>
                  </a:lnTo>
                  <a:close/>
                </a:path>
                <a:path w="8199755" h="1238250">
                  <a:moveTo>
                    <a:pt x="7048652" y="12700"/>
                  </a:moveTo>
                  <a:lnTo>
                    <a:pt x="7010552" y="12700"/>
                  </a:lnTo>
                  <a:lnTo>
                    <a:pt x="7010552" y="0"/>
                  </a:lnTo>
                  <a:lnTo>
                    <a:pt x="7048652" y="0"/>
                  </a:lnTo>
                  <a:lnTo>
                    <a:pt x="7048652" y="12700"/>
                  </a:lnTo>
                  <a:close/>
                </a:path>
                <a:path w="8199755" h="1238250">
                  <a:moveTo>
                    <a:pt x="7099452" y="12700"/>
                  </a:moveTo>
                  <a:lnTo>
                    <a:pt x="7061352" y="12700"/>
                  </a:lnTo>
                  <a:lnTo>
                    <a:pt x="7061352" y="0"/>
                  </a:lnTo>
                  <a:lnTo>
                    <a:pt x="7099452" y="0"/>
                  </a:lnTo>
                  <a:lnTo>
                    <a:pt x="7099452" y="12700"/>
                  </a:lnTo>
                  <a:close/>
                </a:path>
                <a:path w="8199755" h="1238250">
                  <a:moveTo>
                    <a:pt x="7150252" y="12700"/>
                  </a:moveTo>
                  <a:lnTo>
                    <a:pt x="7112152" y="12700"/>
                  </a:lnTo>
                  <a:lnTo>
                    <a:pt x="7112152" y="0"/>
                  </a:lnTo>
                  <a:lnTo>
                    <a:pt x="7150252" y="0"/>
                  </a:lnTo>
                  <a:lnTo>
                    <a:pt x="7150252" y="12700"/>
                  </a:lnTo>
                  <a:close/>
                </a:path>
                <a:path w="8199755" h="1238250">
                  <a:moveTo>
                    <a:pt x="7201052" y="12700"/>
                  </a:moveTo>
                  <a:lnTo>
                    <a:pt x="7162952" y="12700"/>
                  </a:lnTo>
                  <a:lnTo>
                    <a:pt x="7162952" y="0"/>
                  </a:lnTo>
                  <a:lnTo>
                    <a:pt x="7201052" y="0"/>
                  </a:lnTo>
                  <a:lnTo>
                    <a:pt x="7201052" y="12700"/>
                  </a:lnTo>
                  <a:close/>
                </a:path>
                <a:path w="8199755" h="1238250">
                  <a:moveTo>
                    <a:pt x="7251852" y="12700"/>
                  </a:moveTo>
                  <a:lnTo>
                    <a:pt x="7213752" y="12700"/>
                  </a:lnTo>
                  <a:lnTo>
                    <a:pt x="7213752" y="0"/>
                  </a:lnTo>
                  <a:lnTo>
                    <a:pt x="7251852" y="0"/>
                  </a:lnTo>
                  <a:lnTo>
                    <a:pt x="7251852" y="12700"/>
                  </a:lnTo>
                  <a:close/>
                </a:path>
                <a:path w="8199755" h="1238250">
                  <a:moveTo>
                    <a:pt x="7302652" y="12700"/>
                  </a:moveTo>
                  <a:lnTo>
                    <a:pt x="7264552" y="12700"/>
                  </a:lnTo>
                  <a:lnTo>
                    <a:pt x="7264552" y="0"/>
                  </a:lnTo>
                  <a:lnTo>
                    <a:pt x="7302652" y="0"/>
                  </a:lnTo>
                  <a:lnTo>
                    <a:pt x="7302652" y="12700"/>
                  </a:lnTo>
                  <a:close/>
                </a:path>
                <a:path w="8199755" h="1238250">
                  <a:moveTo>
                    <a:pt x="7353452" y="12700"/>
                  </a:moveTo>
                  <a:lnTo>
                    <a:pt x="7315352" y="12700"/>
                  </a:lnTo>
                  <a:lnTo>
                    <a:pt x="7315352" y="0"/>
                  </a:lnTo>
                  <a:lnTo>
                    <a:pt x="7353452" y="0"/>
                  </a:lnTo>
                  <a:lnTo>
                    <a:pt x="7353452" y="12700"/>
                  </a:lnTo>
                  <a:close/>
                </a:path>
                <a:path w="8199755" h="1238250">
                  <a:moveTo>
                    <a:pt x="7404252" y="12700"/>
                  </a:moveTo>
                  <a:lnTo>
                    <a:pt x="7366152" y="12700"/>
                  </a:lnTo>
                  <a:lnTo>
                    <a:pt x="7366152" y="0"/>
                  </a:lnTo>
                  <a:lnTo>
                    <a:pt x="7404252" y="0"/>
                  </a:lnTo>
                  <a:lnTo>
                    <a:pt x="7404252" y="12700"/>
                  </a:lnTo>
                  <a:close/>
                </a:path>
                <a:path w="8199755" h="1238250">
                  <a:moveTo>
                    <a:pt x="7455052" y="12700"/>
                  </a:moveTo>
                  <a:lnTo>
                    <a:pt x="7416952" y="12700"/>
                  </a:lnTo>
                  <a:lnTo>
                    <a:pt x="7416952" y="0"/>
                  </a:lnTo>
                  <a:lnTo>
                    <a:pt x="7455052" y="0"/>
                  </a:lnTo>
                  <a:lnTo>
                    <a:pt x="7455052" y="12700"/>
                  </a:lnTo>
                  <a:close/>
                </a:path>
                <a:path w="8199755" h="1238250">
                  <a:moveTo>
                    <a:pt x="7505852" y="12700"/>
                  </a:moveTo>
                  <a:lnTo>
                    <a:pt x="7467752" y="12700"/>
                  </a:lnTo>
                  <a:lnTo>
                    <a:pt x="7467752" y="0"/>
                  </a:lnTo>
                  <a:lnTo>
                    <a:pt x="7505852" y="0"/>
                  </a:lnTo>
                  <a:lnTo>
                    <a:pt x="7505852" y="12700"/>
                  </a:lnTo>
                  <a:close/>
                </a:path>
                <a:path w="8199755" h="1238250">
                  <a:moveTo>
                    <a:pt x="7556652" y="12700"/>
                  </a:moveTo>
                  <a:lnTo>
                    <a:pt x="7518552" y="12700"/>
                  </a:lnTo>
                  <a:lnTo>
                    <a:pt x="7518552" y="0"/>
                  </a:lnTo>
                  <a:lnTo>
                    <a:pt x="7556652" y="0"/>
                  </a:lnTo>
                  <a:lnTo>
                    <a:pt x="7556652" y="12700"/>
                  </a:lnTo>
                  <a:close/>
                </a:path>
                <a:path w="8199755" h="1238250">
                  <a:moveTo>
                    <a:pt x="7607452" y="12700"/>
                  </a:moveTo>
                  <a:lnTo>
                    <a:pt x="7569352" y="12700"/>
                  </a:lnTo>
                  <a:lnTo>
                    <a:pt x="7569352" y="0"/>
                  </a:lnTo>
                  <a:lnTo>
                    <a:pt x="7607452" y="0"/>
                  </a:lnTo>
                  <a:lnTo>
                    <a:pt x="7607452" y="12700"/>
                  </a:lnTo>
                  <a:close/>
                </a:path>
                <a:path w="8199755" h="1238250">
                  <a:moveTo>
                    <a:pt x="7658252" y="12700"/>
                  </a:moveTo>
                  <a:lnTo>
                    <a:pt x="7620152" y="12700"/>
                  </a:lnTo>
                  <a:lnTo>
                    <a:pt x="7620152" y="0"/>
                  </a:lnTo>
                  <a:lnTo>
                    <a:pt x="7658252" y="0"/>
                  </a:lnTo>
                  <a:lnTo>
                    <a:pt x="7658252" y="12700"/>
                  </a:lnTo>
                  <a:close/>
                </a:path>
                <a:path w="8199755" h="1238250">
                  <a:moveTo>
                    <a:pt x="7709052" y="12700"/>
                  </a:moveTo>
                  <a:lnTo>
                    <a:pt x="7670952" y="12700"/>
                  </a:lnTo>
                  <a:lnTo>
                    <a:pt x="7670952" y="0"/>
                  </a:lnTo>
                  <a:lnTo>
                    <a:pt x="7709052" y="0"/>
                  </a:lnTo>
                  <a:lnTo>
                    <a:pt x="7709052" y="12700"/>
                  </a:lnTo>
                  <a:close/>
                </a:path>
                <a:path w="8199755" h="1238250">
                  <a:moveTo>
                    <a:pt x="7759852" y="12700"/>
                  </a:moveTo>
                  <a:lnTo>
                    <a:pt x="7721752" y="12700"/>
                  </a:lnTo>
                  <a:lnTo>
                    <a:pt x="7721752" y="0"/>
                  </a:lnTo>
                  <a:lnTo>
                    <a:pt x="7759852" y="0"/>
                  </a:lnTo>
                  <a:lnTo>
                    <a:pt x="7759852" y="12700"/>
                  </a:lnTo>
                  <a:close/>
                </a:path>
                <a:path w="8199755" h="1238250">
                  <a:moveTo>
                    <a:pt x="7810652" y="12700"/>
                  </a:moveTo>
                  <a:lnTo>
                    <a:pt x="7772552" y="12700"/>
                  </a:lnTo>
                  <a:lnTo>
                    <a:pt x="7772552" y="0"/>
                  </a:lnTo>
                  <a:lnTo>
                    <a:pt x="7810652" y="0"/>
                  </a:lnTo>
                  <a:lnTo>
                    <a:pt x="7810652" y="12700"/>
                  </a:lnTo>
                  <a:close/>
                </a:path>
                <a:path w="8199755" h="1238250">
                  <a:moveTo>
                    <a:pt x="7861452" y="12700"/>
                  </a:moveTo>
                  <a:lnTo>
                    <a:pt x="7823352" y="12700"/>
                  </a:lnTo>
                  <a:lnTo>
                    <a:pt x="7823352" y="0"/>
                  </a:lnTo>
                  <a:lnTo>
                    <a:pt x="7861452" y="0"/>
                  </a:lnTo>
                  <a:lnTo>
                    <a:pt x="7861452" y="12700"/>
                  </a:lnTo>
                  <a:close/>
                </a:path>
                <a:path w="8199755" h="1238250">
                  <a:moveTo>
                    <a:pt x="7912252" y="12700"/>
                  </a:moveTo>
                  <a:lnTo>
                    <a:pt x="7874152" y="12700"/>
                  </a:lnTo>
                  <a:lnTo>
                    <a:pt x="7874152" y="0"/>
                  </a:lnTo>
                  <a:lnTo>
                    <a:pt x="7912252" y="0"/>
                  </a:lnTo>
                  <a:lnTo>
                    <a:pt x="7912252" y="12700"/>
                  </a:lnTo>
                  <a:close/>
                </a:path>
                <a:path w="8199755" h="1238250">
                  <a:moveTo>
                    <a:pt x="7963052" y="12700"/>
                  </a:moveTo>
                  <a:lnTo>
                    <a:pt x="7924952" y="12700"/>
                  </a:lnTo>
                  <a:lnTo>
                    <a:pt x="7924952" y="0"/>
                  </a:lnTo>
                  <a:lnTo>
                    <a:pt x="7963052" y="0"/>
                  </a:lnTo>
                  <a:lnTo>
                    <a:pt x="7963052" y="12700"/>
                  </a:lnTo>
                  <a:close/>
                </a:path>
                <a:path w="8199755" h="1238250">
                  <a:moveTo>
                    <a:pt x="8013852" y="12700"/>
                  </a:moveTo>
                  <a:lnTo>
                    <a:pt x="7975752" y="12700"/>
                  </a:lnTo>
                  <a:lnTo>
                    <a:pt x="7975752" y="0"/>
                  </a:lnTo>
                  <a:lnTo>
                    <a:pt x="8013852" y="0"/>
                  </a:lnTo>
                  <a:lnTo>
                    <a:pt x="8013852" y="12700"/>
                  </a:lnTo>
                  <a:close/>
                </a:path>
                <a:path w="8199755" h="1238250">
                  <a:moveTo>
                    <a:pt x="8064652" y="12700"/>
                  </a:moveTo>
                  <a:lnTo>
                    <a:pt x="8026552" y="12700"/>
                  </a:lnTo>
                  <a:lnTo>
                    <a:pt x="8026552" y="0"/>
                  </a:lnTo>
                  <a:lnTo>
                    <a:pt x="8064652" y="0"/>
                  </a:lnTo>
                  <a:lnTo>
                    <a:pt x="8064652" y="12700"/>
                  </a:lnTo>
                  <a:close/>
                </a:path>
                <a:path w="8199755" h="1238250">
                  <a:moveTo>
                    <a:pt x="8115452" y="12700"/>
                  </a:moveTo>
                  <a:lnTo>
                    <a:pt x="8077352" y="12700"/>
                  </a:lnTo>
                  <a:lnTo>
                    <a:pt x="8077352" y="0"/>
                  </a:lnTo>
                  <a:lnTo>
                    <a:pt x="8115452" y="0"/>
                  </a:lnTo>
                  <a:lnTo>
                    <a:pt x="8115452" y="12700"/>
                  </a:lnTo>
                  <a:close/>
                </a:path>
                <a:path w="8199755" h="1238250">
                  <a:moveTo>
                    <a:pt x="8166252" y="12700"/>
                  </a:moveTo>
                  <a:lnTo>
                    <a:pt x="8128152" y="12700"/>
                  </a:lnTo>
                  <a:lnTo>
                    <a:pt x="8128152" y="0"/>
                  </a:lnTo>
                  <a:lnTo>
                    <a:pt x="8166252" y="0"/>
                  </a:lnTo>
                  <a:lnTo>
                    <a:pt x="8166252" y="12700"/>
                  </a:lnTo>
                  <a:close/>
                </a:path>
                <a:path w="8199755" h="1238250">
                  <a:moveTo>
                    <a:pt x="8186458" y="12700"/>
                  </a:moveTo>
                  <a:lnTo>
                    <a:pt x="8178952" y="12700"/>
                  </a:lnTo>
                  <a:lnTo>
                    <a:pt x="8178952" y="0"/>
                  </a:lnTo>
                  <a:lnTo>
                    <a:pt x="8199158" y="0"/>
                  </a:lnTo>
                  <a:lnTo>
                    <a:pt x="8199158" y="6350"/>
                  </a:lnTo>
                  <a:lnTo>
                    <a:pt x="8186458" y="6350"/>
                  </a:lnTo>
                  <a:lnTo>
                    <a:pt x="8186458" y="12700"/>
                  </a:lnTo>
                  <a:close/>
                </a:path>
                <a:path w="8199755" h="1238250">
                  <a:moveTo>
                    <a:pt x="8199158" y="30594"/>
                  </a:moveTo>
                  <a:lnTo>
                    <a:pt x="8186458" y="30594"/>
                  </a:lnTo>
                  <a:lnTo>
                    <a:pt x="8186458" y="6350"/>
                  </a:lnTo>
                  <a:lnTo>
                    <a:pt x="8192808" y="12700"/>
                  </a:lnTo>
                  <a:lnTo>
                    <a:pt x="8199158" y="12700"/>
                  </a:lnTo>
                  <a:lnTo>
                    <a:pt x="8199158" y="30594"/>
                  </a:lnTo>
                  <a:close/>
                </a:path>
                <a:path w="8199755" h="1238250">
                  <a:moveTo>
                    <a:pt x="8199158" y="12700"/>
                  </a:moveTo>
                  <a:lnTo>
                    <a:pt x="8192808" y="12700"/>
                  </a:lnTo>
                  <a:lnTo>
                    <a:pt x="8186458" y="6350"/>
                  </a:lnTo>
                  <a:lnTo>
                    <a:pt x="8199158" y="6350"/>
                  </a:lnTo>
                  <a:lnTo>
                    <a:pt x="8199158" y="12700"/>
                  </a:lnTo>
                  <a:close/>
                </a:path>
                <a:path w="8199755" h="1238250">
                  <a:moveTo>
                    <a:pt x="8199158" y="81394"/>
                  </a:moveTo>
                  <a:lnTo>
                    <a:pt x="8186458" y="81394"/>
                  </a:lnTo>
                  <a:lnTo>
                    <a:pt x="8186458" y="43294"/>
                  </a:lnTo>
                  <a:lnTo>
                    <a:pt x="8199158" y="43294"/>
                  </a:lnTo>
                  <a:lnTo>
                    <a:pt x="8199158" y="81394"/>
                  </a:lnTo>
                  <a:close/>
                </a:path>
                <a:path w="8199755" h="1238250">
                  <a:moveTo>
                    <a:pt x="8199158" y="132194"/>
                  </a:moveTo>
                  <a:lnTo>
                    <a:pt x="8186458" y="132194"/>
                  </a:lnTo>
                  <a:lnTo>
                    <a:pt x="8186458" y="94094"/>
                  </a:lnTo>
                  <a:lnTo>
                    <a:pt x="8199158" y="94094"/>
                  </a:lnTo>
                  <a:lnTo>
                    <a:pt x="8199158" y="132194"/>
                  </a:lnTo>
                  <a:close/>
                </a:path>
                <a:path w="8199755" h="1238250">
                  <a:moveTo>
                    <a:pt x="8199158" y="182994"/>
                  </a:moveTo>
                  <a:lnTo>
                    <a:pt x="8186458" y="182994"/>
                  </a:lnTo>
                  <a:lnTo>
                    <a:pt x="8186458" y="144894"/>
                  </a:lnTo>
                  <a:lnTo>
                    <a:pt x="8199158" y="144894"/>
                  </a:lnTo>
                  <a:lnTo>
                    <a:pt x="8199158" y="182994"/>
                  </a:lnTo>
                  <a:close/>
                </a:path>
                <a:path w="8199755" h="1238250">
                  <a:moveTo>
                    <a:pt x="8199158" y="233794"/>
                  </a:moveTo>
                  <a:lnTo>
                    <a:pt x="8186458" y="233794"/>
                  </a:lnTo>
                  <a:lnTo>
                    <a:pt x="8186458" y="195694"/>
                  </a:lnTo>
                  <a:lnTo>
                    <a:pt x="8199158" y="195694"/>
                  </a:lnTo>
                  <a:lnTo>
                    <a:pt x="8199158" y="233794"/>
                  </a:lnTo>
                  <a:close/>
                </a:path>
                <a:path w="8199755" h="1238250">
                  <a:moveTo>
                    <a:pt x="8199158" y="284594"/>
                  </a:moveTo>
                  <a:lnTo>
                    <a:pt x="8186458" y="284594"/>
                  </a:lnTo>
                  <a:lnTo>
                    <a:pt x="8186458" y="246494"/>
                  </a:lnTo>
                  <a:lnTo>
                    <a:pt x="8199158" y="246494"/>
                  </a:lnTo>
                  <a:lnTo>
                    <a:pt x="8199158" y="284594"/>
                  </a:lnTo>
                  <a:close/>
                </a:path>
                <a:path w="8199755" h="1238250">
                  <a:moveTo>
                    <a:pt x="8199158" y="335394"/>
                  </a:moveTo>
                  <a:lnTo>
                    <a:pt x="8186458" y="335394"/>
                  </a:lnTo>
                  <a:lnTo>
                    <a:pt x="8186458" y="297294"/>
                  </a:lnTo>
                  <a:lnTo>
                    <a:pt x="8199158" y="297294"/>
                  </a:lnTo>
                  <a:lnTo>
                    <a:pt x="8199158" y="335394"/>
                  </a:lnTo>
                  <a:close/>
                </a:path>
                <a:path w="8199755" h="1238250">
                  <a:moveTo>
                    <a:pt x="8199158" y="386194"/>
                  </a:moveTo>
                  <a:lnTo>
                    <a:pt x="8186458" y="386194"/>
                  </a:lnTo>
                  <a:lnTo>
                    <a:pt x="8186458" y="348094"/>
                  </a:lnTo>
                  <a:lnTo>
                    <a:pt x="8199158" y="348094"/>
                  </a:lnTo>
                  <a:lnTo>
                    <a:pt x="8199158" y="386194"/>
                  </a:lnTo>
                  <a:close/>
                </a:path>
                <a:path w="8199755" h="1238250">
                  <a:moveTo>
                    <a:pt x="8199158" y="436994"/>
                  </a:moveTo>
                  <a:lnTo>
                    <a:pt x="8186458" y="436994"/>
                  </a:lnTo>
                  <a:lnTo>
                    <a:pt x="8186458" y="398894"/>
                  </a:lnTo>
                  <a:lnTo>
                    <a:pt x="8199158" y="398894"/>
                  </a:lnTo>
                  <a:lnTo>
                    <a:pt x="8199158" y="436994"/>
                  </a:lnTo>
                  <a:close/>
                </a:path>
                <a:path w="8199755" h="1238250">
                  <a:moveTo>
                    <a:pt x="8199158" y="487794"/>
                  </a:moveTo>
                  <a:lnTo>
                    <a:pt x="8186458" y="487794"/>
                  </a:lnTo>
                  <a:lnTo>
                    <a:pt x="8186458" y="449694"/>
                  </a:lnTo>
                  <a:lnTo>
                    <a:pt x="8199158" y="449694"/>
                  </a:lnTo>
                  <a:lnTo>
                    <a:pt x="8199158" y="487794"/>
                  </a:lnTo>
                  <a:close/>
                </a:path>
                <a:path w="8199755" h="1238250">
                  <a:moveTo>
                    <a:pt x="8199158" y="538594"/>
                  </a:moveTo>
                  <a:lnTo>
                    <a:pt x="8186458" y="538594"/>
                  </a:lnTo>
                  <a:lnTo>
                    <a:pt x="8186458" y="500494"/>
                  </a:lnTo>
                  <a:lnTo>
                    <a:pt x="8199158" y="500494"/>
                  </a:lnTo>
                  <a:lnTo>
                    <a:pt x="8199158" y="538594"/>
                  </a:lnTo>
                  <a:close/>
                </a:path>
                <a:path w="8199755" h="1238250">
                  <a:moveTo>
                    <a:pt x="8199158" y="589394"/>
                  </a:moveTo>
                  <a:lnTo>
                    <a:pt x="8186458" y="589394"/>
                  </a:lnTo>
                  <a:lnTo>
                    <a:pt x="8186458" y="551294"/>
                  </a:lnTo>
                  <a:lnTo>
                    <a:pt x="8199158" y="551294"/>
                  </a:lnTo>
                  <a:lnTo>
                    <a:pt x="8199158" y="589394"/>
                  </a:lnTo>
                  <a:close/>
                </a:path>
                <a:path w="8199755" h="1238250">
                  <a:moveTo>
                    <a:pt x="8199158" y="640194"/>
                  </a:moveTo>
                  <a:lnTo>
                    <a:pt x="8186458" y="640194"/>
                  </a:lnTo>
                  <a:lnTo>
                    <a:pt x="8186458" y="602094"/>
                  </a:lnTo>
                  <a:lnTo>
                    <a:pt x="8199158" y="602094"/>
                  </a:lnTo>
                  <a:lnTo>
                    <a:pt x="8199158" y="640194"/>
                  </a:lnTo>
                  <a:close/>
                </a:path>
                <a:path w="8199755" h="1238250">
                  <a:moveTo>
                    <a:pt x="8199158" y="690994"/>
                  </a:moveTo>
                  <a:lnTo>
                    <a:pt x="8186458" y="690994"/>
                  </a:lnTo>
                  <a:lnTo>
                    <a:pt x="8186458" y="652894"/>
                  </a:lnTo>
                  <a:lnTo>
                    <a:pt x="8199158" y="652894"/>
                  </a:lnTo>
                  <a:lnTo>
                    <a:pt x="8199158" y="690994"/>
                  </a:lnTo>
                  <a:close/>
                </a:path>
                <a:path w="8199755" h="1238250">
                  <a:moveTo>
                    <a:pt x="8199158" y="741794"/>
                  </a:moveTo>
                  <a:lnTo>
                    <a:pt x="8186458" y="741794"/>
                  </a:lnTo>
                  <a:lnTo>
                    <a:pt x="8186458" y="703694"/>
                  </a:lnTo>
                  <a:lnTo>
                    <a:pt x="8199158" y="703694"/>
                  </a:lnTo>
                  <a:lnTo>
                    <a:pt x="8199158" y="741794"/>
                  </a:lnTo>
                  <a:close/>
                </a:path>
                <a:path w="8199755" h="1238250">
                  <a:moveTo>
                    <a:pt x="8199158" y="792594"/>
                  </a:moveTo>
                  <a:lnTo>
                    <a:pt x="8186458" y="792594"/>
                  </a:lnTo>
                  <a:lnTo>
                    <a:pt x="8186458" y="754494"/>
                  </a:lnTo>
                  <a:lnTo>
                    <a:pt x="8199158" y="754494"/>
                  </a:lnTo>
                  <a:lnTo>
                    <a:pt x="8199158" y="792594"/>
                  </a:lnTo>
                  <a:close/>
                </a:path>
                <a:path w="8199755" h="1238250">
                  <a:moveTo>
                    <a:pt x="8199158" y="843394"/>
                  </a:moveTo>
                  <a:lnTo>
                    <a:pt x="8186458" y="843394"/>
                  </a:lnTo>
                  <a:lnTo>
                    <a:pt x="8186458" y="805294"/>
                  </a:lnTo>
                  <a:lnTo>
                    <a:pt x="8199158" y="805294"/>
                  </a:lnTo>
                  <a:lnTo>
                    <a:pt x="8199158" y="843394"/>
                  </a:lnTo>
                  <a:close/>
                </a:path>
                <a:path w="8199755" h="1238250">
                  <a:moveTo>
                    <a:pt x="8199158" y="894194"/>
                  </a:moveTo>
                  <a:lnTo>
                    <a:pt x="8186458" y="894194"/>
                  </a:lnTo>
                  <a:lnTo>
                    <a:pt x="8186458" y="856094"/>
                  </a:lnTo>
                  <a:lnTo>
                    <a:pt x="8199158" y="856094"/>
                  </a:lnTo>
                  <a:lnTo>
                    <a:pt x="8199158" y="894194"/>
                  </a:lnTo>
                  <a:close/>
                </a:path>
                <a:path w="8199755" h="1238250">
                  <a:moveTo>
                    <a:pt x="8199158" y="944994"/>
                  </a:moveTo>
                  <a:lnTo>
                    <a:pt x="8186458" y="944994"/>
                  </a:lnTo>
                  <a:lnTo>
                    <a:pt x="8186458" y="906894"/>
                  </a:lnTo>
                  <a:lnTo>
                    <a:pt x="8199158" y="906894"/>
                  </a:lnTo>
                  <a:lnTo>
                    <a:pt x="8199158" y="944994"/>
                  </a:lnTo>
                  <a:close/>
                </a:path>
                <a:path w="8199755" h="1238250">
                  <a:moveTo>
                    <a:pt x="8199158" y="995794"/>
                  </a:moveTo>
                  <a:lnTo>
                    <a:pt x="8186458" y="995794"/>
                  </a:lnTo>
                  <a:lnTo>
                    <a:pt x="8186458" y="957694"/>
                  </a:lnTo>
                  <a:lnTo>
                    <a:pt x="8199158" y="957694"/>
                  </a:lnTo>
                  <a:lnTo>
                    <a:pt x="8199158" y="995794"/>
                  </a:lnTo>
                  <a:close/>
                </a:path>
                <a:path w="8199755" h="1238250">
                  <a:moveTo>
                    <a:pt x="8199158" y="1046594"/>
                  </a:moveTo>
                  <a:lnTo>
                    <a:pt x="8186458" y="1046594"/>
                  </a:lnTo>
                  <a:lnTo>
                    <a:pt x="8186458" y="1008494"/>
                  </a:lnTo>
                  <a:lnTo>
                    <a:pt x="8199158" y="1008494"/>
                  </a:lnTo>
                  <a:lnTo>
                    <a:pt x="8199158" y="1046594"/>
                  </a:lnTo>
                  <a:close/>
                </a:path>
                <a:path w="8199755" h="1238250">
                  <a:moveTo>
                    <a:pt x="8199158" y="1097394"/>
                  </a:moveTo>
                  <a:lnTo>
                    <a:pt x="8186458" y="1097394"/>
                  </a:lnTo>
                  <a:lnTo>
                    <a:pt x="8186458" y="1059294"/>
                  </a:lnTo>
                  <a:lnTo>
                    <a:pt x="8199158" y="1059294"/>
                  </a:lnTo>
                  <a:lnTo>
                    <a:pt x="8199158" y="1097394"/>
                  </a:lnTo>
                  <a:close/>
                </a:path>
                <a:path w="8199755" h="1238250">
                  <a:moveTo>
                    <a:pt x="8199158" y="1148194"/>
                  </a:moveTo>
                  <a:lnTo>
                    <a:pt x="8186458" y="1148194"/>
                  </a:lnTo>
                  <a:lnTo>
                    <a:pt x="8186458" y="1110094"/>
                  </a:lnTo>
                  <a:lnTo>
                    <a:pt x="8199158" y="1110094"/>
                  </a:lnTo>
                  <a:lnTo>
                    <a:pt x="8199158" y="1148194"/>
                  </a:lnTo>
                  <a:close/>
                </a:path>
                <a:path w="8199755" h="1238250">
                  <a:moveTo>
                    <a:pt x="8199158" y="1198994"/>
                  </a:moveTo>
                  <a:lnTo>
                    <a:pt x="8186458" y="1198994"/>
                  </a:lnTo>
                  <a:lnTo>
                    <a:pt x="8186458" y="1160894"/>
                  </a:lnTo>
                  <a:lnTo>
                    <a:pt x="8199158" y="1160894"/>
                  </a:lnTo>
                  <a:lnTo>
                    <a:pt x="8199158" y="1198994"/>
                  </a:lnTo>
                  <a:close/>
                </a:path>
                <a:path w="8199755" h="1238250">
                  <a:moveTo>
                    <a:pt x="8186458" y="1231747"/>
                  </a:moveTo>
                  <a:lnTo>
                    <a:pt x="8186458" y="1211694"/>
                  </a:lnTo>
                  <a:lnTo>
                    <a:pt x="8199158" y="1211694"/>
                  </a:lnTo>
                  <a:lnTo>
                    <a:pt x="8199158" y="1225397"/>
                  </a:lnTo>
                  <a:lnTo>
                    <a:pt x="8192808" y="1225397"/>
                  </a:lnTo>
                  <a:lnTo>
                    <a:pt x="8186458" y="1231747"/>
                  </a:lnTo>
                  <a:close/>
                </a:path>
                <a:path w="8199755" h="1238250">
                  <a:moveTo>
                    <a:pt x="8199158" y="1238097"/>
                  </a:moveTo>
                  <a:lnTo>
                    <a:pt x="8174761" y="1238097"/>
                  </a:lnTo>
                  <a:lnTo>
                    <a:pt x="8174761" y="1225397"/>
                  </a:lnTo>
                  <a:lnTo>
                    <a:pt x="8186458" y="1225397"/>
                  </a:lnTo>
                  <a:lnTo>
                    <a:pt x="8186458" y="1231747"/>
                  </a:lnTo>
                  <a:lnTo>
                    <a:pt x="8199158" y="1231747"/>
                  </a:lnTo>
                  <a:lnTo>
                    <a:pt x="8199158" y="1238097"/>
                  </a:lnTo>
                  <a:close/>
                </a:path>
                <a:path w="8199755" h="1238250">
                  <a:moveTo>
                    <a:pt x="8199158" y="1231747"/>
                  </a:moveTo>
                  <a:lnTo>
                    <a:pt x="8186458" y="1231747"/>
                  </a:lnTo>
                  <a:lnTo>
                    <a:pt x="8192808" y="1225397"/>
                  </a:lnTo>
                  <a:lnTo>
                    <a:pt x="8199158" y="1225397"/>
                  </a:lnTo>
                  <a:lnTo>
                    <a:pt x="8199158" y="1231747"/>
                  </a:lnTo>
                  <a:close/>
                </a:path>
                <a:path w="8199755" h="1238250">
                  <a:moveTo>
                    <a:pt x="8162061" y="1238097"/>
                  </a:moveTo>
                  <a:lnTo>
                    <a:pt x="8123961" y="1238097"/>
                  </a:lnTo>
                  <a:lnTo>
                    <a:pt x="8123961" y="1225397"/>
                  </a:lnTo>
                  <a:lnTo>
                    <a:pt x="8162061" y="1225397"/>
                  </a:lnTo>
                  <a:lnTo>
                    <a:pt x="8162061" y="1238097"/>
                  </a:lnTo>
                  <a:close/>
                </a:path>
                <a:path w="8199755" h="1238250">
                  <a:moveTo>
                    <a:pt x="8111261" y="1238097"/>
                  </a:moveTo>
                  <a:lnTo>
                    <a:pt x="8073161" y="1238097"/>
                  </a:lnTo>
                  <a:lnTo>
                    <a:pt x="8073161" y="1225397"/>
                  </a:lnTo>
                  <a:lnTo>
                    <a:pt x="8111261" y="1225397"/>
                  </a:lnTo>
                  <a:lnTo>
                    <a:pt x="8111261" y="1238097"/>
                  </a:lnTo>
                  <a:close/>
                </a:path>
                <a:path w="8199755" h="1238250">
                  <a:moveTo>
                    <a:pt x="8060461" y="1238097"/>
                  </a:moveTo>
                  <a:lnTo>
                    <a:pt x="8022361" y="1238097"/>
                  </a:lnTo>
                  <a:lnTo>
                    <a:pt x="8022361" y="1225397"/>
                  </a:lnTo>
                  <a:lnTo>
                    <a:pt x="8060461" y="1225397"/>
                  </a:lnTo>
                  <a:lnTo>
                    <a:pt x="8060461" y="1238097"/>
                  </a:lnTo>
                  <a:close/>
                </a:path>
                <a:path w="8199755" h="1238250">
                  <a:moveTo>
                    <a:pt x="8009661" y="1238097"/>
                  </a:moveTo>
                  <a:lnTo>
                    <a:pt x="7971561" y="1238097"/>
                  </a:lnTo>
                  <a:lnTo>
                    <a:pt x="7971561" y="1225397"/>
                  </a:lnTo>
                  <a:lnTo>
                    <a:pt x="8009661" y="1225397"/>
                  </a:lnTo>
                  <a:lnTo>
                    <a:pt x="8009661" y="1238097"/>
                  </a:lnTo>
                  <a:close/>
                </a:path>
                <a:path w="8199755" h="1238250">
                  <a:moveTo>
                    <a:pt x="7958861" y="1238097"/>
                  </a:moveTo>
                  <a:lnTo>
                    <a:pt x="7920761" y="1238097"/>
                  </a:lnTo>
                  <a:lnTo>
                    <a:pt x="7920761" y="1225397"/>
                  </a:lnTo>
                  <a:lnTo>
                    <a:pt x="7958861" y="1225397"/>
                  </a:lnTo>
                  <a:lnTo>
                    <a:pt x="7958861" y="1238097"/>
                  </a:lnTo>
                  <a:close/>
                </a:path>
                <a:path w="8199755" h="1238250">
                  <a:moveTo>
                    <a:pt x="7908061" y="1238097"/>
                  </a:moveTo>
                  <a:lnTo>
                    <a:pt x="7869961" y="1238097"/>
                  </a:lnTo>
                  <a:lnTo>
                    <a:pt x="7869961" y="1225397"/>
                  </a:lnTo>
                  <a:lnTo>
                    <a:pt x="7908061" y="1225397"/>
                  </a:lnTo>
                  <a:lnTo>
                    <a:pt x="7908061" y="1238097"/>
                  </a:lnTo>
                  <a:close/>
                </a:path>
                <a:path w="8199755" h="1238250">
                  <a:moveTo>
                    <a:pt x="7857261" y="1238097"/>
                  </a:moveTo>
                  <a:lnTo>
                    <a:pt x="7819161" y="1238097"/>
                  </a:lnTo>
                  <a:lnTo>
                    <a:pt x="7819161" y="1225397"/>
                  </a:lnTo>
                  <a:lnTo>
                    <a:pt x="7857261" y="1225397"/>
                  </a:lnTo>
                  <a:lnTo>
                    <a:pt x="7857261" y="1238097"/>
                  </a:lnTo>
                  <a:close/>
                </a:path>
                <a:path w="8199755" h="1238250">
                  <a:moveTo>
                    <a:pt x="7806461" y="1238097"/>
                  </a:moveTo>
                  <a:lnTo>
                    <a:pt x="7768361" y="1238097"/>
                  </a:lnTo>
                  <a:lnTo>
                    <a:pt x="7768361" y="1225397"/>
                  </a:lnTo>
                  <a:lnTo>
                    <a:pt x="7806461" y="1225397"/>
                  </a:lnTo>
                  <a:lnTo>
                    <a:pt x="7806461" y="1238097"/>
                  </a:lnTo>
                  <a:close/>
                </a:path>
                <a:path w="8199755" h="1238250">
                  <a:moveTo>
                    <a:pt x="7755661" y="1238097"/>
                  </a:moveTo>
                  <a:lnTo>
                    <a:pt x="7717561" y="1238097"/>
                  </a:lnTo>
                  <a:lnTo>
                    <a:pt x="7717561" y="1225397"/>
                  </a:lnTo>
                  <a:lnTo>
                    <a:pt x="7755661" y="1225397"/>
                  </a:lnTo>
                  <a:lnTo>
                    <a:pt x="7755661" y="1238097"/>
                  </a:lnTo>
                  <a:close/>
                </a:path>
                <a:path w="8199755" h="1238250">
                  <a:moveTo>
                    <a:pt x="7704861" y="1238097"/>
                  </a:moveTo>
                  <a:lnTo>
                    <a:pt x="7666761" y="1238097"/>
                  </a:lnTo>
                  <a:lnTo>
                    <a:pt x="7666761" y="1225397"/>
                  </a:lnTo>
                  <a:lnTo>
                    <a:pt x="7704861" y="1225397"/>
                  </a:lnTo>
                  <a:lnTo>
                    <a:pt x="7704861" y="1238097"/>
                  </a:lnTo>
                  <a:close/>
                </a:path>
                <a:path w="8199755" h="1238250">
                  <a:moveTo>
                    <a:pt x="7654061" y="1238097"/>
                  </a:moveTo>
                  <a:lnTo>
                    <a:pt x="7615961" y="1238097"/>
                  </a:lnTo>
                  <a:lnTo>
                    <a:pt x="7615961" y="1225397"/>
                  </a:lnTo>
                  <a:lnTo>
                    <a:pt x="7654061" y="1225397"/>
                  </a:lnTo>
                  <a:lnTo>
                    <a:pt x="7654061" y="1238097"/>
                  </a:lnTo>
                  <a:close/>
                </a:path>
                <a:path w="8199755" h="1238250">
                  <a:moveTo>
                    <a:pt x="7603261" y="1238097"/>
                  </a:moveTo>
                  <a:lnTo>
                    <a:pt x="7565161" y="1238097"/>
                  </a:lnTo>
                  <a:lnTo>
                    <a:pt x="7565161" y="1225397"/>
                  </a:lnTo>
                  <a:lnTo>
                    <a:pt x="7603261" y="1225397"/>
                  </a:lnTo>
                  <a:lnTo>
                    <a:pt x="7603261" y="1238097"/>
                  </a:lnTo>
                  <a:close/>
                </a:path>
                <a:path w="8199755" h="1238250">
                  <a:moveTo>
                    <a:pt x="7552461" y="1238097"/>
                  </a:moveTo>
                  <a:lnTo>
                    <a:pt x="7514361" y="1238097"/>
                  </a:lnTo>
                  <a:lnTo>
                    <a:pt x="7514361" y="1225397"/>
                  </a:lnTo>
                  <a:lnTo>
                    <a:pt x="7552461" y="1225397"/>
                  </a:lnTo>
                  <a:lnTo>
                    <a:pt x="7552461" y="1238097"/>
                  </a:lnTo>
                  <a:close/>
                </a:path>
                <a:path w="8199755" h="1238250">
                  <a:moveTo>
                    <a:pt x="7501661" y="1238097"/>
                  </a:moveTo>
                  <a:lnTo>
                    <a:pt x="7463561" y="1238097"/>
                  </a:lnTo>
                  <a:lnTo>
                    <a:pt x="7463561" y="1225397"/>
                  </a:lnTo>
                  <a:lnTo>
                    <a:pt x="7501661" y="1225397"/>
                  </a:lnTo>
                  <a:lnTo>
                    <a:pt x="7501661" y="1238097"/>
                  </a:lnTo>
                  <a:close/>
                </a:path>
                <a:path w="8199755" h="1238250">
                  <a:moveTo>
                    <a:pt x="7450861" y="1238097"/>
                  </a:moveTo>
                  <a:lnTo>
                    <a:pt x="7412761" y="1238097"/>
                  </a:lnTo>
                  <a:lnTo>
                    <a:pt x="7412761" y="1225397"/>
                  </a:lnTo>
                  <a:lnTo>
                    <a:pt x="7450861" y="1225397"/>
                  </a:lnTo>
                  <a:lnTo>
                    <a:pt x="7450861" y="1238097"/>
                  </a:lnTo>
                  <a:close/>
                </a:path>
                <a:path w="8199755" h="1238250">
                  <a:moveTo>
                    <a:pt x="7400061" y="1238097"/>
                  </a:moveTo>
                  <a:lnTo>
                    <a:pt x="7361961" y="1238097"/>
                  </a:lnTo>
                  <a:lnTo>
                    <a:pt x="7361961" y="1225397"/>
                  </a:lnTo>
                  <a:lnTo>
                    <a:pt x="7400061" y="1225397"/>
                  </a:lnTo>
                  <a:lnTo>
                    <a:pt x="7400061" y="1238097"/>
                  </a:lnTo>
                  <a:close/>
                </a:path>
                <a:path w="8199755" h="1238250">
                  <a:moveTo>
                    <a:pt x="7349261" y="1238097"/>
                  </a:moveTo>
                  <a:lnTo>
                    <a:pt x="7311161" y="1238097"/>
                  </a:lnTo>
                  <a:lnTo>
                    <a:pt x="7311161" y="1225397"/>
                  </a:lnTo>
                  <a:lnTo>
                    <a:pt x="7349261" y="1225397"/>
                  </a:lnTo>
                  <a:lnTo>
                    <a:pt x="7349261" y="1238097"/>
                  </a:lnTo>
                  <a:close/>
                </a:path>
                <a:path w="8199755" h="1238250">
                  <a:moveTo>
                    <a:pt x="7298461" y="1238097"/>
                  </a:moveTo>
                  <a:lnTo>
                    <a:pt x="7260361" y="1238097"/>
                  </a:lnTo>
                  <a:lnTo>
                    <a:pt x="7260361" y="1225397"/>
                  </a:lnTo>
                  <a:lnTo>
                    <a:pt x="7298461" y="1225397"/>
                  </a:lnTo>
                  <a:lnTo>
                    <a:pt x="7298461" y="1238097"/>
                  </a:lnTo>
                  <a:close/>
                </a:path>
                <a:path w="8199755" h="1238250">
                  <a:moveTo>
                    <a:pt x="7247661" y="1238097"/>
                  </a:moveTo>
                  <a:lnTo>
                    <a:pt x="7209561" y="1238097"/>
                  </a:lnTo>
                  <a:lnTo>
                    <a:pt x="7209561" y="1225397"/>
                  </a:lnTo>
                  <a:lnTo>
                    <a:pt x="7247661" y="1225397"/>
                  </a:lnTo>
                  <a:lnTo>
                    <a:pt x="7247661" y="1238097"/>
                  </a:lnTo>
                  <a:close/>
                </a:path>
                <a:path w="8199755" h="1238250">
                  <a:moveTo>
                    <a:pt x="7196861" y="1238097"/>
                  </a:moveTo>
                  <a:lnTo>
                    <a:pt x="7158761" y="1238097"/>
                  </a:lnTo>
                  <a:lnTo>
                    <a:pt x="7158761" y="1225397"/>
                  </a:lnTo>
                  <a:lnTo>
                    <a:pt x="7196861" y="1225397"/>
                  </a:lnTo>
                  <a:lnTo>
                    <a:pt x="7196861" y="1238097"/>
                  </a:lnTo>
                  <a:close/>
                </a:path>
                <a:path w="8199755" h="1238250">
                  <a:moveTo>
                    <a:pt x="7146061" y="1238097"/>
                  </a:moveTo>
                  <a:lnTo>
                    <a:pt x="7107961" y="1238097"/>
                  </a:lnTo>
                  <a:lnTo>
                    <a:pt x="7107961" y="1225397"/>
                  </a:lnTo>
                  <a:lnTo>
                    <a:pt x="7146061" y="1225397"/>
                  </a:lnTo>
                  <a:lnTo>
                    <a:pt x="7146061" y="1238097"/>
                  </a:lnTo>
                  <a:close/>
                </a:path>
                <a:path w="8199755" h="1238250">
                  <a:moveTo>
                    <a:pt x="7095261" y="1238097"/>
                  </a:moveTo>
                  <a:lnTo>
                    <a:pt x="7057161" y="1238097"/>
                  </a:lnTo>
                  <a:lnTo>
                    <a:pt x="7057161" y="1225397"/>
                  </a:lnTo>
                  <a:lnTo>
                    <a:pt x="7095261" y="1225397"/>
                  </a:lnTo>
                  <a:lnTo>
                    <a:pt x="7095261" y="1238097"/>
                  </a:lnTo>
                  <a:close/>
                </a:path>
                <a:path w="8199755" h="1238250">
                  <a:moveTo>
                    <a:pt x="7044461" y="1238097"/>
                  </a:moveTo>
                  <a:lnTo>
                    <a:pt x="7006361" y="1238097"/>
                  </a:lnTo>
                  <a:lnTo>
                    <a:pt x="7006361" y="1225397"/>
                  </a:lnTo>
                  <a:lnTo>
                    <a:pt x="7044461" y="1225397"/>
                  </a:lnTo>
                  <a:lnTo>
                    <a:pt x="7044461" y="1238097"/>
                  </a:lnTo>
                  <a:close/>
                </a:path>
                <a:path w="8199755" h="1238250">
                  <a:moveTo>
                    <a:pt x="6993661" y="1238097"/>
                  </a:moveTo>
                  <a:lnTo>
                    <a:pt x="6955561" y="1238097"/>
                  </a:lnTo>
                  <a:lnTo>
                    <a:pt x="6955561" y="1225397"/>
                  </a:lnTo>
                  <a:lnTo>
                    <a:pt x="6993661" y="1225397"/>
                  </a:lnTo>
                  <a:lnTo>
                    <a:pt x="6993661" y="1238097"/>
                  </a:lnTo>
                  <a:close/>
                </a:path>
                <a:path w="8199755" h="1238250">
                  <a:moveTo>
                    <a:pt x="6942861" y="1238097"/>
                  </a:moveTo>
                  <a:lnTo>
                    <a:pt x="6904761" y="1238097"/>
                  </a:lnTo>
                  <a:lnTo>
                    <a:pt x="6904761" y="1225397"/>
                  </a:lnTo>
                  <a:lnTo>
                    <a:pt x="6942861" y="1225397"/>
                  </a:lnTo>
                  <a:lnTo>
                    <a:pt x="6942861" y="1238097"/>
                  </a:lnTo>
                  <a:close/>
                </a:path>
                <a:path w="8199755" h="1238250">
                  <a:moveTo>
                    <a:pt x="6892061" y="1238097"/>
                  </a:moveTo>
                  <a:lnTo>
                    <a:pt x="6853961" y="1238097"/>
                  </a:lnTo>
                  <a:lnTo>
                    <a:pt x="6853961" y="1225397"/>
                  </a:lnTo>
                  <a:lnTo>
                    <a:pt x="6892061" y="1225397"/>
                  </a:lnTo>
                  <a:lnTo>
                    <a:pt x="6892061" y="1238097"/>
                  </a:lnTo>
                  <a:close/>
                </a:path>
                <a:path w="8199755" h="1238250">
                  <a:moveTo>
                    <a:pt x="6841261" y="1238097"/>
                  </a:moveTo>
                  <a:lnTo>
                    <a:pt x="6803161" y="1238097"/>
                  </a:lnTo>
                  <a:lnTo>
                    <a:pt x="6803161" y="1225397"/>
                  </a:lnTo>
                  <a:lnTo>
                    <a:pt x="6841261" y="1225397"/>
                  </a:lnTo>
                  <a:lnTo>
                    <a:pt x="6841261" y="1238097"/>
                  </a:lnTo>
                  <a:close/>
                </a:path>
                <a:path w="8199755" h="1238250">
                  <a:moveTo>
                    <a:pt x="6790461" y="1238097"/>
                  </a:moveTo>
                  <a:lnTo>
                    <a:pt x="6752361" y="1238097"/>
                  </a:lnTo>
                  <a:lnTo>
                    <a:pt x="6752361" y="1225397"/>
                  </a:lnTo>
                  <a:lnTo>
                    <a:pt x="6790461" y="1225397"/>
                  </a:lnTo>
                  <a:lnTo>
                    <a:pt x="6790461" y="1238097"/>
                  </a:lnTo>
                  <a:close/>
                </a:path>
                <a:path w="8199755" h="1238250">
                  <a:moveTo>
                    <a:pt x="6739661" y="1238097"/>
                  </a:moveTo>
                  <a:lnTo>
                    <a:pt x="6701561" y="1238097"/>
                  </a:lnTo>
                  <a:lnTo>
                    <a:pt x="6701561" y="1225397"/>
                  </a:lnTo>
                  <a:lnTo>
                    <a:pt x="6739661" y="1225397"/>
                  </a:lnTo>
                  <a:lnTo>
                    <a:pt x="6739661" y="1238097"/>
                  </a:lnTo>
                  <a:close/>
                </a:path>
                <a:path w="8199755" h="1238250">
                  <a:moveTo>
                    <a:pt x="6688861" y="1238097"/>
                  </a:moveTo>
                  <a:lnTo>
                    <a:pt x="6650761" y="1238097"/>
                  </a:lnTo>
                  <a:lnTo>
                    <a:pt x="6650761" y="1225397"/>
                  </a:lnTo>
                  <a:lnTo>
                    <a:pt x="6688861" y="1225397"/>
                  </a:lnTo>
                  <a:lnTo>
                    <a:pt x="6688861" y="1238097"/>
                  </a:lnTo>
                  <a:close/>
                </a:path>
                <a:path w="8199755" h="1238250">
                  <a:moveTo>
                    <a:pt x="6638061" y="1238097"/>
                  </a:moveTo>
                  <a:lnTo>
                    <a:pt x="6599961" y="1238097"/>
                  </a:lnTo>
                  <a:lnTo>
                    <a:pt x="6599961" y="1225397"/>
                  </a:lnTo>
                  <a:lnTo>
                    <a:pt x="6638061" y="1225397"/>
                  </a:lnTo>
                  <a:lnTo>
                    <a:pt x="6638061" y="1238097"/>
                  </a:lnTo>
                  <a:close/>
                </a:path>
                <a:path w="8199755" h="1238250">
                  <a:moveTo>
                    <a:pt x="6587261" y="1238097"/>
                  </a:moveTo>
                  <a:lnTo>
                    <a:pt x="6549161" y="1238097"/>
                  </a:lnTo>
                  <a:lnTo>
                    <a:pt x="6549161" y="1225397"/>
                  </a:lnTo>
                  <a:lnTo>
                    <a:pt x="6587261" y="1225397"/>
                  </a:lnTo>
                  <a:lnTo>
                    <a:pt x="6587261" y="1238097"/>
                  </a:lnTo>
                  <a:close/>
                </a:path>
                <a:path w="8199755" h="1238250">
                  <a:moveTo>
                    <a:pt x="6536461" y="1238097"/>
                  </a:moveTo>
                  <a:lnTo>
                    <a:pt x="6498361" y="1238097"/>
                  </a:lnTo>
                  <a:lnTo>
                    <a:pt x="6498361" y="1225397"/>
                  </a:lnTo>
                  <a:lnTo>
                    <a:pt x="6536461" y="1225397"/>
                  </a:lnTo>
                  <a:lnTo>
                    <a:pt x="6536461" y="1238097"/>
                  </a:lnTo>
                  <a:close/>
                </a:path>
                <a:path w="8199755" h="1238250">
                  <a:moveTo>
                    <a:pt x="6485661" y="1238097"/>
                  </a:moveTo>
                  <a:lnTo>
                    <a:pt x="6447561" y="1238097"/>
                  </a:lnTo>
                  <a:lnTo>
                    <a:pt x="6447561" y="1225397"/>
                  </a:lnTo>
                  <a:lnTo>
                    <a:pt x="6485661" y="1225397"/>
                  </a:lnTo>
                  <a:lnTo>
                    <a:pt x="6485661" y="1238097"/>
                  </a:lnTo>
                  <a:close/>
                </a:path>
                <a:path w="8199755" h="1238250">
                  <a:moveTo>
                    <a:pt x="6434861" y="1238097"/>
                  </a:moveTo>
                  <a:lnTo>
                    <a:pt x="6396761" y="1238097"/>
                  </a:lnTo>
                  <a:lnTo>
                    <a:pt x="6396761" y="1225397"/>
                  </a:lnTo>
                  <a:lnTo>
                    <a:pt x="6434861" y="1225397"/>
                  </a:lnTo>
                  <a:lnTo>
                    <a:pt x="6434861" y="1238097"/>
                  </a:lnTo>
                  <a:close/>
                </a:path>
                <a:path w="8199755" h="1238250">
                  <a:moveTo>
                    <a:pt x="6384061" y="1238097"/>
                  </a:moveTo>
                  <a:lnTo>
                    <a:pt x="6345961" y="1238097"/>
                  </a:lnTo>
                  <a:lnTo>
                    <a:pt x="6345961" y="1225397"/>
                  </a:lnTo>
                  <a:lnTo>
                    <a:pt x="6384061" y="1225397"/>
                  </a:lnTo>
                  <a:lnTo>
                    <a:pt x="6384061" y="1238097"/>
                  </a:lnTo>
                  <a:close/>
                </a:path>
                <a:path w="8199755" h="1238250">
                  <a:moveTo>
                    <a:pt x="6333261" y="1238097"/>
                  </a:moveTo>
                  <a:lnTo>
                    <a:pt x="6295161" y="1238097"/>
                  </a:lnTo>
                  <a:lnTo>
                    <a:pt x="6295161" y="1225397"/>
                  </a:lnTo>
                  <a:lnTo>
                    <a:pt x="6333261" y="1225397"/>
                  </a:lnTo>
                  <a:lnTo>
                    <a:pt x="6333261" y="1238097"/>
                  </a:lnTo>
                  <a:close/>
                </a:path>
                <a:path w="8199755" h="1238250">
                  <a:moveTo>
                    <a:pt x="6282461" y="1238097"/>
                  </a:moveTo>
                  <a:lnTo>
                    <a:pt x="6244361" y="1238097"/>
                  </a:lnTo>
                  <a:lnTo>
                    <a:pt x="6244361" y="1225397"/>
                  </a:lnTo>
                  <a:lnTo>
                    <a:pt x="6282461" y="1225397"/>
                  </a:lnTo>
                  <a:lnTo>
                    <a:pt x="6282461" y="1238097"/>
                  </a:lnTo>
                  <a:close/>
                </a:path>
                <a:path w="8199755" h="1238250">
                  <a:moveTo>
                    <a:pt x="6231661" y="1238097"/>
                  </a:moveTo>
                  <a:lnTo>
                    <a:pt x="6193561" y="1238097"/>
                  </a:lnTo>
                  <a:lnTo>
                    <a:pt x="6193561" y="1225397"/>
                  </a:lnTo>
                  <a:lnTo>
                    <a:pt x="6231661" y="1225397"/>
                  </a:lnTo>
                  <a:lnTo>
                    <a:pt x="6231661" y="1238097"/>
                  </a:lnTo>
                  <a:close/>
                </a:path>
                <a:path w="8199755" h="1238250">
                  <a:moveTo>
                    <a:pt x="6180861" y="1238097"/>
                  </a:moveTo>
                  <a:lnTo>
                    <a:pt x="6142761" y="1238097"/>
                  </a:lnTo>
                  <a:lnTo>
                    <a:pt x="6142761" y="1225397"/>
                  </a:lnTo>
                  <a:lnTo>
                    <a:pt x="6180861" y="1225397"/>
                  </a:lnTo>
                  <a:lnTo>
                    <a:pt x="6180861" y="1238097"/>
                  </a:lnTo>
                  <a:close/>
                </a:path>
                <a:path w="8199755" h="1238250">
                  <a:moveTo>
                    <a:pt x="6130061" y="1238097"/>
                  </a:moveTo>
                  <a:lnTo>
                    <a:pt x="6091961" y="1238097"/>
                  </a:lnTo>
                  <a:lnTo>
                    <a:pt x="6091961" y="1225397"/>
                  </a:lnTo>
                  <a:lnTo>
                    <a:pt x="6130061" y="1225397"/>
                  </a:lnTo>
                  <a:lnTo>
                    <a:pt x="6130061" y="1238097"/>
                  </a:lnTo>
                  <a:close/>
                </a:path>
                <a:path w="8199755" h="1238250">
                  <a:moveTo>
                    <a:pt x="6079261" y="1238097"/>
                  </a:moveTo>
                  <a:lnTo>
                    <a:pt x="6041161" y="1238097"/>
                  </a:lnTo>
                  <a:lnTo>
                    <a:pt x="6041161" y="1225397"/>
                  </a:lnTo>
                  <a:lnTo>
                    <a:pt x="6079261" y="1225397"/>
                  </a:lnTo>
                  <a:lnTo>
                    <a:pt x="6079261" y="1238097"/>
                  </a:lnTo>
                  <a:close/>
                </a:path>
                <a:path w="8199755" h="1238250">
                  <a:moveTo>
                    <a:pt x="6028461" y="1238097"/>
                  </a:moveTo>
                  <a:lnTo>
                    <a:pt x="5990361" y="1238097"/>
                  </a:lnTo>
                  <a:lnTo>
                    <a:pt x="5990361" y="1225397"/>
                  </a:lnTo>
                  <a:lnTo>
                    <a:pt x="6028461" y="1225397"/>
                  </a:lnTo>
                  <a:lnTo>
                    <a:pt x="6028461" y="1238097"/>
                  </a:lnTo>
                  <a:close/>
                </a:path>
                <a:path w="8199755" h="1238250">
                  <a:moveTo>
                    <a:pt x="5977661" y="1238097"/>
                  </a:moveTo>
                  <a:lnTo>
                    <a:pt x="5939561" y="1238097"/>
                  </a:lnTo>
                  <a:lnTo>
                    <a:pt x="5939561" y="1225397"/>
                  </a:lnTo>
                  <a:lnTo>
                    <a:pt x="5977661" y="1225397"/>
                  </a:lnTo>
                  <a:lnTo>
                    <a:pt x="5977661" y="1238097"/>
                  </a:lnTo>
                  <a:close/>
                </a:path>
                <a:path w="8199755" h="1238250">
                  <a:moveTo>
                    <a:pt x="5926861" y="1238097"/>
                  </a:moveTo>
                  <a:lnTo>
                    <a:pt x="5888761" y="1238097"/>
                  </a:lnTo>
                  <a:lnTo>
                    <a:pt x="5888761" y="1225397"/>
                  </a:lnTo>
                  <a:lnTo>
                    <a:pt x="5926861" y="1225397"/>
                  </a:lnTo>
                  <a:lnTo>
                    <a:pt x="5926861" y="1238097"/>
                  </a:lnTo>
                  <a:close/>
                </a:path>
                <a:path w="8199755" h="1238250">
                  <a:moveTo>
                    <a:pt x="5876061" y="1238097"/>
                  </a:moveTo>
                  <a:lnTo>
                    <a:pt x="5837961" y="1238097"/>
                  </a:lnTo>
                  <a:lnTo>
                    <a:pt x="5837961" y="1225397"/>
                  </a:lnTo>
                  <a:lnTo>
                    <a:pt x="5876061" y="1225397"/>
                  </a:lnTo>
                  <a:lnTo>
                    <a:pt x="5876061" y="1238097"/>
                  </a:lnTo>
                  <a:close/>
                </a:path>
                <a:path w="8199755" h="1238250">
                  <a:moveTo>
                    <a:pt x="5825261" y="1238097"/>
                  </a:moveTo>
                  <a:lnTo>
                    <a:pt x="5787161" y="1238097"/>
                  </a:lnTo>
                  <a:lnTo>
                    <a:pt x="5787161" y="1225397"/>
                  </a:lnTo>
                  <a:lnTo>
                    <a:pt x="5825261" y="1225397"/>
                  </a:lnTo>
                  <a:lnTo>
                    <a:pt x="5825261" y="1238097"/>
                  </a:lnTo>
                  <a:close/>
                </a:path>
                <a:path w="8199755" h="1238250">
                  <a:moveTo>
                    <a:pt x="5774461" y="1238097"/>
                  </a:moveTo>
                  <a:lnTo>
                    <a:pt x="5736361" y="1238097"/>
                  </a:lnTo>
                  <a:lnTo>
                    <a:pt x="5736361" y="1225397"/>
                  </a:lnTo>
                  <a:lnTo>
                    <a:pt x="5774461" y="1225397"/>
                  </a:lnTo>
                  <a:lnTo>
                    <a:pt x="5774461" y="1238097"/>
                  </a:lnTo>
                  <a:close/>
                </a:path>
                <a:path w="8199755" h="1238250">
                  <a:moveTo>
                    <a:pt x="5723661" y="1238097"/>
                  </a:moveTo>
                  <a:lnTo>
                    <a:pt x="5685561" y="1238097"/>
                  </a:lnTo>
                  <a:lnTo>
                    <a:pt x="5685561" y="1225397"/>
                  </a:lnTo>
                  <a:lnTo>
                    <a:pt x="5723661" y="1225397"/>
                  </a:lnTo>
                  <a:lnTo>
                    <a:pt x="5723661" y="1238097"/>
                  </a:lnTo>
                  <a:close/>
                </a:path>
                <a:path w="8199755" h="1238250">
                  <a:moveTo>
                    <a:pt x="5672861" y="1238097"/>
                  </a:moveTo>
                  <a:lnTo>
                    <a:pt x="5634761" y="1238097"/>
                  </a:lnTo>
                  <a:lnTo>
                    <a:pt x="5634761" y="1225397"/>
                  </a:lnTo>
                  <a:lnTo>
                    <a:pt x="5672861" y="1225397"/>
                  </a:lnTo>
                  <a:lnTo>
                    <a:pt x="5672861" y="1238097"/>
                  </a:lnTo>
                  <a:close/>
                </a:path>
                <a:path w="8199755" h="1238250">
                  <a:moveTo>
                    <a:pt x="5622061" y="1238097"/>
                  </a:moveTo>
                  <a:lnTo>
                    <a:pt x="5583961" y="1238097"/>
                  </a:lnTo>
                  <a:lnTo>
                    <a:pt x="5583961" y="1225397"/>
                  </a:lnTo>
                  <a:lnTo>
                    <a:pt x="5622061" y="1225397"/>
                  </a:lnTo>
                  <a:lnTo>
                    <a:pt x="5622061" y="1238097"/>
                  </a:lnTo>
                  <a:close/>
                </a:path>
                <a:path w="8199755" h="1238250">
                  <a:moveTo>
                    <a:pt x="5571261" y="1238097"/>
                  </a:moveTo>
                  <a:lnTo>
                    <a:pt x="5533161" y="1238097"/>
                  </a:lnTo>
                  <a:lnTo>
                    <a:pt x="5533161" y="1225397"/>
                  </a:lnTo>
                  <a:lnTo>
                    <a:pt x="5571261" y="1225397"/>
                  </a:lnTo>
                  <a:lnTo>
                    <a:pt x="5571261" y="1238097"/>
                  </a:lnTo>
                  <a:close/>
                </a:path>
                <a:path w="8199755" h="1238250">
                  <a:moveTo>
                    <a:pt x="5520461" y="1238097"/>
                  </a:moveTo>
                  <a:lnTo>
                    <a:pt x="5482361" y="1238097"/>
                  </a:lnTo>
                  <a:lnTo>
                    <a:pt x="5482361" y="1225397"/>
                  </a:lnTo>
                  <a:lnTo>
                    <a:pt x="5520461" y="1225397"/>
                  </a:lnTo>
                  <a:lnTo>
                    <a:pt x="5520461" y="1238097"/>
                  </a:lnTo>
                  <a:close/>
                </a:path>
                <a:path w="8199755" h="1238250">
                  <a:moveTo>
                    <a:pt x="5469661" y="1238097"/>
                  </a:moveTo>
                  <a:lnTo>
                    <a:pt x="5431561" y="1238097"/>
                  </a:lnTo>
                  <a:lnTo>
                    <a:pt x="5431561" y="1225397"/>
                  </a:lnTo>
                  <a:lnTo>
                    <a:pt x="5469661" y="1225397"/>
                  </a:lnTo>
                  <a:lnTo>
                    <a:pt x="5469661" y="1238097"/>
                  </a:lnTo>
                  <a:close/>
                </a:path>
                <a:path w="8199755" h="1238250">
                  <a:moveTo>
                    <a:pt x="5418861" y="1238097"/>
                  </a:moveTo>
                  <a:lnTo>
                    <a:pt x="5380761" y="1238097"/>
                  </a:lnTo>
                  <a:lnTo>
                    <a:pt x="5380761" y="1225397"/>
                  </a:lnTo>
                  <a:lnTo>
                    <a:pt x="5418861" y="1225397"/>
                  </a:lnTo>
                  <a:lnTo>
                    <a:pt x="5418861" y="1238097"/>
                  </a:lnTo>
                  <a:close/>
                </a:path>
                <a:path w="8199755" h="1238250">
                  <a:moveTo>
                    <a:pt x="5368061" y="1238097"/>
                  </a:moveTo>
                  <a:lnTo>
                    <a:pt x="5329961" y="1238097"/>
                  </a:lnTo>
                  <a:lnTo>
                    <a:pt x="5329961" y="1225397"/>
                  </a:lnTo>
                  <a:lnTo>
                    <a:pt x="5368061" y="1225397"/>
                  </a:lnTo>
                  <a:lnTo>
                    <a:pt x="5368061" y="1238097"/>
                  </a:lnTo>
                  <a:close/>
                </a:path>
                <a:path w="8199755" h="1238250">
                  <a:moveTo>
                    <a:pt x="5317261" y="1238097"/>
                  </a:moveTo>
                  <a:lnTo>
                    <a:pt x="5279161" y="1238097"/>
                  </a:lnTo>
                  <a:lnTo>
                    <a:pt x="5279161" y="1225397"/>
                  </a:lnTo>
                  <a:lnTo>
                    <a:pt x="5317261" y="1225397"/>
                  </a:lnTo>
                  <a:lnTo>
                    <a:pt x="5317261" y="1238097"/>
                  </a:lnTo>
                  <a:close/>
                </a:path>
                <a:path w="8199755" h="1238250">
                  <a:moveTo>
                    <a:pt x="5266461" y="1238097"/>
                  </a:moveTo>
                  <a:lnTo>
                    <a:pt x="5228361" y="1238097"/>
                  </a:lnTo>
                  <a:lnTo>
                    <a:pt x="5228361" y="1225397"/>
                  </a:lnTo>
                  <a:lnTo>
                    <a:pt x="5266461" y="1225397"/>
                  </a:lnTo>
                  <a:lnTo>
                    <a:pt x="5266461" y="1238097"/>
                  </a:lnTo>
                  <a:close/>
                </a:path>
                <a:path w="8199755" h="1238250">
                  <a:moveTo>
                    <a:pt x="5215661" y="1238097"/>
                  </a:moveTo>
                  <a:lnTo>
                    <a:pt x="5177561" y="1238097"/>
                  </a:lnTo>
                  <a:lnTo>
                    <a:pt x="5177561" y="1225397"/>
                  </a:lnTo>
                  <a:lnTo>
                    <a:pt x="5215661" y="1225397"/>
                  </a:lnTo>
                  <a:lnTo>
                    <a:pt x="5215661" y="1238097"/>
                  </a:lnTo>
                  <a:close/>
                </a:path>
                <a:path w="8199755" h="1238250">
                  <a:moveTo>
                    <a:pt x="5164861" y="1238097"/>
                  </a:moveTo>
                  <a:lnTo>
                    <a:pt x="5126761" y="1238097"/>
                  </a:lnTo>
                  <a:lnTo>
                    <a:pt x="5126761" y="1225397"/>
                  </a:lnTo>
                  <a:lnTo>
                    <a:pt x="5164861" y="1225397"/>
                  </a:lnTo>
                  <a:lnTo>
                    <a:pt x="5164861" y="1238097"/>
                  </a:lnTo>
                  <a:close/>
                </a:path>
                <a:path w="8199755" h="1238250">
                  <a:moveTo>
                    <a:pt x="5114061" y="1238097"/>
                  </a:moveTo>
                  <a:lnTo>
                    <a:pt x="5075961" y="1238097"/>
                  </a:lnTo>
                  <a:lnTo>
                    <a:pt x="5075961" y="1225397"/>
                  </a:lnTo>
                  <a:lnTo>
                    <a:pt x="5114061" y="1225397"/>
                  </a:lnTo>
                  <a:lnTo>
                    <a:pt x="5114061" y="1238097"/>
                  </a:lnTo>
                  <a:close/>
                </a:path>
                <a:path w="8199755" h="1238250">
                  <a:moveTo>
                    <a:pt x="5063261" y="1238097"/>
                  </a:moveTo>
                  <a:lnTo>
                    <a:pt x="5025161" y="1238097"/>
                  </a:lnTo>
                  <a:lnTo>
                    <a:pt x="5025161" y="1225397"/>
                  </a:lnTo>
                  <a:lnTo>
                    <a:pt x="5063261" y="1225397"/>
                  </a:lnTo>
                  <a:lnTo>
                    <a:pt x="5063261" y="1238097"/>
                  </a:lnTo>
                  <a:close/>
                </a:path>
                <a:path w="8199755" h="1238250">
                  <a:moveTo>
                    <a:pt x="5012461" y="1238097"/>
                  </a:moveTo>
                  <a:lnTo>
                    <a:pt x="4974361" y="1238097"/>
                  </a:lnTo>
                  <a:lnTo>
                    <a:pt x="4974361" y="1225397"/>
                  </a:lnTo>
                  <a:lnTo>
                    <a:pt x="5012461" y="1225397"/>
                  </a:lnTo>
                  <a:lnTo>
                    <a:pt x="5012461" y="1238097"/>
                  </a:lnTo>
                  <a:close/>
                </a:path>
                <a:path w="8199755" h="1238250">
                  <a:moveTo>
                    <a:pt x="4961661" y="1238097"/>
                  </a:moveTo>
                  <a:lnTo>
                    <a:pt x="4923561" y="1238097"/>
                  </a:lnTo>
                  <a:lnTo>
                    <a:pt x="4923561" y="1225397"/>
                  </a:lnTo>
                  <a:lnTo>
                    <a:pt x="4961661" y="1225397"/>
                  </a:lnTo>
                  <a:lnTo>
                    <a:pt x="4961661" y="1238097"/>
                  </a:lnTo>
                  <a:close/>
                </a:path>
                <a:path w="8199755" h="1238250">
                  <a:moveTo>
                    <a:pt x="4910861" y="1238097"/>
                  </a:moveTo>
                  <a:lnTo>
                    <a:pt x="4872761" y="1238097"/>
                  </a:lnTo>
                  <a:lnTo>
                    <a:pt x="4872761" y="1225397"/>
                  </a:lnTo>
                  <a:lnTo>
                    <a:pt x="4910861" y="1225397"/>
                  </a:lnTo>
                  <a:lnTo>
                    <a:pt x="4910861" y="1238097"/>
                  </a:lnTo>
                  <a:close/>
                </a:path>
                <a:path w="8199755" h="1238250">
                  <a:moveTo>
                    <a:pt x="4860061" y="1238097"/>
                  </a:moveTo>
                  <a:lnTo>
                    <a:pt x="4821961" y="1238097"/>
                  </a:lnTo>
                  <a:lnTo>
                    <a:pt x="4821961" y="1225397"/>
                  </a:lnTo>
                  <a:lnTo>
                    <a:pt x="4860061" y="1225397"/>
                  </a:lnTo>
                  <a:lnTo>
                    <a:pt x="4860061" y="1238097"/>
                  </a:lnTo>
                  <a:close/>
                </a:path>
                <a:path w="8199755" h="1238250">
                  <a:moveTo>
                    <a:pt x="4809261" y="1238097"/>
                  </a:moveTo>
                  <a:lnTo>
                    <a:pt x="4771161" y="1238097"/>
                  </a:lnTo>
                  <a:lnTo>
                    <a:pt x="4771161" y="1225397"/>
                  </a:lnTo>
                  <a:lnTo>
                    <a:pt x="4809261" y="1225397"/>
                  </a:lnTo>
                  <a:lnTo>
                    <a:pt x="4809261" y="1238097"/>
                  </a:lnTo>
                  <a:close/>
                </a:path>
                <a:path w="8199755" h="1238250">
                  <a:moveTo>
                    <a:pt x="4758461" y="1238097"/>
                  </a:moveTo>
                  <a:lnTo>
                    <a:pt x="4720361" y="1238097"/>
                  </a:lnTo>
                  <a:lnTo>
                    <a:pt x="4720361" y="1225397"/>
                  </a:lnTo>
                  <a:lnTo>
                    <a:pt x="4758461" y="1225397"/>
                  </a:lnTo>
                  <a:lnTo>
                    <a:pt x="4758461" y="1238097"/>
                  </a:lnTo>
                  <a:close/>
                </a:path>
                <a:path w="8199755" h="1238250">
                  <a:moveTo>
                    <a:pt x="4707661" y="1238097"/>
                  </a:moveTo>
                  <a:lnTo>
                    <a:pt x="4669561" y="1238097"/>
                  </a:lnTo>
                  <a:lnTo>
                    <a:pt x="4669561" y="1225397"/>
                  </a:lnTo>
                  <a:lnTo>
                    <a:pt x="4707661" y="1225397"/>
                  </a:lnTo>
                  <a:lnTo>
                    <a:pt x="4707661" y="1238097"/>
                  </a:lnTo>
                  <a:close/>
                </a:path>
                <a:path w="8199755" h="1238250">
                  <a:moveTo>
                    <a:pt x="4656861" y="1238097"/>
                  </a:moveTo>
                  <a:lnTo>
                    <a:pt x="4618761" y="1238097"/>
                  </a:lnTo>
                  <a:lnTo>
                    <a:pt x="4618761" y="1225397"/>
                  </a:lnTo>
                  <a:lnTo>
                    <a:pt x="4656861" y="1225397"/>
                  </a:lnTo>
                  <a:lnTo>
                    <a:pt x="4656861" y="1238097"/>
                  </a:lnTo>
                  <a:close/>
                </a:path>
                <a:path w="8199755" h="1238250">
                  <a:moveTo>
                    <a:pt x="4606061" y="1238097"/>
                  </a:moveTo>
                  <a:lnTo>
                    <a:pt x="4567961" y="1238097"/>
                  </a:lnTo>
                  <a:lnTo>
                    <a:pt x="4567961" y="1225397"/>
                  </a:lnTo>
                  <a:lnTo>
                    <a:pt x="4606061" y="1225397"/>
                  </a:lnTo>
                  <a:lnTo>
                    <a:pt x="4606061" y="1238097"/>
                  </a:lnTo>
                  <a:close/>
                </a:path>
                <a:path w="8199755" h="1238250">
                  <a:moveTo>
                    <a:pt x="4555261" y="1238097"/>
                  </a:moveTo>
                  <a:lnTo>
                    <a:pt x="4517161" y="1238097"/>
                  </a:lnTo>
                  <a:lnTo>
                    <a:pt x="4517161" y="1225397"/>
                  </a:lnTo>
                  <a:lnTo>
                    <a:pt x="4555261" y="1225397"/>
                  </a:lnTo>
                  <a:lnTo>
                    <a:pt x="4555261" y="1238097"/>
                  </a:lnTo>
                  <a:close/>
                </a:path>
                <a:path w="8199755" h="1238250">
                  <a:moveTo>
                    <a:pt x="4504461" y="1238097"/>
                  </a:moveTo>
                  <a:lnTo>
                    <a:pt x="4466361" y="1238097"/>
                  </a:lnTo>
                  <a:lnTo>
                    <a:pt x="4466361" y="1225397"/>
                  </a:lnTo>
                  <a:lnTo>
                    <a:pt x="4504461" y="1225397"/>
                  </a:lnTo>
                  <a:lnTo>
                    <a:pt x="4504461" y="1238097"/>
                  </a:lnTo>
                  <a:close/>
                </a:path>
                <a:path w="8199755" h="1238250">
                  <a:moveTo>
                    <a:pt x="4453661" y="1238097"/>
                  </a:moveTo>
                  <a:lnTo>
                    <a:pt x="4415561" y="1238097"/>
                  </a:lnTo>
                  <a:lnTo>
                    <a:pt x="4415561" y="1225397"/>
                  </a:lnTo>
                  <a:lnTo>
                    <a:pt x="4453661" y="1225397"/>
                  </a:lnTo>
                  <a:lnTo>
                    <a:pt x="4453661" y="1238097"/>
                  </a:lnTo>
                  <a:close/>
                </a:path>
                <a:path w="8199755" h="1238250">
                  <a:moveTo>
                    <a:pt x="4402861" y="1238097"/>
                  </a:moveTo>
                  <a:lnTo>
                    <a:pt x="4364761" y="1238097"/>
                  </a:lnTo>
                  <a:lnTo>
                    <a:pt x="4364761" y="1225397"/>
                  </a:lnTo>
                  <a:lnTo>
                    <a:pt x="4402861" y="1225397"/>
                  </a:lnTo>
                  <a:lnTo>
                    <a:pt x="4402861" y="1238097"/>
                  </a:lnTo>
                  <a:close/>
                </a:path>
                <a:path w="8199755" h="1238250">
                  <a:moveTo>
                    <a:pt x="4352061" y="1238097"/>
                  </a:moveTo>
                  <a:lnTo>
                    <a:pt x="4313961" y="1238097"/>
                  </a:lnTo>
                  <a:lnTo>
                    <a:pt x="4313961" y="1225397"/>
                  </a:lnTo>
                  <a:lnTo>
                    <a:pt x="4352061" y="1225397"/>
                  </a:lnTo>
                  <a:lnTo>
                    <a:pt x="4352061" y="1238097"/>
                  </a:lnTo>
                  <a:close/>
                </a:path>
                <a:path w="8199755" h="1238250">
                  <a:moveTo>
                    <a:pt x="4301261" y="1238097"/>
                  </a:moveTo>
                  <a:lnTo>
                    <a:pt x="4263161" y="1238097"/>
                  </a:lnTo>
                  <a:lnTo>
                    <a:pt x="4263161" y="1225397"/>
                  </a:lnTo>
                  <a:lnTo>
                    <a:pt x="4301261" y="1225397"/>
                  </a:lnTo>
                  <a:lnTo>
                    <a:pt x="4301261" y="1238097"/>
                  </a:lnTo>
                  <a:close/>
                </a:path>
                <a:path w="8199755" h="1238250">
                  <a:moveTo>
                    <a:pt x="4250461" y="1238097"/>
                  </a:moveTo>
                  <a:lnTo>
                    <a:pt x="4212361" y="1238097"/>
                  </a:lnTo>
                  <a:lnTo>
                    <a:pt x="4212361" y="1225397"/>
                  </a:lnTo>
                  <a:lnTo>
                    <a:pt x="4250461" y="1225397"/>
                  </a:lnTo>
                  <a:lnTo>
                    <a:pt x="4250461" y="1238097"/>
                  </a:lnTo>
                  <a:close/>
                </a:path>
                <a:path w="8199755" h="1238250">
                  <a:moveTo>
                    <a:pt x="4199661" y="1238097"/>
                  </a:moveTo>
                  <a:lnTo>
                    <a:pt x="4161561" y="1238097"/>
                  </a:lnTo>
                  <a:lnTo>
                    <a:pt x="4161561" y="1225397"/>
                  </a:lnTo>
                  <a:lnTo>
                    <a:pt x="4199661" y="1225397"/>
                  </a:lnTo>
                  <a:lnTo>
                    <a:pt x="4199661" y="1238097"/>
                  </a:lnTo>
                  <a:close/>
                </a:path>
                <a:path w="8199755" h="1238250">
                  <a:moveTo>
                    <a:pt x="4148861" y="1238097"/>
                  </a:moveTo>
                  <a:lnTo>
                    <a:pt x="4110761" y="1238097"/>
                  </a:lnTo>
                  <a:lnTo>
                    <a:pt x="4110761" y="1225397"/>
                  </a:lnTo>
                  <a:lnTo>
                    <a:pt x="4148861" y="1225397"/>
                  </a:lnTo>
                  <a:lnTo>
                    <a:pt x="4148861" y="1238097"/>
                  </a:lnTo>
                  <a:close/>
                </a:path>
                <a:path w="8199755" h="1238250">
                  <a:moveTo>
                    <a:pt x="4098061" y="1238097"/>
                  </a:moveTo>
                  <a:lnTo>
                    <a:pt x="4059961" y="1238097"/>
                  </a:lnTo>
                  <a:lnTo>
                    <a:pt x="4059961" y="1225397"/>
                  </a:lnTo>
                  <a:lnTo>
                    <a:pt x="4098061" y="1225397"/>
                  </a:lnTo>
                  <a:lnTo>
                    <a:pt x="4098061" y="1238097"/>
                  </a:lnTo>
                  <a:close/>
                </a:path>
                <a:path w="8199755" h="1238250">
                  <a:moveTo>
                    <a:pt x="4047261" y="1238097"/>
                  </a:moveTo>
                  <a:lnTo>
                    <a:pt x="4009161" y="1238097"/>
                  </a:lnTo>
                  <a:lnTo>
                    <a:pt x="4009161" y="1225397"/>
                  </a:lnTo>
                  <a:lnTo>
                    <a:pt x="4047261" y="1225397"/>
                  </a:lnTo>
                  <a:lnTo>
                    <a:pt x="4047261" y="1238097"/>
                  </a:lnTo>
                  <a:close/>
                </a:path>
                <a:path w="8199755" h="1238250">
                  <a:moveTo>
                    <a:pt x="3996461" y="1238097"/>
                  </a:moveTo>
                  <a:lnTo>
                    <a:pt x="3958361" y="1238097"/>
                  </a:lnTo>
                  <a:lnTo>
                    <a:pt x="3958361" y="1225397"/>
                  </a:lnTo>
                  <a:lnTo>
                    <a:pt x="3996461" y="1225397"/>
                  </a:lnTo>
                  <a:lnTo>
                    <a:pt x="3996461" y="1238097"/>
                  </a:lnTo>
                  <a:close/>
                </a:path>
                <a:path w="8199755" h="1238250">
                  <a:moveTo>
                    <a:pt x="3945661" y="1238097"/>
                  </a:moveTo>
                  <a:lnTo>
                    <a:pt x="3907561" y="1238097"/>
                  </a:lnTo>
                  <a:lnTo>
                    <a:pt x="3907561" y="1225397"/>
                  </a:lnTo>
                  <a:lnTo>
                    <a:pt x="3945661" y="1225397"/>
                  </a:lnTo>
                  <a:lnTo>
                    <a:pt x="3945661" y="1238097"/>
                  </a:lnTo>
                  <a:close/>
                </a:path>
                <a:path w="8199755" h="1238250">
                  <a:moveTo>
                    <a:pt x="3894861" y="1238097"/>
                  </a:moveTo>
                  <a:lnTo>
                    <a:pt x="3856761" y="1238097"/>
                  </a:lnTo>
                  <a:lnTo>
                    <a:pt x="3856761" y="1225397"/>
                  </a:lnTo>
                  <a:lnTo>
                    <a:pt x="3894861" y="1225397"/>
                  </a:lnTo>
                  <a:lnTo>
                    <a:pt x="3894861" y="1238097"/>
                  </a:lnTo>
                  <a:close/>
                </a:path>
                <a:path w="8199755" h="1238250">
                  <a:moveTo>
                    <a:pt x="3844061" y="1238097"/>
                  </a:moveTo>
                  <a:lnTo>
                    <a:pt x="3805961" y="1238097"/>
                  </a:lnTo>
                  <a:lnTo>
                    <a:pt x="3805961" y="1225397"/>
                  </a:lnTo>
                  <a:lnTo>
                    <a:pt x="3844061" y="1225397"/>
                  </a:lnTo>
                  <a:lnTo>
                    <a:pt x="3844061" y="1238097"/>
                  </a:lnTo>
                  <a:close/>
                </a:path>
                <a:path w="8199755" h="1238250">
                  <a:moveTo>
                    <a:pt x="3793261" y="1238097"/>
                  </a:moveTo>
                  <a:lnTo>
                    <a:pt x="3755161" y="1238097"/>
                  </a:lnTo>
                  <a:lnTo>
                    <a:pt x="3755161" y="1225397"/>
                  </a:lnTo>
                  <a:lnTo>
                    <a:pt x="3793261" y="1225397"/>
                  </a:lnTo>
                  <a:lnTo>
                    <a:pt x="3793261" y="1238097"/>
                  </a:lnTo>
                  <a:close/>
                </a:path>
                <a:path w="8199755" h="1238250">
                  <a:moveTo>
                    <a:pt x="3742461" y="1238097"/>
                  </a:moveTo>
                  <a:lnTo>
                    <a:pt x="3704361" y="1238097"/>
                  </a:lnTo>
                  <a:lnTo>
                    <a:pt x="3704361" y="1225397"/>
                  </a:lnTo>
                  <a:lnTo>
                    <a:pt x="3742461" y="1225397"/>
                  </a:lnTo>
                  <a:lnTo>
                    <a:pt x="3742461" y="1238097"/>
                  </a:lnTo>
                  <a:close/>
                </a:path>
                <a:path w="8199755" h="1238250">
                  <a:moveTo>
                    <a:pt x="3691661" y="1238097"/>
                  </a:moveTo>
                  <a:lnTo>
                    <a:pt x="3653561" y="1238097"/>
                  </a:lnTo>
                  <a:lnTo>
                    <a:pt x="3653561" y="1225397"/>
                  </a:lnTo>
                  <a:lnTo>
                    <a:pt x="3691661" y="1225397"/>
                  </a:lnTo>
                  <a:lnTo>
                    <a:pt x="3691661" y="1238097"/>
                  </a:lnTo>
                  <a:close/>
                </a:path>
                <a:path w="8199755" h="1238250">
                  <a:moveTo>
                    <a:pt x="3640861" y="1238097"/>
                  </a:moveTo>
                  <a:lnTo>
                    <a:pt x="3602761" y="1238097"/>
                  </a:lnTo>
                  <a:lnTo>
                    <a:pt x="3602761" y="1225397"/>
                  </a:lnTo>
                  <a:lnTo>
                    <a:pt x="3640861" y="1225397"/>
                  </a:lnTo>
                  <a:lnTo>
                    <a:pt x="3640861" y="1238097"/>
                  </a:lnTo>
                  <a:close/>
                </a:path>
                <a:path w="8199755" h="1238250">
                  <a:moveTo>
                    <a:pt x="3590061" y="1238097"/>
                  </a:moveTo>
                  <a:lnTo>
                    <a:pt x="3551961" y="1238097"/>
                  </a:lnTo>
                  <a:lnTo>
                    <a:pt x="3551961" y="1225397"/>
                  </a:lnTo>
                  <a:lnTo>
                    <a:pt x="3590061" y="1225397"/>
                  </a:lnTo>
                  <a:lnTo>
                    <a:pt x="3590061" y="1238097"/>
                  </a:lnTo>
                  <a:close/>
                </a:path>
                <a:path w="8199755" h="1238250">
                  <a:moveTo>
                    <a:pt x="3539261" y="1238097"/>
                  </a:moveTo>
                  <a:lnTo>
                    <a:pt x="3501161" y="1238097"/>
                  </a:lnTo>
                  <a:lnTo>
                    <a:pt x="3501161" y="1225397"/>
                  </a:lnTo>
                  <a:lnTo>
                    <a:pt x="3539261" y="1225397"/>
                  </a:lnTo>
                  <a:lnTo>
                    <a:pt x="3539261" y="1238097"/>
                  </a:lnTo>
                  <a:close/>
                </a:path>
                <a:path w="8199755" h="1238250">
                  <a:moveTo>
                    <a:pt x="3488461" y="1238097"/>
                  </a:moveTo>
                  <a:lnTo>
                    <a:pt x="3450361" y="1238097"/>
                  </a:lnTo>
                  <a:lnTo>
                    <a:pt x="3450361" y="1225397"/>
                  </a:lnTo>
                  <a:lnTo>
                    <a:pt x="3488461" y="1225397"/>
                  </a:lnTo>
                  <a:lnTo>
                    <a:pt x="3488461" y="1238097"/>
                  </a:lnTo>
                  <a:close/>
                </a:path>
                <a:path w="8199755" h="1238250">
                  <a:moveTo>
                    <a:pt x="3437661" y="1238097"/>
                  </a:moveTo>
                  <a:lnTo>
                    <a:pt x="3399561" y="1238097"/>
                  </a:lnTo>
                  <a:lnTo>
                    <a:pt x="3399561" y="1225397"/>
                  </a:lnTo>
                  <a:lnTo>
                    <a:pt x="3437661" y="1225397"/>
                  </a:lnTo>
                  <a:lnTo>
                    <a:pt x="3437661" y="1238097"/>
                  </a:lnTo>
                  <a:close/>
                </a:path>
                <a:path w="8199755" h="1238250">
                  <a:moveTo>
                    <a:pt x="3386861" y="1238097"/>
                  </a:moveTo>
                  <a:lnTo>
                    <a:pt x="3348761" y="1238097"/>
                  </a:lnTo>
                  <a:lnTo>
                    <a:pt x="3348761" y="1225397"/>
                  </a:lnTo>
                  <a:lnTo>
                    <a:pt x="3386861" y="1225397"/>
                  </a:lnTo>
                  <a:lnTo>
                    <a:pt x="3386861" y="1238097"/>
                  </a:lnTo>
                  <a:close/>
                </a:path>
                <a:path w="8199755" h="1238250">
                  <a:moveTo>
                    <a:pt x="3336061" y="1238097"/>
                  </a:moveTo>
                  <a:lnTo>
                    <a:pt x="3297961" y="1238097"/>
                  </a:lnTo>
                  <a:lnTo>
                    <a:pt x="3297961" y="1225397"/>
                  </a:lnTo>
                  <a:lnTo>
                    <a:pt x="3336061" y="1225397"/>
                  </a:lnTo>
                  <a:lnTo>
                    <a:pt x="3336061" y="1238097"/>
                  </a:lnTo>
                  <a:close/>
                </a:path>
                <a:path w="8199755" h="1238250">
                  <a:moveTo>
                    <a:pt x="3285261" y="1238097"/>
                  </a:moveTo>
                  <a:lnTo>
                    <a:pt x="3247161" y="1238097"/>
                  </a:lnTo>
                  <a:lnTo>
                    <a:pt x="3247161" y="1225397"/>
                  </a:lnTo>
                  <a:lnTo>
                    <a:pt x="3285261" y="1225397"/>
                  </a:lnTo>
                  <a:lnTo>
                    <a:pt x="3285261" y="1238097"/>
                  </a:lnTo>
                  <a:close/>
                </a:path>
                <a:path w="8199755" h="1238250">
                  <a:moveTo>
                    <a:pt x="3234461" y="1238097"/>
                  </a:moveTo>
                  <a:lnTo>
                    <a:pt x="3196361" y="1238097"/>
                  </a:lnTo>
                  <a:lnTo>
                    <a:pt x="3196361" y="1225397"/>
                  </a:lnTo>
                  <a:lnTo>
                    <a:pt x="3234461" y="1225397"/>
                  </a:lnTo>
                  <a:lnTo>
                    <a:pt x="3234461" y="1238097"/>
                  </a:lnTo>
                  <a:close/>
                </a:path>
                <a:path w="8199755" h="1238250">
                  <a:moveTo>
                    <a:pt x="3183661" y="1238097"/>
                  </a:moveTo>
                  <a:lnTo>
                    <a:pt x="3145561" y="1238097"/>
                  </a:lnTo>
                  <a:lnTo>
                    <a:pt x="3145561" y="1225397"/>
                  </a:lnTo>
                  <a:lnTo>
                    <a:pt x="3183661" y="1225397"/>
                  </a:lnTo>
                  <a:lnTo>
                    <a:pt x="3183661" y="1238097"/>
                  </a:lnTo>
                  <a:close/>
                </a:path>
                <a:path w="8199755" h="1238250">
                  <a:moveTo>
                    <a:pt x="3132861" y="1238097"/>
                  </a:moveTo>
                  <a:lnTo>
                    <a:pt x="3094761" y="1238097"/>
                  </a:lnTo>
                  <a:lnTo>
                    <a:pt x="3094761" y="1225397"/>
                  </a:lnTo>
                  <a:lnTo>
                    <a:pt x="3132861" y="1225397"/>
                  </a:lnTo>
                  <a:lnTo>
                    <a:pt x="3132861" y="1238097"/>
                  </a:lnTo>
                  <a:close/>
                </a:path>
                <a:path w="8199755" h="1238250">
                  <a:moveTo>
                    <a:pt x="3082061" y="1238097"/>
                  </a:moveTo>
                  <a:lnTo>
                    <a:pt x="3043961" y="1238097"/>
                  </a:lnTo>
                  <a:lnTo>
                    <a:pt x="3043961" y="1225397"/>
                  </a:lnTo>
                  <a:lnTo>
                    <a:pt x="3082061" y="1225397"/>
                  </a:lnTo>
                  <a:lnTo>
                    <a:pt x="3082061" y="1238097"/>
                  </a:lnTo>
                  <a:close/>
                </a:path>
                <a:path w="8199755" h="1238250">
                  <a:moveTo>
                    <a:pt x="3031261" y="1238097"/>
                  </a:moveTo>
                  <a:lnTo>
                    <a:pt x="2993161" y="1238097"/>
                  </a:lnTo>
                  <a:lnTo>
                    <a:pt x="2993161" y="1225397"/>
                  </a:lnTo>
                  <a:lnTo>
                    <a:pt x="3031261" y="1225397"/>
                  </a:lnTo>
                  <a:lnTo>
                    <a:pt x="3031261" y="1238097"/>
                  </a:lnTo>
                  <a:close/>
                </a:path>
                <a:path w="8199755" h="1238250">
                  <a:moveTo>
                    <a:pt x="2980461" y="1238097"/>
                  </a:moveTo>
                  <a:lnTo>
                    <a:pt x="2942361" y="1238097"/>
                  </a:lnTo>
                  <a:lnTo>
                    <a:pt x="2942361" y="1225397"/>
                  </a:lnTo>
                  <a:lnTo>
                    <a:pt x="2980461" y="1225397"/>
                  </a:lnTo>
                  <a:lnTo>
                    <a:pt x="2980461" y="1238097"/>
                  </a:lnTo>
                  <a:close/>
                </a:path>
                <a:path w="8199755" h="1238250">
                  <a:moveTo>
                    <a:pt x="2929661" y="1238097"/>
                  </a:moveTo>
                  <a:lnTo>
                    <a:pt x="2891561" y="1238097"/>
                  </a:lnTo>
                  <a:lnTo>
                    <a:pt x="2891561" y="1225397"/>
                  </a:lnTo>
                  <a:lnTo>
                    <a:pt x="2929661" y="1225397"/>
                  </a:lnTo>
                  <a:lnTo>
                    <a:pt x="2929661" y="1238097"/>
                  </a:lnTo>
                  <a:close/>
                </a:path>
                <a:path w="8199755" h="1238250">
                  <a:moveTo>
                    <a:pt x="2878861" y="1238097"/>
                  </a:moveTo>
                  <a:lnTo>
                    <a:pt x="2840761" y="1238097"/>
                  </a:lnTo>
                  <a:lnTo>
                    <a:pt x="2840761" y="1225397"/>
                  </a:lnTo>
                  <a:lnTo>
                    <a:pt x="2878861" y="1225397"/>
                  </a:lnTo>
                  <a:lnTo>
                    <a:pt x="2878861" y="1238097"/>
                  </a:lnTo>
                  <a:close/>
                </a:path>
                <a:path w="8199755" h="1238250">
                  <a:moveTo>
                    <a:pt x="2828061" y="1238097"/>
                  </a:moveTo>
                  <a:lnTo>
                    <a:pt x="2789961" y="1238097"/>
                  </a:lnTo>
                  <a:lnTo>
                    <a:pt x="2789961" y="1225397"/>
                  </a:lnTo>
                  <a:lnTo>
                    <a:pt x="2828061" y="1225397"/>
                  </a:lnTo>
                  <a:lnTo>
                    <a:pt x="2828061" y="1238097"/>
                  </a:lnTo>
                  <a:close/>
                </a:path>
                <a:path w="8199755" h="1238250">
                  <a:moveTo>
                    <a:pt x="2777261" y="1238097"/>
                  </a:moveTo>
                  <a:lnTo>
                    <a:pt x="2739161" y="1238097"/>
                  </a:lnTo>
                  <a:lnTo>
                    <a:pt x="2739161" y="1225397"/>
                  </a:lnTo>
                  <a:lnTo>
                    <a:pt x="2777261" y="1225397"/>
                  </a:lnTo>
                  <a:lnTo>
                    <a:pt x="2777261" y="1238097"/>
                  </a:lnTo>
                  <a:close/>
                </a:path>
                <a:path w="8199755" h="1238250">
                  <a:moveTo>
                    <a:pt x="2726461" y="1238097"/>
                  </a:moveTo>
                  <a:lnTo>
                    <a:pt x="2688361" y="1238097"/>
                  </a:lnTo>
                  <a:lnTo>
                    <a:pt x="2688361" y="1225397"/>
                  </a:lnTo>
                  <a:lnTo>
                    <a:pt x="2726461" y="1225397"/>
                  </a:lnTo>
                  <a:lnTo>
                    <a:pt x="2726461" y="1238097"/>
                  </a:lnTo>
                  <a:close/>
                </a:path>
                <a:path w="8199755" h="1238250">
                  <a:moveTo>
                    <a:pt x="2675661" y="1238097"/>
                  </a:moveTo>
                  <a:lnTo>
                    <a:pt x="2637561" y="1238097"/>
                  </a:lnTo>
                  <a:lnTo>
                    <a:pt x="2637561" y="1225397"/>
                  </a:lnTo>
                  <a:lnTo>
                    <a:pt x="2675661" y="1225397"/>
                  </a:lnTo>
                  <a:lnTo>
                    <a:pt x="2675661" y="1238097"/>
                  </a:lnTo>
                  <a:close/>
                </a:path>
                <a:path w="8199755" h="1238250">
                  <a:moveTo>
                    <a:pt x="2624861" y="1238097"/>
                  </a:moveTo>
                  <a:lnTo>
                    <a:pt x="2586761" y="1238097"/>
                  </a:lnTo>
                  <a:lnTo>
                    <a:pt x="2586761" y="1225397"/>
                  </a:lnTo>
                  <a:lnTo>
                    <a:pt x="2624861" y="1225397"/>
                  </a:lnTo>
                  <a:lnTo>
                    <a:pt x="2624861" y="1238097"/>
                  </a:lnTo>
                  <a:close/>
                </a:path>
                <a:path w="8199755" h="1238250">
                  <a:moveTo>
                    <a:pt x="2574061" y="1238097"/>
                  </a:moveTo>
                  <a:lnTo>
                    <a:pt x="2535961" y="1238097"/>
                  </a:lnTo>
                  <a:lnTo>
                    <a:pt x="2535961" y="1225397"/>
                  </a:lnTo>
                  <a:lnTo>
                    <a:pt x="2574061" y="1225397"/>
                  </a:lnTo>
                  <a:lnTo>
                    <a:pt x="2574061" y="1238097"/>
                  </a:lnTo>
                  <a:close/>
                </a:path>
                <a:path w="8199755" h="1238250">
                  <a:moveTo>
                    <a:pt x="2523261" y="1238097"/>
                  </a:moveTo>
                  <a:lnTo>
                    <a:pt x="2485161" y="1238097"/>
                  </a:lnTo>
                  <a:lnTo>
                    <a:pt x="2485161" y="1225397"/>
                  </a:lnTo>
                  <a:lnTo>
                    <a:pt x="2523261" y="1225397"/>
                  </a:lnTo>
                  <a:lnTo>
                    <a:pt x="2523261" y="1238097"/>
                  </a:lnTo>
                  <a:close/>
                </a:path>
                <a:path w="8199755" h="1238250">
                  <a:moveTo>
                    <a:pt x="2472461" y="1238097"/>
                  </a:moveTo>
                  <a:lnTo>
                    <a:pt x="2434361" y="1238097"/>
                  </a:lnTo>
                  <a:lnTo>
                    <a:pt x="2434361" y="1225397"/>
                  </a:lnTo>
                  <a:lnTo>
                    <a:pt x="2472461" y="1225397"/>
                  </a:lnTo>
                  <a:lnTo>
                    <a:pt x="2472461" y="1238097"/>
                  </a:lnTo>
                  <a:close/>
                </a:path>
                <a:path w="8199755" h="1238250">
                  <a:moveTo>
                    <a:pt x="2421661" y="1238097"/>
                  </a:moveTo>
                  <a:lnTo>
                    <a:pt x="2383561" y="1238097"/>
                  </a:lnTo>
                  <a:lnTo>
                    <a:pt x="2383561" y="1225397"/>
                  </a:lnTo>
                  <a:lnTo>
                    <a:pt x="2421661" y="1225397"/>
                  </a:lnTo>
                  <a:lnTo>
                    <a:pt x="2421661" y="1238097"/>
                  </a:lnTo>
                  <a:close/>
                </a:path>
                <a:path w="8199755" h="1238250">
                  <a:moveTo>
                    <a:pt x="2370861" y="1238097"/>
                  </a:moveTo>
                  <a:lnTo>
                    <a:pt x="2332761" y="1238097"/>
                  </a:lnTo>
                  <a:lnTo>
                    <a:pt x="2332761" y="1225397"/>
                  </a:lnTo>
                  <a:lnTo>
                    <a:pt x="2370861" y="1225397"/>
                  </a:lnTo>
                  <a:lnTo>
                    <a:pt x="2370861" y="1238097"/>
                  </a:lnTo>
                  <a:close/>
                </a:path>
                <a:path w="8199755" h="1238250">
                  <a:moveTo>
                    <a:pt x="2320061" y="1238097"/>
                  </a:moveTo>
                  <a:lnTo>
                    <a:pt x="2281961" y="1238097"/>
                  </a:lnTo>
                  <a:lnTo>
                    <a:pt x="2281961" y="1225397"/>
                  </a:lnTo>
                  <a:lnTo>
                    <a:pt x="2320061" y="1225397"/>
                  </a:lnTo>
                  <a:lnTo>
                    <a:pt x="2320061" y="1238097"/>
                  </a:lnTo>
                  <a:close/>
                </a:path>
                <a:path w="8199755" h="1238250">
                  <a:moveTo>
                    <a:pt x="2269261" y="1238097"/>
                  </a:moveTo>
                  <a:lnTo>
                    <a:pt x="2231161" y="1238097"/>
                  </a:lnTo>
                  <a:lnTo>
                    <a:pt x="2231161" y="1225397"/>
                  </a:lnTo>
                  <a:lnTo>
                    <a:pt x="2269261" y="1225397"/>
                  </a:lnTo>
                  <a:lnTo>
                    <a:pt x="2269261" y="1238097"/>
                  </a:lnTo>
                  <a:close/>
                </a:path>
                <a:path w="8199755" h="1238250">
                  <a:moveTo>
                    <a:pt x="2218461" y="1238097"/>
                  </a:moveTo>
                  <a:lnTo>
                    <a:pt x="2180361" y="1238097"/>
                  </a:lnTo>
                  <a:lnTo>
                    <a:pt x="2180361" y="1225397"/>
                  </a:lnTo>
                  <a:lnTo>
                    <a:pt x="2218461" y="1225397"/>
                  </a:lnTo>
                  <a:lnTo>
                    <a:pt x="2218461" y="1238097"/>
                  </a:lnTo>
                  <a:close/>
                </a:path>
                <a:path w="8199755" h="1238250">
                  <a:moveTo>
                    <a:pt x="2167661" y="1238097"/>
                  </a:moveTo>
                  <a:lnTo>
                    <a:pt x="2129561" y="1238097"/>
                  </a:lnTo>
                  <a:lnTo>
                    <a:pt x="2129561" y="1225397"/>
                  </a:lnTo>
                  <a:lnTo>
                    <a:pt x="2167661" y="1225397"/>
                  </a:lnTo>
                  <a:lnTo>
                    <a:pt x="2167661" y="1238097"/>
                  </a:lnTo>
                  <a:close/>
                </a:path>
                <a:path w="8199755" h="1238250">
                  <a:moveTo>
                    <a:pt x="2116861" y="1238097"/>
                  </a:moveTo>
                  <a:lnTo>
                    <a:pt x="2078761" y="1238097"/>
                  </a:lnTo>
                  <a:lnTo>
                    <a:pt x="2078761" y="1225397"/>
                  </a:lnTo>
                  <a:lnTo>
                    <a:pt x="2116861" y="1225397"/>
                  </a:lnTo>
                  <a:lnTo>
                    <a:pt x="2116861" y="1238097"/>
                  </a:lnTo>
                  <a:close/>
                </a:path>
                <a:path w="8199755" h="1238250">
                  <a:moveTo>
                    <a:pt x="2066061" y="1238097"/>
                  </a:moveTo>
                  <a:lnTo>
                    <a:pt x="2027961" y="1238097"/>
                  </a:lnTo>
                  <a:lnTo>
                    <a:pt x="2027961" y="1225397"/>
                  </a:lnTo>
                  <a:lnTo>
                    <a:pt x="2066061" y="1225397"/>
                  </a:lnTo>
                  <a:lnTo>
                    <a:pt x="2066061" y="1238097"/>
                  </a:lnTo>
                  <a:close/>
                </a:path>
                <a:path w="8199755" h="1238250">
                  <a:moveTo>
                    <a:pt x="2015261" y="1238097"/>
                  </a:moveTo>
                  <a:lnTo>
                    <a:pt x="1977161" y="1238097"/>
                  </a:lnTo>
                  <a:lnTo>
                    <a:pt x="1977161" y="1225397"/>
                  </a:lnTo>
                  <a:lnTo>
                    <a:pt x="2015261" y="1225397"/>
                  </a:lnTo>
                  <a:lnTo>
                    <a:pt x="2015261" y="1238097"/>
                  </a:lnTo>
                  <a:close/>
                </a:path>
                <a:path w="8199755" h="1238250">
                  <a:moveTo>
                    <a:pt x="1964461" y="1238097"/>
                  </a:moveTo>
                  <a:lnTo>
                    <a:pt x="1926361" y="1238097"/>
                  </a:lnTo>
                  <a:lnTo>
                    <a:pt x="1926361" y="1225397"/>
                  </a:lnTo>
                  <a:lnTo>
                    <a:pt x="1964461" y="1225397"/>
                  </a:lnTo>
                  <a:lnTo>
                    <a:pt x="1964461" y="1238097"/>
                  </a:lnTo>
                  <a:close/>
                </a:path>
                <a:path w="8199755" h="1238250">
                  <a:moveTo>
                    <a:pt x="1913661" y="1238097"/>
                  </a:moveTo>
                  <a:lnTo>
                    <a:pt x="1875561" y="1238097"/>
                  </a:lnTo>
                  <a:lnTo>
                    <a:pt x="1875561" y="1225397"/>
                  </a:lnTo>
                  <a:lnTo>
                    <a:pt x="1913661" y="1225397"/>
                  </a:lnTo>
                  <a:lnTo>
                    <a:pt x="1913661" y="1238097"/>
                  </a:lnTo>
                  <a:close/>
                </a:path>
                <a:path w="8199755" h="1238250">
                  <a:moveTo>
                    <a:pt x="1862861" y="1238097"/>
                  </a:moveTo>
                  <a:lnTo>
                    <a:pt x="1824761" y="1238097"/>
                  </a:lnTo>
                  <a:lnTo>
                    <a:pt x="1824761" y="1225397"/>
                  </a:lnTo>
                  <a:lnTo>
                    <a:pt x="1862861" y="1225397"/>
                  </a:lnTo>
                  <a:lnTo>
                    <a:pt x="1862861" y="1238097"/>
                  </a:lnTo>
                  <a:close/>
                </a:path>
                <a:path w="8199755" h="1238250">
                  <a:moveTo>
                    <a:pt x="1812061" y="1238097"/>
                  </a:moveTo>
                  <a:lnTo>
                    <a:pt x="1773961" y="1238097"/>
                  </a:lnTo>
                  <a:lnTo>
                    <a:pt x="1773961" y="1225397"/>
                  </a:lnTo>
                  <a:lnTo>
                    <a:pt x="1812061" y="1225397"/>
                  </a:lnTo>
                  <a:lnTo>
                    <a:pt x="1812061" y="1238097"/>
                  </a:lnTo>
                  <a:close/>
                </a:path>
                <a:path w="8199755" h="1238250">
                  <a:moveTo>
                    <a:pt x="1761261" y="1238097"/>
                  </a:moveTo>
                  <a:lnTo>
                    <a:pt x="1723161" y="1238097"/>
                  </a:lnTo>
                  <a:lnTo>
                    <a:pt x="1723161" y="1225397"/>
                  </a:lnTo>
                  <a:lnTo>
                    <a:pt x="1761261" y="1225397"/>
                  </a:lnTo>
                  <a:lnTo>
                    <a:pt x="1761261" y="1238097"/>
                  </a:lnTo>
                  <a:close/>
                </a:path>
                <a:path w="8199755" h="1238250">
                  <a:moveTo>
                    <a:pt x="1710461" y="1238097"/>
                  </a:moveTo>
                  <a:lnTo>
                    <a:pt x="1672361" y="1238097"/>
                  </a:lnTo>
                  <a:lnTo>
                    <a:pt x="1672361" y="1225397"/>
                  </a:lnTo>
                  <a:lnTo>
                    <a:pt x="1710461" y="1225397"/>
                  </a:lnTo>
                  <a:lnTo>
                    <a:pt x="1710461" y="1238097"/>
                  </a:lnTo>
                  <a:close/>
                </a:path>
                <a:path w="8199755" h="1238250">
                  <a:moveTo>
                    <a:pt x="1659661" y="1238097"/>
                  </a:moveTo>
                  <a:lnTo>
                    <a:pt x="1621561" y="1238097"/>
                  </a:lnTo>
                  <a:lnTo>
                    <a:pt x="1621561" y="1225397"/>
                  </a:lnTo>
                  <a:lnTo>
                    <a:pt x="1659661" y="1225397"/>
                  </a:lnTo>
                  <a:lnTo>
                    <a:pt x="1659661" y="1238097"/>
                  </a:lnTo>
                  <a:close/>
                </a:path>
                <a:path w="8199755" h="1238250">
                  <a:moveTo>
                    <a:pt x="1608861" y="1238097"/>
                  </a:moveTo>
                  <a:lnTo>
                    <a:pt x="1570761" y="1238097"/>
                  </a:lnTo>
                  <a:lnTo>
                    <a:pt x="1570761" y="1225397"/>
                  </a:lnTo>
                  <a:lnTo>
                    <a:pt x="1608861" y="1225397"/>
                  </a:lnTo>
                  <a:lnTo>
                    <a:pt x="1608861" y="1238097"/>
                  </a:lnTo>
                  <a:close/>
                </a:path>
                <a:path w="8199755" h="1238250">
                  <a:moveTo>
                    <a:pt x="1558061" y="1238097"/>
                  </a:moveTo>
                  <a:lnTo>
                    <a:pt x="1519961" y="1238097"/>
                  </a:lnTo>
                  <a:lnTo>
                    <a:pt x="1519961" y="1225397"/>
                  </a:lnTo>
                  <a:lnTo>
                    <a:pt x="1558061" y="1225397"/>
                  </a:lnTo>
                  <a:lnTo>
                    <a:pt x="1558061" y="1238097"/>
                  </a:lnTo>
                  <a:close/>
                </a:path>
                <a:path w="8199755" h="1238250">
                  <a:moveTo>
                    <a:pt x="1507261" y="1238097"/>
                  </a:moveTo>
                  <a:lnTo>
                    <a:pt x="1469161" y="1238097"/>
                  </a:lnTo>
                  <a:lnTo>
                    <a:pt x="1469161" y="1225397"/>
                  </a:lnTo>
                  <a:lnTo>
                    <a:pt x="1507261" y="1225397"/>
                  </a:lnTo>
                  <a:lnTo>
                    <a:pt x="1507261" y="1238097"/>
                  </a:lnTo>
                  <a:close/>
                </a:path>
                <a:path w="8199755" h="1238250">
                  <a:moveTo>
                    <a:pt x="1456461" y="1238097"/>
                  </a:moveTo>
                  <a:lnTo>
                    <a:pt x="1418361" y="1238097"/>
                  </a:lnTo>
                  <a:lnTo>
                    <a:pt x="1418361" y="1225397"/>
                  </a:lnTo>
                  <a:lnTo>
                    <a:pt x="1456461" y="1225397"/>
                  </a:lnTo>
                  <a:lnTo>
                    <a:pt x="1456461" y="1238097"/>
                  </a:lnTo>
                  <a:close/>
                </a:path>
                <a:path w="8199755" h="1238250">
                  <a:moveTo>
                    <a:pt x="1405661" y="1238097"/>
                  </a:moveTo>
                  <a:lnTo>
                    <a:pt x="1367561" y="1238097"/>
                  </a:lnTo>
                  <a:lnTo>
                    <a:pt x="1367561" y="1225397"/>
                  </a:lnTo>
                  <a:lnTo>
                    <a:pt x="1405661" y="1225397"/>
                  </a:lnTo>
                  <a:lnTo>
                    <a:pt x="1405661" y="1238097"/>
                  </a:lnTo>
                  <a:close/>
                </a:path>
                <a:path w="8199755" h="1238250">
                  <a:moveTo>
                    <a:pt x="1354861" y="1238097"/>
                  </a:moveTo>
                  <a:lnTo>
                    <a:pt x="1316761" y="1238097"/>
                  </a:lnTo>
                  <a:lnTo>
                    <a:pt x="1316761" y="1225397"/>
                  </a:lnTo>
                  <a:lnTo>
                    <a:pt x="1354861" y="1225397"/>
                  </a:lnTo>
                  <a:lnTo>
                    <a:pt x="1354861" y="1238097"/>
                  </a:lnTo>
                  <a:close/>
                </a:path>
                <a:path w="8199755" h="1238250">
                  <a:moveTo>
                    <a:pt x="1304061" y="1238097"/>
                  </a:moveTo>
                  <a:lnTo>
                    <a:pt x="1265961" y="1238097"/>
                  </a:lnTo>
                  <a:lnTo>
                    <a:pt x="1265961" y="1225397"/>
                  </a:lnTo>
                  <a:lnTo>
                    <a:pt x="1304061" y="1225397"/>
                  </a:lnTo>
                  <a:lnTo>
                    <a:pt x="1304061" y="1238097"/>
                  </a:lnTo>
                  <a:close/>
                </a:path>
                <a:path w="8199755" h="1238250">
                  <a:moveTo>
                    <a:pt x="1253261" y="1238097"/>
                  </a:moveTo>
                  <a:lnTo>
                    <a:pt x="1215161" y="1238097"/>
                  </a:lnTo>
                  <a:lnTo>
                    <a:pt x="1215161" y="1225397"/>
                  </a:lnTo>
                  <a:lnTo>
                    <a:pt x="1253261" y="1225397"/>
                  </a:lnTo>
                  <a:lnTo>
                    <a:pt x="1253261" y="1238097"/>
                  </a:lnTo>
                  <a:close/>
                </a:path>
                <a:path w="8199755" h="1238250">
                  <a:moveTo>
                    <a:pt x="1202461" y="1238097"/>
                  </a:moveTo>
                  <a:lnTo>
                    <a:pt x="1164361" y="1238097"/>
                  </a:lnTo>
                  <a:lnTo>
                    <a:pt x="1164361" y="1225397"/>
                  </a:lnTo>
                  <a:lnTo>
                    <a:pt x="1202461" y="1225397"/>
                  </a:lnTo>
                  <a:lnTo>
                    <a:pt x="1202461" y="1238097"/>
                  </a:lnTo>
                  <a:close/>
                </a:path>
                <a:path w="8199755" h="1238250">
                  <a:moveTo>
                    <a:pt x="1151661" y="1238097"/>
                  </a:moveTo>
                  <a:lnTo>
                    <a:pt x="1113561" y="1238097"/>
                  </a:lnTo>
                  <a:lnTo>
                    <a:pt x="1113561" y="1225397"/>
                  </a:lnTo>
                  <a:lnTo>
                    <a:pt x="1151661" y="1225397"/>
                  </a:lnTo>
                  <a:lnTo>
                    <a:pt x="1151661" y="1238097"/>
                  </a:lnTo>
                  <a:close/>
                </a:path>
                <a:path w="8199755" h="1238250">
                  <a:moveTo>
                    <a:pt x="1100861" y="1238097"/>
                  </a:moveTo>
                  <a:lnTo>
                    <a:pt x="1062761" y="1238097"/>
                  </a:lnTo>
                  <a:lnTo>
                    <a:pt x="1062761" y="1225397"/>
                  </a:lnTo>
                  <a:lnTo>
                    <a:pt x="1100861" y="1225397"/>
                  </a:lnTo>
                  <a:lnTo>
                    <a:pt x="1100861" y="1238097"/>
                  </a:lnTo>
                  <a:close/>
                </a:path>
                <a:path w="8199755" h="1238250">
                  <a:moveTo>
                    <a:pt x="1050061" y="1238097"/>
                  </a:moveTo>
                  <a:lnTo>
                    <a:pt x="1011961" y="1238097"/>
                  </a:lnTo>
                  <a:lnTo>
                    <a:pt x="1011961" y="1225397"/>
                  </a:lnTo>
                  <a:lnTo>
                    <a:pt x="1050061" y="1225397"/>
                  </a:lnTo>
                  <a:lnTo>
                    <a:pt x="1050061" y="1238097"/>
                  </a:lnTo>
                  <a:close/>
                </a:path>
                <a:path w="8199755" h="1238250">
                  <a:moveTo>
                    <a:pt x="999261" y="1238097"/>
                  </a:moveTo>
                  <a:lnTo>
                    <a:pt x="961161" y="1238097"/>
                  </a:lnTo>
                  <a:lnTo>
                    <a:pt x="961161" y="1225397"/>
                  </a:lnTo>
                  <a:lnTo>
                    <a:pt x="999261" y="1225397"/>
                  </a:lnTo>
                  <a:lnTo>
                    <a:pt x="999261" y="1238097"/>
                  </a:lnTo>
                  <a:close/>
                </a:path>
                <a:path w="8199755" h="1238250">
                  <a:moveTo>
                    <a:pt x="948461" y="1238097"/>
                  </a:moveTo>
                  <a:lnTo>
                    <a:pt x="910361" y="1238097"/>
                  </a:lnTo>
                  <a:lnTo>
                    <a:pt x="910361" y="1225397"/>
                  </a:lnTo>
                  <a:lnTo>
                    <a:pt x="948461" y="1225397"/>
                  </a:lnTo>
                  <a:lnTo>
                    <a:pt x="948461" y="1238097"/>
                  </a:lnTo>
                  <a:close/>
                </a:path>
                <a:path w="8199755" h="1238250">
                  <a:moveTo>
                    <a:pt x="897661" y="1238097"/>
                  </a:moveTo>
                  <a:lnTo>
                    <a:pt x="859561" y="1238097"/>
                  </a:lnTo>
                  <a:lnTo>
                    <a:pt x="859561" y="1225397"/>
                  </a:lnTo>
                  <a:lnTo>
                    <a:pt x="897661" y="1225397"/>
                  </a:lnTo>
                  <a:lnTo>
                    <a:pt x="897661" y="1238097"/>
                  </a:lnTo>
                  <a:close/>
                </a:path>
                <a:path w="8199755" h="1238250">
                  <a:moveTo>
                    <a:pt x="846861" y="1238097"/>
                  </a:moveTo>
                  <a:lnTo>
                    <a:pt x="808761" y="1238097"/>
                  </a:lnTo>
                  <a:lnTo>
                    <a:pt x="808761" y="1225397"/>
                  </a:lnTo>
                  <a:lnTo>
                    <a:pt x="846861" y="1225397"/>
                  </a:lnTo>
                  <a:lnTo>
                    <a:pt x="846861" y="1238097"/>
                  </a:lnTo>
                  <a:close/>
                </a:path>
                <a:path w="8199755" h="1238250">
                  <a:moveTo>
                    <a:pt x="796061" y="1238097"/>
                  </a:moveTo>
                  <a:lnTo>
                    <a:pt x="757961" y="1238097"/>
                  </a:lnTo>
                  <a:lnTo>
                    <a:pt x="757961" y="1225397"/>
                  </a:lnTo>
                  <a:lnTo>
                    <a:pt x="796061" y="1225397"/>
                  </a:lnTo>
                  <a:lnTo>
                    <a:pt x="796061" y="1238097"/>
                  </a:lnTo>
                  <a:close/>
                </a:path>
                <a:path w="8199755" h="1238250">
                  <a:moveTo>
                    <a:pt x="745261" y="1238097"/>
                  </a:moveTo>
                  <a:lnTo>
                    <a:pt x="707161" y="1238097"/>
                  </a:lnTo>
                  <a:lnTo>
                    <a:pt x="707161" y="1225397"/>
                  </a:lnTo>
                  <a:lnTo>
                    <a:pt x="745261" y="1225397"/>
                  </a:lnTo>
                  <a:lnTo>
                    <a:pt x="745261" y="1238097"/>
                  </a:lnTo>
                  <a:close/>
                </a:path>
                <a:path w="8199755" h="1238250">
                  <a:moveTo>
                    <a:pt x="694461" y="1238097"/>
                  </a:moveTo>
                  <a:lnTo>
                    <a:pt x="656361" y="1238097"/>
                  </a:lnTo>
                  <a:lnTo>
                    <a:pt x="656361" y="1225397"/>
                  </a:lnTo>
                  <a:lnTo>
                    <a:pt x="694461" y="1225397"/>
                  </a:lnTo>
                  <a:lnTo>
                    <a:pt x="694461" y="1238097"/>
                  </a:lnTo>
                  <a:close/>
                </a:path>
                <a:path w="8199755" h="1238250">
                  <a:moveTo>
                    <a:pt x="643661" y="1238097"/>
                  </a:moveTo>
                  <a:lnTo>
                    <a:pt x="605561" y="1238097"/>
                  </a:lnTo>
                  <a:lnTo>
                    <a:pt x="605561" y="1225397"/>
                  </a:lnTo>
                  <a:lnTo>
                    <a:pt x="643661" y="1225397"/>
                  </a:lnTo>
                  <a:lnTo>
                    <a:pt x="643661" y="1238097"/>
                  </a:lnTo>
                  <a:close/>
                </a:path>
                <a:path w="8199755" h="1238250">
                  <a:moveTo>
                    <a:pt x="592861" y="1238097"/>
                  </a:moveTo>
                  <a:lnTo>
                    <a:pt x="554761" y="1238097"/>
                  </a:lnTo>
                  <a:lnTo>
                    <a:pt x="554761" y="1225397"/>
                  </a:lnTo>
                  <a:lnTo>
                    <a:pt x="592861" y="1225397"/>
                  </a:lnTo>
                  <a:lnTo>
                    <a:pt x="592861" y="1238097"/>
                  </a:lnTo>
                  <a:close/>
                </a:path>
                <a:path w="8199755" h="1238250">
                  <a:moveTo>
                    <a:pt x="542061" y="1238097"/>
                  </a:moveTo>
                  <a:lnTo>
                    <a:pt x="503961" y="1238097"/>
                  </a:lnTo>
                  <a:lnTo>
                    <a:pt x="503961" y="1225397"/>
                  </a:lnTo>
                  <a:lnTo>
                    <a:pt x="542061" y="1225397"/>
                  </a:lnTo>
                  <a:lnTo>
                    <a:pt x="542061" y="1238097"/>
                  </a:lnTo>
                  <a:close/>
                </a:path>
                <a:path w="8199755" h="1238250">
                  <a:moveTo>
                    <a:pt x="491261" y="1238097"/>
                  </a:moveTo>
                  <a:lnTo>
                    <a:pt x="453161" y="1238097"/>
                  </a:lnTo>
                  <a:lnTo>
                    <a:pt x="453161" y="1225397"/>
                  </a:lnTo>
                  <a:lnTo>
                    <a:pt x="491261" y="1225397"/>
                  </a:lnTo>
                  <a:lnTo>
                    <a:pt x="491261" y="1238097"/>
                  </a:lnTo>
                  <a:close/>
                </a:path>
                <a:path w="8199755" h="1238250">
                  <a:moveTo>
                    <a:pt x="440461" y="1238097"/>
                  </a:moveTo>
                  <a:lnTo>
                    <a:pt x="402361" y="1238097"/>
                  </a:lnTo>
                  <a:lnTo>
                    <a:pt x="402361" y="1225397"/>
                  </a:lnTo>
                  <a:lnTo>
                    <a:pt x="440461" y="1225397"/>
                  </a:lnTo>
                  <a:lnTo>
                    <a:pt x="440461" y="1238097"/>
                  </a:lnTo>
                  <a:close/>
                </a:path>
                <a:path w="8199755" h="1238250">
                  <a:moveTo>
                    <a:pt x="389661" y="1238097"/>
                  </a:moveTo>
                  <a:lnTo>
                    <a:pt x="351561" y="1238097"/>
                  </a:lnTo>
                  <a:lnTo>
                    <a:pt x="351561" y="1225397"/>
                  </a:lnTo>
                  <a:lnTo>
                    <a:pt x="389661" y="1225397"/>
                  </a:lnTo>
                  <a:lnTo>
                    <a:pt x="389661" y="1238097"/>
                  </a:lnTo>
                  <a:close/>
                </a:path>
                <a:path w="8199755" h="1238250">
                  <a:moveTo>
                    <a:pt x="338861" y="1238097"/>
                  </a:moveTo>
                  <a:lnTo>
                    <a:pt x="300761" y="1238097"/>
                  </a:lnTo>
                  <a:lnTo>
                    <a:pt x="300761" y="1225397"/>
                  </a:lnTo>
                  <a:lnTo>
                    <a:pt x="338861" y="1225397"/>
                  </a:lnTo>
                  <a:lnTo>
                    <a:pt x="338861" y="1238097"/>
                  </a:lnTo>
                  <a:close/>
                </a:path>
                <a:path w="8199755" h="1238250">
                  <a:moveTo>
                    <a:pt x="288061" y="1238097"/>
                  </a:moveTo>
                  <a:lnTo>
                    <a:pt x="249961" y="1238097"/>
                  </a:lnTo>
                  <a:lnTo>
                    <a:pt x="249961" y="1225397"/>
                  </a:lnTo>
                  <a:lnTo>
                    <a:pt x="288061" y="1225397"/>
                  </a:lnTo>
                  <a:lnTo>
                    <a:pt x="288061" y="1238097"/>
                  </a:lnTo>
                  <a:close/>
                </a:path>
                <a:path w="8199755" h="1238250">
                  <a:moveTo>
                    <a:pt x="237261" y="1238097"/>
                  </a:moveTo>
                  <a:lnTo>
                    <a:pt x="199161" y="1238097"/>
                  </a:lnTo>
                  <a:lnTo>
                    <a:pt x="199161" y="1225397"/>
                  </a:lnTo>
                  <a:lnTo>
                    <a:pt x="237261" y="1225397"/>
                  </a:lnTo>
                  <a:lnTo>
                    <a:pt x="237261" y="1238097"/>
                  </a:lnTo>
                  <a:close/>
                </a:path>
                <a:path w="8199755" h="1238250">
                  <a:moveTo>
                    <a:pt x="186461" y="1238097"/>
                  </a:moveTo>
                  <a:lnTo>
                    <a:pt x="148361" y="1238097"/>
                  </a:lnTo>
                  <a:lnTo>
                    <a:pt x="148361" y="1225397"/>
                  </a:lnTo>
                  <a:lnTo>
                    <a:pt x="186461" y="1225397"/>
                  </a:lnTo>
                  <a:lnTo>
                    <a:pt x="186461" y="1238097"/>
                  </a:lnTo>
                  <a:close/>
                </a:path>
                <a:path w="8199755" h="1238250">
                  <a:moveTo>
                    <a:pt x="135661" y="1238097"/>
                  </a:moveTo>
                  <a:lnTo>
                    <a:pt x="97561" y="1238097"/>
                  </a:lnTo>
                  <a:lnTo>
                    <a:pt x="97561" y="1225397"/>
                  </a:lnTo>
                  <a:lnTo>
                    <a:pt x="135661" y="1225397"/>
                  </a:lnTo>
                  <a:lnTo>
                    <a:pt x="135661" y="1238097"/>
                  </a:lnTo>
                  <a:close/>
                </a:path>
                <a:path w="8199755" h="1238250">
                  <a:moveTo>
                    <a:pt x="84861" y="1238097"/>
                  </a:moveTo>
                  <a:lnTo>
                    <a:pt x="46761" y="1238097"/>
                  </a:lnTo>
                  <a:lnTo>
                    <a:pt x="46761" y="1225397"/>
                  </a:lnTo>
                  <a:lnTo>
                    <a:pt x="84861" y="1225397"/>
                  </a:lnTo>
                  <a:lnTo>
                    <a:pt x="84861" y="1238097"/>
                  </a:lnTo>
                  <a:close/>
                </a:path>
              </a:pathLst>
            </a:custGeom>
            <a:solidFill>
              <a:srgbClr val="FF0000"/>
            </a:solidFill>
          </p:spPr>
          <p:txBody>
            <a:bodyPr wrap="square" lIns="0" tIns="0" rIns="0" bIns="0" rtlCol="0"/>
            <a:p>
              <a:endParaRPr>
                <a:solidFill>
                  <a:schemeClr val="dk1"/>
                </a:solidFill>
              </a:endParaRPr>
            </a:p>
          </p:txBody>
        </p:sp>
        <p:sp>
          <p:nvSpPr>
            <p:cNvPr id="810" name="object 805"/>
            <p:cNvSpPr txBox="1"/>
            <p:nvPr/>
          </p:nvSpPr>
          <p:spPr>
            <a:xfrm>
              <a:off x="946" y="3233"/>
              <a:ext cx="2648" cy="584"/>
            </a:xfrm>
            <a:prstGeom prst="rect">
              <a:avLst/>
            </a:prstGeom>
            <a:solidFill>
              <a:srgbClr val="FF3300"/>
            </a:solidFill>
          </p:spPr>
          <p:txBody>
            <a:bodyPr vert="horz" wrap="square" lIns="0" tIns="40640" rIns="0" bIns="0" rtlCol="0">
              <a:spAutoFit/>
            </a:bodyPr>
            <a:p>
              <a:pPr marL="382270">
                <a:lnSpc>
                  <a:spcPct val="100000"/>
                </a:lnSpc>
                <a:spcBef>
                  <a:spcPts val="320"/>
                </a:spcBef>
              </a:pPr>
              <a:r>
                <a:rPr sz="1800" b="1" dirty="0">
                  <a:solidFill>
                    <a:srgbClr val="FFFFFF"/>
                  </a:solidFill>
                  <a:latin typeface="微软雅黑" panose="020B0503020204020204" charset="-122"/>
                  <a:cs typeface="微软雅黑" panose="020B0503020204020204" charset="-122"/>
                </a:rPr>
                <a:t>目标战略</a:t>
              </a:r>
              <a:endParaRPr sz="1800" b="1" dirty="0">
                <a:solidFill>
                  <a:srgbClr val="FFFFFF"/>
                </a:solidFill>
                <a:latin typeface="微软雅黑" panose="020B0503020204020204" charset="-122"/>
                <a:cs typeface="微软雅黑" panose="020B0503020204020204" charset="-122"/>
              </a:endParaRPr>
            </a:p>
          </p:txBody>
        </p:sp>
        <p:sp>
          <p:nvSpPr>
            <p:cNvPr id="811" name="object 806"/>
            <p:cNvSpPr txBox="1"/>
            <p:nvPr/>
          </p:nvSpPr>
          <p:spPr>
            <a:xfrm>
              <a:off x="946" y="5789"/>
              <a:ext cx="2648" cy="581"/>
            </a:xfrm>
            <a:prstGeom prst="rect">
              <a:avLst/>
            </a:prstGeom>
            <a:solidFill>
              <a:srgbClr val="FF3300"/>
            </a:solidFill>
          </p:spPr>
          <p:txBody>
            <a:bodyPr vert="horz" wrap="square" lIns="0" tIns="40005" rIns="0" bIns="0" rtlCol="0">
              <a:spAutoFit/>
            </a:bodyPr>
            <a:p>
              <a:pPr marL="153670">
                <a:lnSpc>
                  <a:spcPct val="100000"/>
                </a:lnSpc>
                <a:spcBef>
                  <a:spcPts val="315"/>
                </a:spcBef>
              </a:pPr>
              <a:r>
                <a:rPr sz="1800" b="1" dirty="0">
                  <a:solidFill>
                    <a:srgbClr val="FFFFFF"/>
                  </a:solidFill>
                  <a:latin typeface="微软雅黑" panose="020B0503020204020204" charset="-122"/>
                  <a:cs typeface="微软雅黑" panose="020B0503020204020204" charset="-122"/>
                </a:rPr>
                <a:t>国土空间格局</a:t>
              </a:r>
              <a:endParaRPr sz="1800" b="1" dirty="0">
                <a:solidFill>
                  <a:srgbClr val="FFFFFF"/>
                </a:solidFill>
                <a:latin typeface="微软雅黑" panose="020B0503020204020204" charset="-122"/>
                <a:cs typeface="微软雅黑" panose="020B0503020204020204" charset="-122"/>
              </a:endParaRPr>
            </a:p>
          </p:txBody>
        </p:sp>
        <p:sp>
          <p:nvSpPr>
            <p:cNvPr id="812" name="object 807"/>
            <p:cNvSpPr txBox="1"/>
            <p:nvPr/>
          </p:nvSpPr>
          <p:spPr>
            <a:xfrm>
              <a:off x="946" y="7586"/>
              <a:ext cx="2648" cy="581"/>
            </a:xfrm>
            <a:prstGeom prst="rect">
              <a:avLst/>
            </a:prstGeom>
            <a:solidFill>
              <a:srgbClr val="FF3300"/>
            </a:solidFill>
          </p:spPr>
          <p:txBody>
            <a:bodyPr vert="horz" wrap="square" lIns="0" tIns="40640" rIns="0" bIns="0" rtlCol="0">
              <a:spAutoFit/>
            </a:bodyPr>
            <a:p>
              <a:pPr marL="382270">
                <a:lnSpc>
                  <a:spcPct val="100000"/>
                </a:lnSpc>
                <a:spcBef>
                  <a:spcPts val="320"/>
                </a:spcBef>
              </a:pPr>
              <a:r>
                <a:rPr sz="1800" b="1" dirty="0">
                  <a:solidFill>
                    <a:srgbClr val="FFFFFF"/>
                  </a:solidFill>
                  <a:latin typeface="微软雅黑" panose="020B0503020204020204" charset="-122"/>
                  <a:cs typeface="微软雅黑" panose="020B0503020204020204" charset="-122"/>
                </a:rPr>
                <a:t>专项指引</a:t>
              </a:r>
              <a:endParaRPr sz="1800" b="1" dirty="0">
                <a:solidFill>
                  <a:srgbClr val="FFFFFF"/>
                </a:solidFill>
                <a:latin typeface="微软雅黑" panose="020B0503020204020204" charset="-122"/>
                <a:cs typeface="微软雅黑" panose="020B0503020204020204" charset="-122"/>
              </a:endParaRPr>
            </a:p>
          </p:txBody>
        </p:sp>
        <p:sp>
          <p:nvSpPr>
            <p:cNvPr id="813" name="object 808"/>
            <p:cNvSpPr txBox="1"/>
            <p:nvPr/>
          </p:nvSpPr>
          <p:spPr>
            <a:xfrm>
              <a:off x="946" y="8964"/>
              <a:ext cx="2648" cy="581"/>
            </a:xfrm>
            <a:prstGeom prst="rect">
              <a:avLst/>
            </a:prstGeom>
            <a:solidFill>
              <a:srgbClr val="FF3300"/>
            </a:solidFill>
          </p:spPr>
          <p:txBody>
            <a:bodyPr vert="horz" wrap="square" lIns="0" tIns="40005" rIns="0" bIns="0" rtlCol="0">
              <a:spAutoFit/>
            </a:bodyPr>
            <a:p>
              <a:pPr marL="382270">
                <a:lnSpc>
                  <a:spcPct val="100000"/>
                </a:lnSpc>
                <a:spcBef>
                  <a:spcPts val="315"/>
                </a:spcBef>
              </a:pPr>
              <a:r>
                <a:rPr sz="1800" b="1" dirty="0">
                  <a:solidFill>
                    <a:srgbClr val="FFFFFF"/>
                  </a:solidFill>
                  <a:latin typeface="微软雅黑" panose="020B0503020204020204" charset="-122"/>
                  <a:cs typeface="微软雅黑" panose="020B0503020204020204" charset="-122"/>
                </a:rPr>
                <a:t>实施保障</a:t>
              </a:r>
              <a:endParaRPr sz="1800" b="1" dirty="0">
                <a:solidFill>
                  <a:srgbClr val="FFFFFF"/>
                </a:solidFill>
                <a:latin typeface="微软雅黑" panose="020B0503020204020204" charset="-122"/>
                <a:cs typeface="微软雅黑" panose="020B0503020204020204" charset="-122"/>
              </a:endParaRPr>
            </a:p>
          </p:txBody>
        </p:sp>
        <p:sp>
          <p:nvSpPr>
            <p:cNvPr id="815" name="object 809"/>
            <p:cNvSpPr/>
            <p:nvPr>
              <p:custDataLst>
                <p:tags r:id="rId777"/>
              </p:custDataLst>
            </p:nvPr>
          </p:nvSpPr>
          <p:spPr>
            <a:xfrm>
              <a:off x="3854" y="1538"/>
              <a:ext cx="694" cy="308"/>
            </a:xfrm>
            <a:custGeom>
              <a:avLst/>
              <a:gdLst/>
              <a:ahLst/>
              <a:cxnLst/>
              <a:rect l="l" t="t" r="r" b="b"/>
              <a:pathLst>
                <a:path w="440689" h="195580">
                  <a:moveTo>
                    <a:pt x="344424" y="195071"/>
                  </a:moveTo>
                  <a:lnTo>
                    <a:pt x="344424" y="146303"/>
                  </a:lnTo>
                  <a:lnTo>
                    <a:pt x="0" y="146303"/>
                  </a:lnTo>
                  <a:lnTo>
                    <a:pt x="0" y="48767"/>
                  </a:lnTo>
                  <a:lnTo>
                    <a:pt x="344424" y="48767"/>
                  </a:lnTo>
                  <a:lnTo>
                    <a:pt x="344424" y="0"/>
                  </a:lnTo>
                  <a:lnTo>
                    <a:pt x="440436" y="97535"/>
                  </a:lnTo>
                  <a:lnTo>
                    <a:pt x="344424" y="195071"/>
                  </a:lnTo>
                  <a:close/>
                </a:path>
              </a:pathLst>
            </a:custGeom>
            <a:solidFill>
              <a:srgbClr val="FF0000"/>
            </a:solidFill>
          </p:spPr>
          <p:txBody>
            <a:bodyPr wrap="square" lIns="0" tIns="0" rIns="0" bIns="0" rtlCol="0"/>
            <a:p>
              <a:endParaRPr>
                <a:solidFill>
                  <a:schemeClr val="dk1"/>
                </a:solidFill>
              </a:endParaRPr>
            </a:p>
          </p:txBody>
        </p:sp>
        <p:sp>
          <p:nvSpPr>
            <p:cNvPr id="816" name="object 810"/>
            <p:cNvSpPr/>
            <p:nvPr>
              <p:custDataLst>
                <p:tags r:id="rId778"/>
              </p:custDataLst>
            </p:nvPr>
          </p:nvSpPr>
          <p:spPr>
            <a:xfrm>
              <a:off x="3854" y="3372"/>
              <a:ext cx="694" cy="305"/>
            </a:xfrm>
            <a:custGeom>
              <a:avLst/>
              <a:gdLst/>
              <a:ahLst/>
              <a:cxnLst/>
              <a:rect l="l" t="t" r="r" b="b"/>
              <a:pathLst>
                <a:path w="440689" h="193675">
                  <a:moveTo>
                    <a:pt x="344424" y="193547"/>
                  </a:moveTo>
                  <a:lnTo>
                    <a:pt x="344424" y="144779"/>
                  </a:lnTo>
                  <a:lnTo>
                    <a:pt x="0" y="144779"/>
                  </a:lnTo>
                  <a:lnTo>
                    <a:pt x="0" y="47243"/>
                  </a:lnTo>
                  <a:lnTo>
                    <a:pt x="344424" y="47243"/>
                  </a:lnTo>
                  <a:lnTo>
                    <a:pt x="344424" y="0"/>
                  </a:lnTo>
                  <a:lnTo>
                    <a:pt x="440436" y="96011"/>
                  </a:lnTo>
                  <a:lnTo>
                    <a:pt x="344424" y="193547"/>
                  </a:lnTo>
                  <a:close/>
                </a:path>
              </a:pathLst>
            </a:custGeom>
            <a:solidFill>
              <a:srgbClr val="FF0000"/>
            </a:solidFill>
          </p:spPr>
          <p:txBody>
            <a:bodyPr wrap="square" lIns="0" tIns="0" rIns="0" bIns="0" rtlCol="0"/>
            <a:p>
              <a:endParaRPr>
                <a:solidFill>
                  <a:schemeClr val="dk1"/>
                </a:solidFill>
              </a:endParaRPr>
            </a:p>
          </p:txBody>
        </p:sp>
        <p:sp>
          <p:nvSpPr>
            <p:cNvPr id="817" name="object 811"/>
            <p:cNvSpPr/>
            <p:nvPr>
              <p:custDataLst>
                <p:tags r:id="rId779"/>
              </p:custDataLst>
            </p:nvPr>
          </p:nvSpPr>
          <p:spPr>
            <a:xfrm>
              <a:off x="3854" y="5904"/>
              <a:ext cx="694" cy="305"/>
            </a:xfrm>
            <a:custGeom>
              <a:avLst/>
              <a:gdLst/>
              <a:ahLst/>
              <a:cxnLst/>
              <a:rect l="l" t="t" r="r" b="b"/>
              <a:pathLst>
                <a:path w="440689" h="193675">
                  <a:moveTo>
                    <a:pt x="344424" y="193548"/>
                  </a:moveTo>
                  <a:lnTo>
                    <a:pt x="344424" y="146304"/>
                  </a:lnTo>
                  <a:lnTo>
                    <a:pt x="0" y="146304"/>
                  </a:lnTo>
                  <a:lnTo>
                    <a:pt x="0" y="48768"/>
                  </a:lnTo>
                  <a:lnTo>
                    <a:pt x="344424" y="48768"/>
                  </a:lnTo>
                  <a:lnTo>
                    <a:pt x="344424" y="0"/>
                  </a:lnTo>
                  <a:lnTo>
                    <a:pt x="440436" y="97536"/>
                  </a:lnTo>
                  <a:lnTo>
                    <a:pt x="344424" y="193548"/>
                  </a:lnTo>
                  <a:close/>
                </a:path>
              </a:pathLst>
            </a:custGeom>
            <a:solidFill>
              <a:srgbClr val="FF0000"/>
            </a:solidFill>
          </p:spPr>
          <p:txBody>
            <a:bodyPr wrap="square" lIns="0" tIns="0" rIns="0" bIns="0" rtlCol="0"/>
            <a:p>
              <a:endParaRPr>
                <a:solidFill>
                  <a:schemeClr val="dk1"/>
                </a:solidFill>
              </a:endParaRPr>
            </a:p>
          </p:txBody>
        </p:sp>
        <p:sp>
          <p:nvSpPr>
            <p:cNvPr id="818" name="object 812"/>
            <p:cNvSpPr/>
            <p:nvPr>
              <p:custDataLst>
                <p:tags r:id="rId780"/>
              </p:custDataLst>
            </p:nvPr>
          </p:nvSpPr>
          <p:spPr>
            <a:xfrm>
              <a:off x="3854" y="7704"/>
              <a:ext cx="694" cy="308"/>
            </a:xfrm>
            <a:custGeom>
              <a:avLst/>
              <a:gdLst/>
              <a:ahLst/>
              <a:cxnLst/>
              <a:rect l="l" t="t" r="r" b="b"/>
              <a:pathLst>
                <a:path w="440689" h="195579">
                  <a:moveTo>
                    <a:pt x="344424" y="195072"/>
                  </a:moveTo>
                  <a:lnTo>
                    <a:pt x="344424" y="146304"/>
                  </a:lnTo>
                  <a:lnTo>
                    <a:pt x="0" y="146304"/>
                  </a:lnTo>
                  <a:lnTo>
                    <a:pt x="0" y="48768"/>
                  </a:lnTo>
                  <a:lnTo>
                    <a:pt x="344424" y="48768"/>
                  </a:lnTo>
                  <a:lnTo>
                    <a:pt x="344424" y="0"/>
                  </a:lnTo>
                  <a:lnTo>
                    <a:pt x="440436" y="97536"/>
                  </a:lnTo>
                  <a:lnTo>
                    <a:pt x="344424" y="195072"/>
                  </a:lnTo>
                  <a:close/>
                </a:path>
              </a:pathLst>
            </a:custGeom>
            <a:solidFill>
              <a:srgbClr val="FF0000"/>
            </a:solidFill>
          </p:spPr>
          <p:txBody>
            <a:bodyPr wrap="square" lIns="0" tIns="0" rIns="0" bIns="0" rtlCol="0"/>
            <a:p>
              <a:endParaRPr>
                <a:solidFill>
                  <a:schemeClr val="dk1"/>
                </a:solidFill>
              </a:endParaRPr>
            </a:p>
          </p:txBody>
        </p:sp>
        <p:sp>
          <p:nvSpPr>
            <p:cNvPr id="819" name="object 813"/>
            <p:cNvSpPr/>
            <p:nvPr>
              <p:custDataLst>
                <p:tags r:id="rId781"/>
              </p:custDataLst>
            </p:nvPr>
          </p:nvSpPr>
          <p:spPr>
            <a:xfrm>
              <a:off x="3854" y="9108"/>
              <a:ext cx="694" cy="308"/>
            </a:xfrm>
            <a:custGeom>
              <a:avLst/>
              <a:gdLst/>
              <a:ahLst/>
              <a:cxnLst/>
              <a:rect l="l" t="t" r="r" b="b"/>
              <a:pathLst>
                <a:path w="440689" h="195579">
                  <a:moveTo>
                    <a:pt x="344424" y="195072"/>
                  </a:moveTo>
                  <a:lnTo>
                    <a:pt x="344424" y="146304"/>
                  </a:lnTo>
                  <a:lnTo>
                    <a:pt x="0" y="146304"/>
                  </a:lnTo>
                  <a:lnTo>
                    <a:pt x="0" y="48768"/>
                  </a:lnTo>
                  <a:lnTo>
                    <a:pt x="344424" y="48768"/>
                  </a:lnTo>
                  <a:lnTo>
                    <a:pt x="344424" y="0"/>
                  </a:lnTo>
                  <a:lnTo>
                    <a:pt x="440436" y="97536"/>
                  </a:lnTo>
                  <a:lnTo>
                    <a:pt x="344424" y="195072"/>
                  </a:lnTo>
                  <a:close/>
                </a:path>
              </a:pathLst>
            </a:custGeom>
            <a:solidFill>
              <a:srgbClr val="FF0000"/>
            </a:solidFill>
          </p:spPr>
          <p:txBody>
            <a:bodyPr wrap="square" lIns="0" tIns="0" rIns="0" bIns="0" rtlCol="0"/>
            <a:p>
              <a:endParaRPr>
                <a:solidFill>
                  <a:schemeClr val="dk1"/>
                </a:solidFill>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、给水工程设施</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文本框 4"/>
          <p:cNvSpPr txBox="1"/>
          <p:nvPr/>
        </p:nvSpPr>
        <p:spPr>
          <a:xfrm>
            <a:off x="351790" y="693420"/>
            <a:ext cx="3437255" cy="244538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供水方式</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依托区域供水，</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镇区</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用</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水</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由</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水泵抽水</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供</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给</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gn="l">
              <a:lnSpc>
                <a:spcPct val="150000"/>
              </a:lnSpc>
              <a:buClrTx/>
              <a:buSzTx/>
              <a:buFontTx/>
            </a:pPr>
            <a:r>
              <a:rPr lang="zh-CN" altLang="en-US" sz="1800" b="1">
                <a:solidFill>
                  <a:srgbClr val="000000"/>
                </a:solidFill>
                <a:latin typeface="华文中宋" panose="02010600040101010101" charset="-122"/>
                <a:ea typeface="华文中宋" panose="02010600040101010101" charset="-122"/>
                <a:cs typeface="华文中宋" panose="02010600040101010101" charset="-122"/>
              </a:rPr>
              <a:t>供水管网</a:t>
            </a:r>
            <a:endParaRPr lang="zh-CN" altLang="en-US" sz="1800" b="1">
              <a:solidFill>
                <a:srgbClr val="000000"/>
              </a:solidFill>
              <a:latin typeface="华文中宋" panose="02010600040101010101" charset="-122"/>
              <a:ea typeface="华文中宋" panose="02010600040101010101" charset="-122"/>
              <a:cs typeface="华文中宋" panose="02010600040101010101" charset="-122"/>
            </a:endParaRPr>
          </a:p>
          <a:p>
            <a:pPr algn="l">
              <a:lnSpc>
                <a:spcPct val="150000"/>
              </a:lnSpc>
              <a:buClrTx/>
              <a:buSzTx/>
              <a:buFontTx/>
            </a:pPr>
            <a:r>
              <a:rPr lang="en-US" altLang="zh-CN" sz="1800">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规划沿镇区内道路敷设给水管道，管径为</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DN110-DN200</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8" name="文本框 7"/>
          <p:cNvSpPr txBox="1"/>
          <p:nvPr>
            <p:custDataLst>
              <p:tags r:id="rId3"/>
            </p:custDataLst>
          </p:nvPr>
        </p:nvSpPr>
        <p:spPr>
          <a:xfrm>
            <a:off x="6874510" y="6115050"/>
            <a:ext cx="1873250" cy="337185"/>
          </a:xfrm>
          <a:prstGeom prst="rect">
            <a:avLst/>
          </a:prstGeom>
          <a:noFill/>
        </p:spPr>
        <p:txBody>
          <a:bodyPr wrap="square" rtlCol="0">
            <a:spAutoFit/>
          </a:bodyPr>
          <a:p>
            <a:r>
              <a:rPr lang="zh-CN" altLang="en-US" sz="1600">
                <a:solidFill>
                  <a:schemeClr val="dk1"/>
                </a:solidFill>
                <a:latin typeface="黑体" panose="02010609060101010101" charset="-122"/>
                <a:ea typeface="黑体" panose="02010609060101010101" charset="-122"/>
              </a:rPr>
              <a:t>给水工程规划图</a:t>
            </a:r>
            <a:endParaRPr lang="zh-CN" altLang="en-US" sz="1600">
              <a:solidFill>
                <a:schemeClr val="dk1"/>
              </a:solidFill>
              <a:latin typeface="黑体" panose="02010609060101010101" charset="-122"/>
              <a:ea typeface="黑体" panose="02010609060101010101" charset="-122"/>
            </a:endParaRPr>
          </a:p>
        </p:txBody>
      </p:sp>
      <p:pic>
        <p:nvPicPr>
          <p:cNvPr id="9" name="图片 8" descr="18供水规划"/>
          <p:cNvPicPr>
            <a:picLocks noChangeAspect="1"/>
          </p:cNvPicPr>
          <p:nvPr/>
        </p:nvPicPr>
        <p:blipFill>
          <a:blip r:embed="rId4">
            <a:clrChange>
              <a:clrFrom>
                <a:srgbClr val="FFFFFF">
                  <a:alpha val="100000"/>
                </a:srgbClr>
              </a:clrFrom>
              <a:clrTo>
                <a:srgbClr val="FFFFFF">
                  <a:alpha val="100000"/>
                  <a:alpha val="0"/>
                </a:srgbClr>
              </a:clrTo>
            </a:clrChange>
          </a:blip>
          <a:srcRect l="6163" t="87824" r="68010" b="5296"/>
          <a:stretch>
            <a:fillRect/>
          </a:stretch>
        </p:blipFill>
        <p:spPr>
          <a:xfrm>
            <a:off x="9059545" y="5980430"/>
            <a:ext cx="2506980" cy="471805"/>
          </a:xfrm>
          <a:prstGeom prst="rect">
            <a:avLst/>
          </a:prstGeom>
        </p:spPr>
      </p:pic>
      <p:pic>
        <p:nvPicPr>
          <p:cNvPr id="3" name="图片 2" descr="19沙德格苏木镇区市政基础设施规划 - 供水"/>
          <p:cNvPicPr>
            <a:picLocks noChangeAspect="1"/>
          </p:cNvPicPr>
          <p:nvPr/>
        </p:nvPicPr>
        <p:blipFill>
          <a:blip r:embed="rId5"/>
          <a:srcRect l="6669" t="15361" r="27847" b="12667"/>
          <a:stretch>
            <a:fillRect/>
          </a:stretch>
        </p:blipFill>
        <p:spPr>
          <a:xfrm>
            <a:off x="5105400" y="693420"/>
            <a:ext cx="5181600" cy="493585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、雨污水工程设施</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文本框 4"/>
          <p:cNvSpPr txBox="1"/>
          <p:nvPr/>
        </p:nvSpPr>
        <p:spPr>
          <a:xfrm>
            <a:off x="0" y="1557020"/>
            <a:ext cx="6138545" cy="2353310"/>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污水工程设施</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处理方式</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镇区污水排入镇区内污水处理厂集中处理。沿道路敷设管网，管径为</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DN200-DN400</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黑体" panose="02010609060101010101" charset="-122"/>
                <a:ea typeface="黑体" panose="02010609060101010101" charset="-122"/>
              </a:rPr>
              <a:t> </a:t>
            </a:r>
            <a:r>
              <a:rPr lang="en-US" altLang="zh-CN" sz="1600" b="1">
                <a:solidFill>
                  <a:srgbClr val="000000"/>
                </a:solidFill>
                <a:latin typeface="黑体" panose="02010609060101010101" charset="-122"/>
                <a:ea typeface="黑体" panose="02010609060101010101" charset="-122"/>
              </a:rPr>
              <a:t> </a:t>
            </a:r>
            <a:endParaRPr lang="zh-CN" altLang="en-US" sz="1600" b="1">
              <a:solidFill>
                <a:srgbClr val="000000"/>
              </a:solidFill>
              <a:latin typeface="黑体" panose="02010609060101010101" charset="-122"/>
              <a:ea typeface="黑体" panose="02010609060101010101" charset="-122"/>
            </a:endParaRPr>
          </a:p>
          <a:p>
            <a:pPr>
              <a:lnSpc>
                <a:spcPct val="150000"/>
              </a:lnSpc>
            </a:pPr>
            <a:endParaRPr lang="zh-CN" altLang="en-US" sz="1600" b="1">
              <a:solidFill>
                <a:srgbClr val="000000"/>
              </a:solidFill>
              <a:latin typeface="黑体" panose="02010609060101010101" charset="-122"/>
              <a:ea typeface="黑体" panose="02010609060101010101" charset="-122"/>
            </a:endParaRPr>
          </a:p>
        </p:txBody>
      </p:sp>
      <p:sp>
        <p:nvSpPr>
          <p:cNvPr id="9" name="文本框 8"/>
          <p:cNvSpPr txBox="1"/>
          <p:nvPr>
            <p:custDataLst>
              <p:tags r:id="rId3"/>
            </p:custDataLst>
          </p:nvPr>
        </p:nvSpPr>
        <p:spPr>
          <a:xfrm>
            <a:off x="8005445" y="5869940"/>
            <a:ext cx="1873250" cy="337185"/>
          </a:xfrm>
          <a:prstGeom prst="rect">
            <a:avLst/>
          </a:prstGeom>
          <a:noFill/>
        </p:spPr>
        <p:txBody>
          <a:bodyPr wrap="square" rtlCol="0">
            <a:spAutoFit/>
          </a:bodyPr>
          <a:p>
            <a:r>
              <a:rPr lang="zh-CN" altLang="en-US" sz="1600">
                <a:solidFill>
                  <a:schemeClr val="dk1"/>
                </a:solidFill>
                <a:latin typeface="黑体" panose="02010609060101010101" charset="-122"/>
                <a:ea typeface="黑体" panose="02010609060101010101" charset="-122"/>
              </a:rPr>
              <a:t>污水工程规划图</a:t>
            </a:r>
            <a:endParaRPr lang="zh-CN" altLang="en-US" sz="1600">
              <a:solidFill>
                <a:schemeClr val="dk1"/>
              </a:solidFill>
              <a:latin typeface="黑体" panose="02010609060101010101" charset="-122"/>
              <a:ea typeface="黑体" panose="02010609060101010101" charset="-122"/>
            </a:endParaRPr>
          </a:p>
        </p:txBody>
      </p:sp>
      <p:pic>
        <p:nvPicPr>
          <p:cNvPr id="12" name="图片 11" descr="19沙德格苏木镇区市政基础设施规划 - 污水"/>
          <p:cNvPicPr>
            <a:picLocks noChangeAspect="1"/>
          </p:cNvPicPr>
          <p:nvPr/>
        </p:nvPicPr>
        <p:blipFill>
          <a:blip r:embed="rId4"/>
          <a:srcRect l="8438" t="16108" r="27903" b="11131"/>
          <a:stretch>
            <a:fillRect/>
          </a:stretch>
        </p:blipFill>
        <p:spPr>
          <a:xfrm>
            <a:off x="6138545" y="596265"/>
            <a:ext cx="4978400" cy="4932045"/>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6</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、电信工程设施</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文本框 7"/>
          <p:cNvSpPr txBox="1"/>
          <p:nvPr>
            <p:custDataLst>
              <p:tags r:id="rId3"/>
            </p:custDataLst>
          </p:nvPr>
        </p:nvSpPr>
        <p:spPr>
          <a:xfrm>
            <a:off x="2096135" y="4179570"/>
            <a:ext cx="1873250" cy="337185"/>
          </a:xfrm>
          <a:prstGeom prst="rect">
            <a:avLst/>
          </a:prstGeom>
          <a:noFill/>
        </p:spPr>
        <p:txBody>
          <a:bodyPr wrap="square" rtlCol="0">
            <a:spAutoFit/>
          </a:bodyPr>
          <a:p>
            <a:r>
              <a:rPr lang="zh-CN" altLang="en-US" sz="1600">
                <a:solidFill>
                  <a:schemeClr val="dk1"/>
                </a:solidFill>
                <a:latin typeface="黑体" panose="02010609060101010101" charset="-122"/>
                <a:ea typeface="黑体" panose="02010609060101010101" charset="-122"/>
              </a:rPr>
              <a:t>电力工程规划图</a:t>
            </a:r>
            <a:endParaRPr lang="zh-CN" altLang="en-US" sz="1600">
              <a:solidFill>
                <a:schemeClr val="dk1"/>
              </a:solidFill>
              <a:latin typeface="黑体" panose="02010609060101010101" charset="-122"/>
              <a:ea typeface="黑体" panose="02010609060101010101" charset="-122"/>
            </a:endParaRPr>
          </a:p>
        </p:txBody>
      </p:sp>
      <p:sp>
        <p:nvSpPr>
          <p:cNvPr id="4" name="文本框 3"/>
          <p:cNvSpPr txBox="1"/>
          <p:nvPr>
            <p:custDataLst>
              <p:tags r:id="rId4"/>
            </p:custDataLst>
          </p:nvPr>
        </p:nvSpPr>
        <p:spPr>
          <a:xfrm>
            <a:off x="7398385" y="6332220"/>
            <a:ext cx="1873250" cy="337185"/>
          </a:xfrm>
          <a:prstGeom prst="rect">
            <a:avLst/>
          </a:prstGeom>
          <a:noFill/>
        </p:spPr>
        <p:txBody>
          <a:bodyPr wrap="square" rtlCol="0">
            <a:spAutoFit/>
          </a:bodyPr>
          <a:p>
            <a:r>
              <a:rPr lang="zh-CN" altLang="en-US" sz="1600">
                <a:solidFill>
                  <a:schemeClr val="dk1"/>
                </a:solidFill>
                <a:latin typeface="黑体" panose="02010609060101010101" charset="-122"/>
                <a:ea typeface="黑体" panose="02010609060101010101" charset="-122"/>
              </a:rPr>
              <a:t>通信工程规划图</a:t>
            </a:r>
            <a:endParaRPr lang="zh-CN" altLang="en-US" sz="1600">
              <a:solidFill>
                <a:schemeClr val="dk1"/>
              </a:solidFill>
              <a:latin typeface="黑体" panose="02010609060101010101" charset="-122"/>
              <a:ea typeface="黑体" panose="02010609060101010101" charset="-122"/>
            </a:endParaRPr>
          </a:p>
        </p:txBody>
      </p:sp>
      <p:sp>
        <p:nvSpPr>
          <p:cNvPr id="5" name="文本框 4"/>
          <p:cNvSpPr txBox="1"/>
          <p:nvPr/>
        </p:nvSpPr>
        <p:spPr>
          <a:xfrm>
            <a:off x="372745" y="4999990"/>
            <a:ext cx="5857875" cy="124523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电力工程设施</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电网</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保留现状供电站，沿主要道路架设电力线路。</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9" name="文本框 8"/>
          <p:cNvSpPr txBox="1"/>
          <p:nvPr/>
        </p:nvSpPr>
        <p:spPr>
          <a:xfrm>
            <a:off x="5745480" y="175260"/>
            <a:ext cx="5857875" cy="1245235"/>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通信工程设施</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b="1">
                <a:solidFill>
                  <a:srgbClr val="000000"/>
                </a:solidFill>
                <a:latin typeface="华文中宋" panose="02010600040101010101" charset="-122"/>
                <a:ea typeface="华文中宋" panose="02010600040101010101" charset="-122"/>
                <a:cs typeface="华文中宋" panose="02010600040101010101" charset="-122"/>
              </a:rPr>
              <a:t>通信</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b="1">
                <a:solidFill>
                  <a:srgbClr val="000000"/>
                </a:solidFill>
                <a:latin typeface="华文中宋" panose="02010600040101010101" charset="-122"/>
                <a:ea typeface="华文中宋" panose="02010600040101010101" charset="-122"/>
                <a:cs typeface="华文中宋" panose="02010600040101010101" charset="-122"/>
              </a:rPr>
              <a:t> </a:t>
            </a: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保留现状通信设施，沿主要道路架设线网。</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pic>
        <p:nvPicPr>
          <p:cNvPr id="12" name="图片 11" descr="19沙德格苏木镇区市政基础设施规划 - 供电"/>
          <p:cNvPicPr>
            <a:picLocks noChangeAspect="1"/>
          </p:cNvPicPr>
          <p:nvPr/>
        </p:nvPicPr>
        <p:blipFill>
          <a:blip r:embed="rId5"/>
          <a:srcRect l="9397" t="18324" r="31057" b="14083"/>
          <a:stretch>
            <a:fillRect/>
          </a:stretch>
        </p:blipFill>
        <p:spPr>
          <a:xfrm>
            <a:off x="647700" y="810260"/>
            <a:ext cx="4013835" cy="3949065"/>
          </a:xfrm>
          <a:prstGeom prst="rect">
            <a:avLst/>
          </a:prstGeom>
        </p:spPr>
      </p:pic>
      <p:pic>
        <p:nvPicPr>
          <p:cNvPr id="13" name="图片 12" descr="19沙德格苏木镇区市政基础设施规划 -通信"/>
          <p:cNvPicPr>
            <a:picLocks noChangeAspect="1"/>
          </p:cNvPicPr>
          <p:nvPr/>
        </p:nvPicPr>
        <p:blipFill>
          <a:blip r:embed="rId6"/>
          <a:srcRect l="9076" t="17954" r="30254" b="12667"/>
          <a:stretch>
            <a:fillRect/>
          </a:stretch>
        </p:blipFill>
        <p:spPr>
          <a:xfrm>
            <a:off x="6052820" y="1497330"/>
            <a:ext cx="4800600" cy="475805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9</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、安全韧性与防灾减灾体系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文本框 3"/>
          <p:cNvSpPr txBox="1"/>
          <p:nvPr>
            <p:custDataLst>
              <p:tags r:id="rId3"/>
            </p:custDataLst>
          </p:nvPr>
        </p:nvSpPr>
        <p:spPr>
          <a:xfrm>
            <a:off x="6967855" y="265430"/>
            <a:ext cx="1612900" cy="337185"/>
          </a:xfrm>
          <a:prstGeom prst="rect">
            <a:avLst/>
          </a:prstGeom>
          <a:noFill/>
        </p:spPr>
        <p:txBody>
          <a:bodyPr wrap="square" rtlCol="0">
            <a:spAutoFit/>
          </a:bodyPr>
          <a:p>
            <a:r>
              <a:rPr lang="zh-CN" altLang="en-US" sz="1600">
                <a:solidFill>
                  <a:schemeClr val="dk1"/>
                </a:solidFill>
                <a:latin typeface="黑体" panose="02010609060101010101" charset="-122"/>
                <a:ea typeface="黑体" panose="02010609060101010101" charset="-122"/>
              </a:rPr>
              <a:t>综合防灾规划图</a:t>
            </a:r>
            <a:endParaRPr lang="zh-CN" altLang="en-US" sz="1600">
              <a:solidFill>
                <a:schemeClr val="dk1"/>
              </a:solidFill>
              <a:latin typeface="黑体" panose="02010609060101010101" charset="-122"/>
              <a:ea typeface="黑体" panose="02010609060101010101" charset="-122"/>
            </a:endParaRPr>
          </a:p>
        </p:txBody>
      </p:sp>
      <p:sp>
        <p:nvSpPr>
          <p:cNvPr id="5" name="文本框 4"/>
          <p:cNvSpPr txBox="1"/>
          <p:nvPr/>
        </p:nvSpPr>
        <p:spPr>
          <a:xfrm>
            <a:off x="373380" y="693420"/>
            <a:ext cx="4125595" cy="5554345"/>
          </a:xfrm>
          <a:prstGeom prst="rect">
            <a:avLst/>
          </a:prstGeom>
          <a:noFill/>
        </p:spPr>
        <p:txBody>
          <a:bodyPr wrap="square" rtlCol="0">
            <a:spAutoFit/>
          </a:bodyPr>
          <a:p>
            <a:pPr marL="12700">
              <a:lnSpc>
                <a:spcPct val="150000"/>
              </a:lnSpc>
            </a:pPr>
            <a:r>
              <a:rPr b="1" dirty="0">
                <a:solidFill>
                  <a:srgbClr val="000000"/>
                </a:solidFill>
                <a:latin typeface="华文中宋" panose="02010600040101010101" charset="-122"/>
                <a:ea typeface="华文中宋" panose="02010600040101010101" charset="-122"/>
                <a:cs typeface="华文中宋" panose="02010600040101010101" charset="-122"/>
                <a:sym typeface="+mn-ea"/>
              </a:rPr>
              <a:t>构筑生命安全防线，提高灾害防治能力</a:t>
            </a:r>
            <a:endParaRPr b="1"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消防工程规划</a:t>
            </a:r>
            <a:endParaRPr sz="1600"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贯彻</a:t>
            </a:r>
            <a:r>
              <a:rPr lang="en-US"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预防为主、防消结合</a:t>
            </a:r>
            <a:r>
              <a:rPr lang="en-US"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的消防工作方针，重点针对建设区和山林区进行消防工作。</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消防通道的净宽度和净空高度均不应小于4米，消防通道的坡度不宜大于8%，与建筑外墙的距离宜大于5米。</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综合防灾减灾规划</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规划</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以</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镇区内主要交通道路作为</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疏散</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通道；依托镇政府作为防灾指挥中心</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规划公园绿地、广场等空旷地作为应急避难所</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endParaRPr sz="1600" dirty="0">
              <a:solidFill>
                <a:srgbClr val="000000"/>
              </a:solidFill>
              <a:latin typeface="黑体" panose="02010609060101010101" charset="-122"/>
              <a:ea typeface="黑体" panose="02010609060101010101" charset="-122"/>
              <a:cs typeface="黑体" panose="02010609060101010101" charset="-122"/>
              <a:sym typeface="+mn-ea"/>
            </a:endParaRPr>
          </a:p>
          <a:p>
            <a:pPr marL="12700">
              <a:lnSpc>
                <a:spcPct val="100000"/>
              </a:lnSpc>
            </a:pPr>
            <a:endParaRPr sz="1600">
              <a:solidFill>
                <a:srgbClr val="000000"/>
              </a:solidFill>
              <a:latin typeface="微软雅黑" panose="020B0503020204020204" charset="-122"/>
              <a:cs typeface="微软雅黑" panose="020B0503020204020204" charset="-122"/>
            </a:endParaRPr>
          </a:p>
          <a:p>
            <a:pPr marL="12700">
              <a:lnSpc>
                <a:spcPct val="150000"/>
              </a:lnSpc>
            </a:pPr>
            <a:endParaRPr sz="1600">
              <a:solidFill>
                <a:srgbClr val="000000"/>
              </a:solidFill>
              <a:latin typeface="黑体" panose="02010609060101010101" charset="-122"/>
              <a:ea typeface="黑体" panose="02010609060101010101" charset="-122"/>
              <a:cs typeface="黑体" panose="02010609060101010101" charset="-122"/>
            </a:endParaRPr>
          </a:p>
          <a:p>
            <a:pPr marL="12700">
              <a:lnSpc>
                <a:spcPct val="150000"/>
              </a:lnSpc>
            </a:pPr>
            <a:endParaRPr lang="zh-CN" altLang="en-US" sz="1600" b="1" dirty="0">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9" name="图片 8" descr="20沙德格苏木镇区综合防灾减灾规划图"/>
          <p:cNvPicPr>
            <a:picLocks noChangeAspect="1"/>
          </p:cNvPicPr>
          <p:nvPr/>
        </p:nvPicPr>
        <p:blipFill>
          <a:blip r:embed="rId4"/>
          <a:srcRect l="7791" t="16181" r="7716" b="10364"/>
          <a:stretch>
            <a:fillRect/>
          </a:stretch>
        </p:blipFill>
        <p:spPr>
          <a:xfrm>
            <a:off x="4940300" y="1044575"/>
            <a:ext cx="6438900" cy="48514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9</a:t>
            </a:r>
            <a:r>
              <a:rPr 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安全韧性与防灾减灾体系</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文本框 8"/>
          <p:cNvSpPr txBox="1"/>
          <p:nvPr/>
        </p:nvSpPr>
        <p:spPr>
          <a:xfrm>
            <a:off x="393700" y="693420"/>
            <a:ext cx="10527665" cy="3415030"/>
          </a:xfrm>
          <a:prstGeom prst="rect">
            <a:avLst/>
          </a:prstGeom>
          <a:noFill/>
        </p:spPr>
        <p:txBody>
          <a:bodyPr wrap="square" rtlCol="0">
            <a:spAutoFit/>
          </a:bodyPr>
          <a:p>
            <a:pPr marL="12700">
              <a:lnSpc>
                <a:spcPct val="150000"/>
              </a:lnSpc>
            </a:pP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防洪工程规划</a:t>
            </a:r>
            <a:endParaRPr sz="1600"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镇区防洪标准按近期按5年一遇、远期提升为20年一遇设防；一般</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嘎查</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防洪标准按照10年一遇设防。</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规划采用工程性设施、河道疏浚及生物保护等综合性治理措施。</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抗震工程规划</a:t>
            </a:r>
            <a:endParaRPr sz="1600" b="1"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lang="en-US" altLang="zh-CN" sz="1600"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沙德格苏木</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的抗震设防标准为</a:t>
            </a:r>
            <a:r>
              <a:rPr lang="en-US" sz="1600" b="1" dirty="0">
                <a:solidFill>
                  <a:srgbClr val="FF0000"/>
                </a:solidFill>
                <a:latin typeface="华文中宋" panose="02010600040101010101" charset="-122"/>
                <a:ea typeface="华文中宋" panose="02010600040101010101" charset="-122"/>
                <a:cs typeface="华文中宋" panose="02010600040101010101" charset="-122"/>
                <a:sym typeface="+mn-ea"/>
              </a:rPr>
              <a:t>7</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度。</a:t>
            </a:r>
            <a:endParaRPr sz="1600" b="1" dirty="0">
              <a:solidFill>
                <a:srgbClr val="FF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pP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综合防灾减灾规划</a:t>
            </a:r>
            <a:endParaRPr sz="1600">
              <a:solidFill>
                <a:srgbClr val="FF0000"/>
              </a:solidFill>
              <a:latin typeface="华文中宋" panose="02010600040101010101" charset="-122"/>
              <a:ea typeface="华文中宋" panose="02010600040101010101" charset="-122"/>
              <a:cs typeface="华文中宋" panose="02010600040101010101" charset="-122"/>
            </a:endParaRPr>
          </a:p>
          <a:p>
            <a:pPr marL="12700">
              <a:lnSpc>
                <a:spcPct val="150000"/>
              </a:lnSpc>
            </a:pPr>
            <a:r>
              <a:rPr 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规划</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以</a:t>
            </a:r>
            <a:r>
              <a:rPr lang="zh-CN"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沙公线和石哈线</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作为一级疏散通道</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sz="1600" spc="-5" dirty="0">
                <a:solidFill>
                  <a:srgbClr val="000000"/>
                </a:solidFill>
                <a:latin typeface="华文中宋" panose="02010600040101010101" charset="-122"/>
                <a:ea typeface="华文中宋" panose="02010600040101010101" charset="-122"/>
                <a:cs typeface="华文中宋" panose="02010600040101010101" charset="-122"/>
                <a:sym typeface="+mn-ea"/>
              </a:rPr>
              <a:t>县</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乡道作为二级疏散</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通道；</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依托镇政府作为防灾指挥中心</a:t>
            </a:r>
            <a:r>
              <a:rPr sz="1600"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规划公园绿地、广场等空旷地作为应急避难所</a:t>
            </a:r>
            <a:r>
              <a:rPr sz="1600" dirty="0">
                <a:solidFill>
                  <a:srgbClr val="FF0000"/>
                </a:solidFill>
                <a:latin typeface="华文中宋" panose="02010600040101010101" charset="-122"/>
                <a:ea typeface="华文中宋" panose="02010600040101010101" charset="-122"/>
                <a:cs typeface="华文中宋" panose="02010600040101010101" charset="-122"/>
                <a:sym typeface="+mn-ea"/>
              </a:rPr>
              <a:t>。</a:t>
            </a:r>
            <a:endParaRPr sz="1600">
              <a:solidFill>
                <a:srgbClr val="FF0000"/>
              </a:solidFill>
              <a:latin typeface="华文中宋" panose="02010600040101010101" charset="-122"/>
              <a:ea typeface="华文中宋" panose="02010600040101010101" charset="-122"/>
              <a:cs typeface="华文中宋" panose="02010600040101010101" charset="-122"/>
            </a:endParaRPr>
          </a:p>
          <a:p>
            <a:pPr marL="12700">
              <a:lnSpc>
                <a:spcPct val="150000"/>
              </a:lnSpc>
            </a:pPr>
            <a:endParaRPr lang="zh-CN" altLang="en-US" sz="1600">
              <a:solidFill>
                <a:srgbClr val="FF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920" y="2813685"/>
            <a:ext cx="4686300"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规划传导与实施</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10</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897" y="3429023"/>
            <a:ext cx="4305595" cy="1383665"/>
          </a:xfrm>
          <a:prstGeom prst="rect">
            <a:avLst/>
          </a:prstGeom>
          <a:noFill/>
        </p:spPr>
        <p:txBody>
          <a:bodyPr wrap="square" rtlCol="0">
            <a:spAutoFit/>
          </a:bodyPr>
          <a:lstStyle/>
          <a:p>
            <a:pPr>
              <a:lnSpc>
                <a:spcPct val="150000"/>
              </a:lnSpc>
            </a:pPr>
            <a:r>
              <a:rPr sz="1400" dirty="0">
                <a:solidFill>
                  <a:schemeClr val="dk1">
                    <a:lumMod val="85000"/>
                    <a:lumOff val="15000"/>
                  </a:schemeClr>
                </a:solidFill>
                <a:latin typeface="华文中宋" panose="02010600040101010101" charset="-122"/>
                <a:ea typeface="华文中宋" panose="02010600040101010101" charset="-122"/>
                <a:cs typeface="黑体" panose="02010609060101010101" charset="-122"/>
                <a:sym typeface="+mn-ea"/>
              </a:rPr>
              <a:t>建立政府对总体规划实施评估监控机制。通过对人口、用地、交通、环境、资源等因素的发展变化进行实时监控和评价，对规划进行校核，确保政府对规划及其实施进行动态调控。</a:t>
            </a:r>
            <a:endParaRPr lang="zh-CN" altLang="en-US" sz="1400" dirty="0">
              <a:solidFill>
                <a:schemeClr val="dk1">
                  <a:lumMod val="85000"/>
                  <a:lumOff val="15000"/>
                </a:schemeClr>
              </a:solidFill>
              <a:latin typeface="华文中宋" panose="02010600040101010101" charset="-122"/>
              <a:ea typeface="华文中宋" panose="02010600040101010101" charset="-122"/>
              <a:cs typeface="黑体" panose="02010609060101010101" charset="-122"/>
              <a:sym typeface="+mn-ea"/>
            </a:endParaRPr>
          </a:p>
        </p:txBody>
      </p:sp>
      <p:sp>
        <p:nvSpPr>
          <p:cNvPr id="2" name="object 12"/>
          <p:cNvSpPr/>
          <p:nvPr>
            <p:custDataLst>
              <p:tags r:id="rId5"/>
            </p:custDataLst>
          </p:nvPr>
        </p:nvSpPr>
        <p:spPr>
          <a:xfrm>
            <a:off x="6451600" y="2080260"/>
            <a:ext cx="4433570" cy="2608580"/>
          </a:xfrm>
          <a:prstGeom prst="rect">
            <a:avLst/>
          </a:prstGeom>
          <a:blipFill>
            <a:blip r:embed="rId6" cstate="print"/>
            <a:stretch>
              <a:fillRect/>
            </a:stretch>
          </a:blipFill>
        </p:spPr>
        <p:txBody>
          <a:bodyPr wrap="square" lIns="0" tIns="0" rIns="0" bIns="0" rtlCol="0"/>
          <a:p>
            <a:endParaRPr>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、规划传导</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04495" y="693420"/>
            <a:ext cx="11383010" cy="4061460"/>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对村庄规划的</a:t>
            </a:r>
            <a:r>
              <a:rPr lang="zh-CN" altLang="en-US" b="1">
                <a:solidFill>
                  <a:srgbClr val="000000"/>
                </a:solidFill>
                <a:latin typeface="华文中宋" panose="02010600040101010101" charset="-122"/>
                <a:ea typeface="华文中宋" panose="02010600040101010101" charset="-122"/>
                <a:cs typeface="华文中宋" panose="02010600040101010101" charset="-122"/>
              </a:rPr>
              <a:t>传导</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根据乡镇规划确定的村庄分类、规模等级和发展要求，有序推进实用性村庄规划编制，明确村庄规划编制的数量和名单，落实村庄类型、发展方向和空间布局，促进村庄空间集约化发展，实现乡村振兴。严守生态保护红线、永久基本农田等底线管控指标规模。</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对详细规划的</a:t>
            </a:r>
            <a:r>
              <a:rPr lang="zh-CN" altLang="en-US" b="1">
                <a:solidFill>
                  <a:srgbClr val="000000"/>
                </a:solidFill>
                <a:latin typeface="华文中宋" panose="02010600040101010101" charset="-122"/>
                <a:ea typeface="华文中宋" panose="02010600040101010101" charset="-122"/>
                <a:cs typeface="华文中宋" panose="02010600040101010101" charset="-122"/>
              </a:rPr>
              <a:t>传导</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城镇开发边界内编制控制性详细规划，主要传导内容包括中心城区详细规划编制单元，发展规模、功能布局、要素配置、空间形态等。详细规划应遵循城镇开发强度分区、高度、风貌等空间形态、城市设计及其他内容控制引导要求。 </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对专项规划的</a:t>
            </a:r>
            <a:r>
              <a:rPr lang="zh-CN" altLang="en-US" b="1">
                <a:solidFill>
                  <a:srgbClr val="000000"/>
                </a:solidFill>
                <a:latin typeface="华文中宋" panose="02010600040101010101" charset="-122"/>
                <a:ea typeface="华文中宋" panose="02010600040101010101" charset="-122"/>
                <a:cs typeface="华文中宋" panose="02010600040101010101" charset="-122"/>
              </a:rPr>
              <a:t>传导</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综合交通体系、城市风貌、蓝绿空间、历史文化保护、地下空间、综合防灾、全域国土综合整治与生态修复等各专项规划应以国土空间总体规划为依据，落实总体规划提出目标、指标及相关管控要求。</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、近期建设</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04495" y="693420"/>
            <a:ext cx="11383010" cy="5123180"/>
          </a:xfrm>
          <a:prstGeom prst="rect">
            <a:avLst/>
          </a:prstGeom>
          <a:noFill/>
        </p:spPr>
        <p:txBody>
          <a:bodyPr wrap="square" rtlCol="0">
            <a:sp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近期建设目标</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1</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区域空间框架进一步优化，</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sz="1600" b="1" dirty="0">
                <a:solidFill>
                  <a:srgbClr val="FF0000"/>
                </a:solidFill>
                <a:latin typeface="华文中宋" panose="02010600040101010101" charset="-122"/>
                <a:ea typeface="华文中宋" panose="02010600040101010101" charset="-122"/>
                <a:cs typeface="华文中宋" panose="02010600040101010101" charset="-122"/>
                <a:sym typeface="+mn-ea"/>
              </a:rPr>
              <a:t>一核两轴四区九地</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的</a:t>
            </a:r>
            <a:r>
              <a:rPr lang="zh-CN" sz="1600" dirty="0">
                <a:solidFill>
                  <a:srgbClr val="000000"/>
                </a:solidFill>
                <a:latin typeface="华文中宋" panose="02010600040101010101" charset="-122"/>
                <a:ea typeface="华文中宋" panose="02010600040101010101" charset="-122"/>
                <a:cs typeface="华文中宋" panose="02010600040101010101" charset="-122"/>
                <a:sym typeface="+mn-ea"/>
              </a:rPr>
              <a:t>产业</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框架初步形成；</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00000"/>
              </a:lnSpc>
              <a:spcBef>
                <a:spcPts val="1080"/>
              </a:spcBef>
              <a:tabLst>
                <a:tab pos="34226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2</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生态农业空间规模化连片发展初步形成；</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00000"/>
              </a:lnSpc>
              <a:spcBef>
                <a:spcPts val="1080"/>
              </a:spcBef>
              <a:tabLst>
                <a:tab pos="34226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3</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镇区功能进一步完善，功能服务多样，生活质量提升，镇区有机更新稳步推进；</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00000"/>
              </a:lnSpc>
              <a:spcBef>
                <a:spcPts val="1080"/>
              </a:spcBef>
              <a:tabLst>
                <a:tab pos="342265" algn="l"/>
              </a:tabLst>
            </a:pPr>
            <a:r>
              <a:rPr 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  4</a:t>
            </a:r>
            <a:r>
              <a:rPr lang="zh-CN" altLang="en-US" sz="16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道路系统和基础设施建设更加完善，镇区环境质量更加优化，人居环境更加美好。</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近期建设原则</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marL="12700">
              <a:lnSpc>
                <a:spcPct val="150000"/>
              </a:lnSpc>
              <a:tabLst>
                <a:tab pos="342265" algn="l"/>
              </a:tabLst>
            </a:pPr>
            <a:r>
              <a:rPr lang="en-US" b="1"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dirty="0">
                <a:solidFill>
                  <a:srgbClr val="FF0000"/>
                </a:solidFill>
                <a:latin typeface="华文中宋" panose="02010600040101010101" charset="-122"/>
                <a:ea typeface="华文中宋" panose="02010600040101010101" charset="-122"/>
                <a:cs typeface="华文中宋" panose="02010600040101010101" charset="-122"/>
                <a:sym typeface="+mn-ea"/>
              </a:rPr>
              <a:t>全域整治。</a:t>
            </a:r>
            <a:r>
              <a:rPr sz="1600" dirty="0">
                <a:solidFill>
                  <a:srgbClr val="000000"/>
                </a:solidFill>
                <a:latin typeface="华文中宋" panose="02010600040101010101" charset="-122"/>
                <a:ea typeface="华文中宋" panose="02010600040101010101" charset="-122"/>
                <a:cs typeface="华文中宋" panose="02010600040101010101" charset="-122"/>
                <a:sym typeface="+mn-ea"/>
              </a:rPr>
              <a:t>优先思考筹谋全域整治，为未来区域国土空间发展做好空间准备。</a:t>
            </a:r>
            <a:endParaRPr sz="16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342265" algn="l"/>
              </a:tabLst>
            </a:pPr>
            <a:r>
              <a:rPr 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提升功能。</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加快推动城乡空间功能优化和调整，针对新兴功能区域发展、新旧区域之间联动进行优化，积极引  导人口和各类产业的合理分布。</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342265" algn="l"/>
              </a:tabLst>
            </a:pPr>
            <a:r>
              <a:rPr 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完善结构。</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完善区域国土空间结构，优先发展镇区、重点产业平台，引导生产要素向优势地区集中，对区域的  生态脆弱地区实施有效保护。</a:t>
            </a:r>
            <a:endParaRPr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marL="12700">
              <a:lnSpc>
                <a:spcPct val="150000"/>
              </a:lnSpc>
              <a:tabLst>
                <a:tab pos="342265" algn="l"/>
              </a:tabLst>
            </a:pPr>
            <a:r>
              <a:rPr lang="en-US" sz="1600" b="1" spc="-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b="1" spc="-5" dirty="0">
                <a:solidFill>
                  <a:srgbClr val="FF0000"/>
                </a:solidFill>
                <a:latin typeface="华文中宋" panose="02010600040101010101" charset="-122"/>
                <a:ea typeface="华文中宋" panose="02010600040101010101" charset="-122"/>
                <a:cs typeface="华文中宋" panose="02010600040101010101" charset="-122"/>
                <a:sym typeface="+mn-ea"/>
              </a:rPr>
              <a:t>强化节点。</a:t>
            </a:r>
            <a:r>
              <a:rPr sz="1600" spc="-5" dirty="0">
                <a:solidFill>
                  <a:srgbClr val="000000"/>
                </a:solidFill>
                <a:latin typeface="华文中宋" panose="02010600040101010101" charset="-122"/>
                <a:ea typeface="华文中宋" panose="02010600040101010101" charset="-122"/>
                <a:cs typeface="华文中宋" panose="02010600040101010101" charset="-122"/>
                <a:sym typeface="+mn-ea"/>
              </a:rPr>
              <a:t>合理布局公共服务设施和公共空间，带动区域土地开发，提升功能能级，树立区域形象，加快功能极化，凸显节点功能价值。</a:t>
            </a:r>
            <a:endParaRPr lang="zh-CN" altLang="en-US" sz="1600" spc="-5"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3</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、分期实施目标与重点</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04495" y="693420"/>
            <a:ext cx="11383010" cy="5838825"/>
          </a:xfrm>
          <a:prstGeom prst="rect">
            <a:avLst/>
          </a:prstGeom>
          <a:noFill/>
        </p:spPr>
        <p:txBody>
          <a:bodyPr wrap="square" rtlCol="0">
            <a:spAutoFit/>
          </a:bodyPr>
          <a:p>
            <a:pPr>
              <a:lnSpc>
                <a:spcPct val="150000"/>
              </a:lnSpc>
            </a:pPr>
            <a:r>
              <a:rPr b="1" spc="25" dirty="0">
                <a:solidFill>
                  <a:srgbClr val="000000"/>
                </a:solidFill>
                <a:latin typeface="华文中宋" panose="02010600040101010101" charset="-122"/>
                <a:ea typeface="华文中宋" panose="02010600040101010101" charset="-122"/>
                <a:cs typeface="华文中宋" panose="02010600040101010101" charset="-122"/>
                <a:sym typeface="+mn-ea"/>
              </a:rPr>
              <a:t>建设实施监督信息系统</a:t>
            </a:r>
            <a:endParaRPr b="1" spc="2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建立国土空间规划管理监督体系。</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建立政府对总体规划实施评估监控机制。通过对人口、用地、交通、环境、资源等因素的发展变化进行实时监控和评价，对规划进</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行校核，确保政府对规划及其实施进行动态调控。</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严格执行规划管理许可程序。建立健全城市规划的监督检查制度。发挥法律监督、行政监督、舆论监督和群众监督的作用，对规划</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实施情况进行监督检查，认真查处和纠正各种违反规划的行为，加大对违法建设打击力度。</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筹划完善的行政责任追究制度；推行城乡规划阳光工程，通过民主、公开、程序化的方针建立行之有效的城乡规划监督制约机制。</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研究建立市域发展的评价制度，通过分区管控建立相应分区考核要求，作为考核体系的重要组成部分，评价市域各乡镇的综合发展。</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成立专门工作组，积极推进重大项目的上报、审批、实施。</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b="1" spc="25" dirty="0">
                <a:solidFill>
                  <a:srgbClr val="000000"/>
                </a:solidFill>
                <a:latin typeface="华文中宋" panose="02010600040101010101" charset="-122"/>
                <a:ea typeface="华文中宋" panose="02010600040101010101" charset="-122"/>
                <a:cs typeface="华文中宋" panose="02010600040101010101" charset="-122"/>
                <a:sym typeface="+mn-ea"/>
              </a:rPr>
              <a:t>定期评估与适时修改</a:t>
            </a:r>
            <a:endParaRPr b="1" spc="2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执行“一年一体检、五年一评估”的定期评估制度，对规划实施情况进行动态监测、对违反规划管控的行为及时预警，评估结果作为规划调整修改的重要依据。</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应依据国家、省、市法律法规的修改条件和程序，结合本地实际，提出更具针对性的规划修改类型、修改条件和修改规则。</a:t>
            </a:r>
            <a:endParaRPr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b="1" spc="25" dirty="0">
                <a:solidFill>
                  <a:srgbClr val="000000"/>
                </a:solidFill>
                <a:latin typeface="华文中宋" panose="02010600040101010101" charset="-122"/>
                <a:ea typeface="华文中宋" panose="02010600040101010101" charset="-122"/>
                <a:cs typeface="华文中宋" panose="02010600040101010101" charset="-122"/>
                <a:sym typeface="+mn-ea"/>
              </a:rPr>
              <a:t>推动建立差异化绩效评价与考核制度</a:t>
            </a:r>
            <a:endParaRPr b="1" spc="2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50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500" dirty="0">
                <a:solidFill>
                  <a:srgbClr val="000000"/>
                </a:solidFill>
                <a:latin typeface="华文中宋" panose="02010600040101010101" charset="-122"/>
                <a:ea typeface="华文中宋" panose="02010600040101010101" charset="-122"/>
                <a:cs typeface="华文中宋" panose="02010600040101010101" charset="-122"/>
                <a:sym typeface="+mn-ea"/>
              </a:rPr>
              <a:t>各乡镇的自然资源禀赋和产业基础不同，其主要的发展方向也必然存在差异；为更好地引导乡镇向其不同的主导方向发展，需要在绩效评价和考核方面体现出差异。从经济发展、农业农村发展和生态保护等方面体现出不同侧重和差异。</a:t>
            </a:r>
            <a:endParaRPr lang="zh-CN" altLang="en-US" sz="150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4</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、严格规划实施监管</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04495" y="693420"/>
            <a:ext cx="11383010" cy="4672330"/>
          </a:xfrm>
          <a:prstGeom prst="rect">
            <a:avLst/>
          </a:prstGeom>
          <a:noFill/>
        </p:spPr>
        <p:txBody>
          <a:bodyPr wrap="square" rtlCol="0">
            <a:spAutoFit/>
          </a:bodyPr>
          <a:p>
            <a:pPr>
              <a:lnSpc>
                <a:spcPct val="150000"/>
              </a:lnSpc>
            </a:pPr>
            <a:r>
              <a:rPr lang="en-US" sz="1600" spc="15" dirty="0">
                <a:solidFill>
                  <a:srgbClr val="000000"/>
                </a:solidFill>
                <a:latin typeface="微软雅黑" panose="020B0503020204020204" charset="-122"/>
                <a:cs typeface="微软雅黑" panose="020B0503020204020204"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经依法批准的城乡规划，是城市建设和管理的依据</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必须严格执行</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凡是违反规划的行为都要严肃追究责任。镇政府定期向本级人大常委会报告城市规划实施情况</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自觉接受人大监督。城市总体规划的修改</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必须经原审批机关同意</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并报本级人大常委会审议通过</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落实控制性详细</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规划报本级人大常委会和上一级政府备案制度。</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spcBef>
                <a:spcPts val="20"/>
              </a:spcBef>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建立规划监督制度</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20"/>
              </a:spcBef>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城市规划主管部门负责本规划实施监测工作，包括确定监测指标体系、滚动制定阶段规划目标、建立面向公众的监测数据  </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库等。各部门根据规划要求履行各自的职责，并负责提供职能范围内的发展信息。本规划实施情况全面接受社会公众监督。</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spcBef>
                <a:spcPts val="20"/>
              </a:spcBef>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建立规划责任制</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20"/>
              </a:spcBef>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城市规划主管部门会同市直部门和各级政府，制定规划实施的阶段目标和量化指标体系，作为本规划实施监测的衡量标准  </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和评估各部门、各级政府阶段工作绩效的重要依据。</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建立规划评估制度</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城市规划主管部门定期向市政府提交规划实施评估报告，经审议通过后，向社会发布。根据市政府对评估报告的审议意  </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见，对阶段规划目标以及监测指标体系、阶段工作计划进行调整。</a:t>
            </a:r>
            <a:endParaRPr lang="zh-CN" altLang="en-US" sz="1600"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深度视觉·原创设计 https://www.docer.com/works?userid=22383862"/>
          <p:cNvSpPr/>
          <p:nvPr>
            <p:custDataLst>
              <p:tags r:id="rId1"/>
            </p:custDataLst>
          </p:nvPr>
        </p:nvSpPr>
        <p:spPr>
          <a:xfrm flipH="1">
            <a:off x="9677400" y="4533899"/>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custDataLst>
              <p:tags r:id="rId2"/>
            </p:custDataLst>
          </p:nvPr>
        </p:nvSpPr>
        <p:spPr>
          <a:xfrm rot="10800000" flipH="1">
            <a:off x="0" y="0"/>
            <a:ext cx="2514600" cy="232410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现状分析</a:t>
            </a:r>
            <a:endParaRPr kumimoji="0" lang="zh-CN" altLang="en-US" sz="4000" b="1" i="0" u="none" strike="noStrike" kern="1200" cap="none" spc="0" normalizeH="0" baseline="0" noProof="0">
              <a:ln>
                <a:noFill/>
              </a:ln>
              <a:solidFill>
                <a:schemeClr val="accent1">
                  <a:lumMod val="7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custDataLst>
              <p:tags r:id="rId3"/>
            </p:custDataLst>
          </p:nvPr>
        </p:nvSpPr>
        <p:spPr>
          <a:xfrm>
            <a:off x="1645262" y="2080208"/>
            <a:ext cx="2103800" cy="50080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a:t>
            </a:r>
            <a:endParaRPr lang="en-US" altLang="zh-CN" sz="2800" dirty="0">
              <a:solidFill>
                <a:schemeClr val="lt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custDataLst>
              <p:tags r:id="rId4"/>
            </p:custDataLst>
          </p:nvPr>
        </p:nvSpPr>
        <p:spPr>
          <a:xfrm>
            <a:off x="1645262" y="3661433"/>
            <a:ext cx="4305595" cy="1383665"/>
          </a:xfrm>
          <a:prstGeom prst="rect">
            <a:avLst/>
          </a:prstGeom>
          <a:noFill/>
        </p:spPr>
        <p:txBody>
          <a:bodyPr wrap="square" rtlCol="0">
            <a:spAutoFit/>
          </a:bodyPr>
          <a:lstStyle/>
          <a:p>
            <a:pPr>
              <a:lnSpc>
                <a:spcPct val="150000"/>
              </a:lnSpc>
            </a:pPr>
            <a:r>
              <a:rPr lang="zh-CN" altLang="en-US" sz="1400">
                <a:solidFill>
                  <a:schemeClr val="dk1"/>
                </a:solidFill>
                <a:latin typeface="华文中宋" panose="02010600040101010101" charset="-122"/>
                <a:ea typeface="华文中宋" panose="02010600040101010101" charset="-122"/>
                <a:cs typeface="华文中宋" panose="02010600040101010101" charset="-122"/>
                <a:sym typeface="+mn-ea"/>
              </a:rPr>
              <a:t>本次乡镇规划范围为乌拉特前旗沙德格苏木的行政辖区内全部国土空间。规划期限为2021-2035年，基期年为2020年，规划目标年为2035年，近期目标年为2025年，远景展望至2050年。</a:t>
            </a:r>
            <a:endParaRPr lang="zh-CN" altLang="en-US" sz="1400" dirty="0">
              <a:solidFill>
                <a:schemeClr val="dk1"/>
              </a:solidFill>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2"/>
          <p:cNvPicPr>
            <a:picLocks noChangeAspect="1"/>
          </p:cNvPicPr>
          <p:nvPr/>
        </p:nvPicPr>
        <p:blipFill>
          <a:blip r:embed="rId5"/>
          <a:stretch>
            <a:fillRect/>
          </a:stretch>
        </p:blipFill>
        <p:spPr>
          <a:xfrm>
            <a:off x="6842125" y="2075815"/>
            <a:ext cx="3886835" cy="245808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5</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、强化城镇工作领导</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04495" y="693420"/>
            <a:ext cx="11383010" cy="4292600"/>
          </a:xfrm>
          <a:prstGeom prst="rect">
            <a:avLst/>
          </a:prstGeom>
          <a:noFill/>
        </p:spPr>
        <p:txBody>
          <a:bodyPr wrap="square" rtlCol="0">
            <a:spAutoFit/>
          </a:bodyPr>
          <a:p>
            <a:pPr>
              <a:lnSpc>
                <a:spcPct val="150000"/>
              </a:lnSpc>
              <a:spcBef>
                <a:spcPts val="0"/>
              </a:spcBef>
              <a:spcAft>
                <a:spcPts val="0"/>
              </a:spcAft>
            </a:pPr>
            <a:r>
              <a:rPr lang="zh-CN" b="1" spc="20" dirty="0">
                <a:solidFill>
                  <a:srgbClr val="000000"/>
                </a:solidFill>
                <a:latin typeface="华文中宋" panose="02010600040101010101" charset="-122"/>
                <a:ea typeface="华文中宋" panose="02010600040101010101" charset="-122"/>
                <a:cs typeface="华文中宋" panose="02010600040101010101" charset="-122"/>
                <a:sym typeface="+mn-ea"/>
              </a:rPr>
              <a:t>加强组织协调</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spc="2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建立健全党委统一领导、党政齐抓共管的城镇工作格局。加大对城乡规划建设管理工作的</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指导、协调和支持力度</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定期研究相关工作。镇党委、政府是城市工作的责任主体</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要围绕区委定的目标任务</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确定本镇发展的具体目标和任务</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制定加强城乡规划建设管理的实施方案</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明确实施步骤和保障措施</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集中力量突破重点难点问题。加强机构和队伍建设</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落实工作经费</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为</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强化城市规划建设管理工作提供坚强保障。</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spcBef>
                <a:spcPts val="0"/>
              </a:spcBef>
              <a:spcAft>
                <a:spcPts val="0"/>
              </a:spcAft>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加强能力建设</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加快培养建设懂城市、会管理的干部队伍</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组织(人事)部门要制定人才培训规划</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培养城市规划建设管理人才。采取多种形式</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大力开展城市规划建设管理等职业技能培训</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全面提高一线</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职工技能素质。</a:t>
            </a:r>
            <a:endParaRPr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spcBef>
                <a:spcPts val="0"/>
              </a:spcBef>
              <a:spcAft>
                <a:spcPts val="0"/>
              </a:spcAft>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严格工作考核</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建立健全城市规划建设管理工作考核评价监督问责机制</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确定考核体系和标准</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定期进行考核</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通报考核结果</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并将考核结果纳入经济社会发展综合评价体系</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作为党政领导班子和领导</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干部综合考核评价的重要参考。</a:t>
            </a:r>
            <a:endParaRPr lang="zh-CN" altLang="en-US" sz="1600"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6</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、积极实施生态建设</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nvSpPr>
        <p:spPr>
          <a:xfrm>
            <a:off x="404495" y="693420"/>
            <a:ext cx="11383010" cy="4661535"/>
          </a:xfrm>
          <a:prstGeom prst="rect">
            <a:avLst/>
          </a:prstGeom>
          <a:noFill/>
        </p:spPr>
        <p:txBody>
          <a:bodyPr wrap="square" rtlCol="0">
            <a:spAutoFit/>
          </a:bodyPr>
          <a:p>
            <a:pPr>
              <a:lnSpc>
                <a:spcPct val="150000"/>
              </a:lnSpc>
              <a:spcBef>
                <a:spcPts val="0"/>
              </a:spcBef>
              <a:spcAft>
                <a:spcPts val="0"/>
              </a:spcAft>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推进海绵城市建设</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充分利用自然河湖湿地、耕地、林地、草地等生态空间</a:t>
            </a:r>
            <a:r>
              <a:rPr lang="zh-CN" sz="1600" spc="15"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建设海绵城市，提升水源涵养能力，缓解雨洪内涝压力，促进水资源循环利用。综合采取渗、滞、蓄、净、用、排等措施，大幅度减少城市硬覆盖地面，推广透水建材铺装，大力建设雨水花园、储水池 </a:t>
            </a:r>
            <a:r>
              <a:rPr sz="1600" spc="-240"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塘、湿地公园、下沉式绿地等雨水滞留设施，让雨水自然积存、自然渗透、自然净化，不断提高城市雨水就地蓄积、渗透比例。鼓 </a:t>
            </a:r>
            <a:r>
              <a:rPr sz="1600" spc="-22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励单位、社区和居民家庭安装雨水收集装置。</a:t>
            </a:r>
            <a:endParaRPr sz="1600"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加强能力建设</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制定并实施生态修复工作方案，有计划有步骤地修复被破坏的河流、湿地、植被，治理污染土地，恢复城市自然生态。</a:t>
            </a:r>
            <a:endParaRPr sz="1600" spc="15"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b="1" spc="20" dirty="0">
                <a:solidFill>
                  <a:srgbClr val="000000"/>
                </a:solidFill>
                <a:latin typeface="华文中宋" panose="02010600040101010101" charset="-122"/>
                <a:ea typeface="华文中宋" panose="02010600040101010101" charset="-122"/>
                <a:cs typeface="华文中宋" panose="02010600040101010101" charset="-122"/>
                <a:sym typeface="+mn-ea"/>
              </a:rPr>
              <a:t>强化污水大气治理</a:t>
            </a:r>
            <a:endParaRPr b="1" spc="20" dirty="0">
              <a:solidFill>
                <a:srgbClr val="000000"/>
              </a:solidFill>
              <a:latin typeface="华文中宋" panose="02010600040101010101" charset="-122"/>
              <a:ea typeface="华文中宋" panose="02010600040101010101" charset="-122"/>
              <a:cs typeface="华文中宋" panose="02010600040101010101" charset="-122"/>
              <a:sym typeface="+mn-ea"/>
            </a:endParaRPr>
          </a:p>
          <a:p>
            <a:pPr>
              <a:lnSpc>
                <a:spcPct val="150000"/>
              </a:lnSpc>
              <a:spcBef>
                <a:spcPts val="0"/>
              </a:spcBef>
              <a:spcAft>
                <a:spcPts val="0"/>
              </a:spcAft>
            </a:pPr>
            <a:r>
              <a:rPr 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rPr>
              <a:t>  </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全面推进水污染防治工作，实施碧水工程。加快城市污水处理设施和配套管网建设与改造，</a:t>
            </a:r>
            <a:r>
              <a:rPr sz="1600" spc="20" dirty="0">
                <a:solidFill>
                  <a:srgbClr val="000000"/>
                </a:solidFill>
                <a:latin typeface="华文中宋" panose="02010600040101010101" charset="-122"/>
                <a:ea typeface="华文中宋" panose="02010600040101010101" charset="-122"/>
                <a:cs typeface="华文中宋" panose="02010600040101010101" charset="-122"/>
                <a:sym typeface="+mn-ea"/>
              </a:rPr>
              <a:t>提高城市污水收集处理能力。采</a:t>
            </a:r>
            <a:r>
              <a:rPr sz="1600" spc="15" dirty="0">
                <a:solidFill>
                  <a:srgbClr val="000000"/>
                </a:solidFill>
                <a:latin typeface="华文中宋" panose="02010600040101010101" charset="-122"/>
                <a:ea typeface="华文中宋" panose="02010600040101010101" charset="-122"/>
                <a:cs typeface="华文中宋" panose="02010600040101010101" charset="-122"/>
                <a:sym typeface="+mn-ea"/>
              </a:rPr>
              <a:t>取控源截污、垃圾清理、清淤疏浚、生态修复等措施，加大黑臭水体治理力度。城镇道路清扫、车辆冲洗、绿化浇灌、生态景观等生产和生态用水要优先使用中水。全面推进大气污染防治工作，实施蓝天工程。加大城市工业源、面源、移动源污染综合治理力度，着力减少多污染物排放。加快调整城市能源结构，增加清洁能源供应。</a:t>
            </a:r>
            <a:endParaRPr lang="zh-CN" altLang="en-US" sz="1600" spc="15" dirty="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a:xfrm>
            <a:off x="137795" y="175260"/>
            <a:ext cx="3518535" cy="518160"/>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7</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、切实落实公众参与</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文本框 2"/>
          <p:cNvSpPr txBox="1"/>
          <p:nvPr>
            <p:custDataLst>
              <p:tags r:id="rId3"/>
            </p:custDataLst>
          </p:nvPr>
        </p:nvSpPr>
        <p:spPr>
          <a:xfrm>
            <a:off x="404495" y="693420"/>
            <a:ext cx="11383010" cy="1198880"/>
          </a:xfrm>
          <a:prstGeom prst="rect">
            <a:avLst/>
          </a:prstGeom>
          <a:noFill/>
        </p:spPr>
        <p:txBody>
          <a:bodyPr wrap="square" rtlCol="0">
            <a:spAutoFit/>
          </a:bodyPr>
          <a:p>
            <a:pPr>
              <a:lnSpc>
                <a:spcPct val="150000"/>
              </a:lnSpc>
              <a:spcBef>
                <a:spcPts val="0"/>
              </a:spcBef>
              <a:spcAft>
                <a:spcPts val="0"/>
              </a:spcAft>
            </a:pPr>
            <a:r>
              <a:rPr lang="en-US" sz="1600" spc="15" dirty="0">
                <a:solidFill>
                  <a:schemeClr val="dk1"/>
                </a:solidFill>
                <a:latin typeface="微软雅黑" panose="020B0503020204020204" charset="-122"/>
                <a:cs typeface="微软雅黑" panose="020B0503020204020204" charset="-122"/>
                <a:sym typeface="+mn-ea"/>
              </a:rPr>
              <a:t>  </a:t>
            </a:r>
            <a:r>
              <a:rPr sz="1600" spc="15" dirty="0">
                <a:solidFill>
                  <a:schemeClr val="dk1"/>
                </a:solidFill>
                <a:latin typeface="华文中宋" panose="02010600040101010101" charset="-122"/>
                <a:ea typeface="华文中宋" panose="02010600040101010101" charset="-122"/>
                <a:cs typeface="黑体" panose="02010609060101010101" charset="-122"/>
                <a:sym typeface="+mn-ea"/>
              </a:rPr>
              <a:t>推进公众参与的法制化和制度化。让公众通过法定的程序</a:t>
            </a:r>
            <a:r>
              <a:rPr sz="1600" spc="20" dirty="0">
                <a:solidFill>
                  <a:schemeClr val="dk1"/>
                </a:solidFill>
                <a:latin typeface="华文中宋" panose="02010600040101010101" charset="-122"/>
                <a:ea typeface="华文中宋" panose="02010600040101010101" charset="-122"/>
                <a:cs typeface="黑体" panose="02010609060101010101" charset="-122"/>
                <a:sym typeface="+mn-ea"/>
              </a:rPr>
              <a:t>和渠道有效地参与规划实施的决策和监督。加强对总体规划的宣传，将公众参与引入规划编制和管理的各个阶段。提高全社会对总体规划及实施重要性的认识，增强规划意识，提高维护和执行规划的自觉性，推进规划的实施。</a:t>
            </a:r>
            <a:endParaRPr lang="zh-CN" altLang="en-US" sz="1600" spc="20" dirty="0">
              <a:solidFill>
                <a:schemeClr val="dk1"/>
              </a:solidFill>
              <a:latin typeface="华文中宋" panose="02010600040101010101" charset="-122"/>
              <a:ea typeface="华文中宋" panose="02010600040101010101" charset="-122"/>
              <a:cs typeface="黑体" panose="02010609060101010101" charset="-122"/>
              <a:sym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0"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1</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、乡镇概况</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文本框 3"/>
          <p:cNvSpPr txBox="1"/>
          <p:nvPr/>
        </p:nvSpPr>
        <p:spPr>
          <a:xfrm>
            <a:off x="310515" y="693420"/>
            <a:ext cx="10632440" cy="5616575"/>
          </a:xfrm>
          <a:prstGeom prst="rect">
            <a:avLst/>
          </a:prstGeom>
          <a:noFill/>
        </p:spPr>
        <p:txBody>
          <a:bodyPr wrap="square" rtlCol="0" anchor="t">
            <a:noAutofit/>
          </a:bodyPr>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规划范围</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本次乡镇规划范围为乌拉特前旗沙德格苏木</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的行政辖区内全部国土空间</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规划期限</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本次规划期限为</a:t>
            </a:r>
            <a:r>
              <a:rPr lang="zh-CN" altLang="en-US" sz="1600" b="1">
                <a:solidFill>
                  <a:srgbClr val="FF0000"/>
                </a:solidFill>
                <a:latin typeface="华文中宋" panose="02010600040101010101" charset="-122"/>
                <a:ea typeface="华文中宋" panose="02010600040101010101" charset="-122"/>
                <a:cs typeface="华文中宋" panose="02010600040101010101" charset="-122"/>
              </a:rPr>
              <a:t>2021-2035年</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，基期年为2020年，规划目标年为2035年，近期目标年为2025年，远景展望至2050年。</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乡镇位置</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沙德格苏木位于乌拉山北麓，南依乌拉山，山南为白彦花镇，北与大佘太镇、明安镇接壤；东邻草原纲城包头市，以昆都仑水库为界；西至额尔登布拉格苏木。</a:t>
            </a:r>
            <a:endParaRPr lang="zh-CN" altLang="en-US" sz="1600">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b="1">
                <a:solidFill>
                  <a:srgbClr val="000000"/>
                </a:solidFill>
                <a:latin typeface="华文中宋" panose="02010600040101010101" charset="-122"/>
                <a:ea typeface="华文中宋" panose="02010600040101010101" charset="-122"/>
                <a:cs typeface="华文中宋" panose="02010600040101010101" charset="-122"/>
              </a:rPr>
              <a:t>行政区划</a:t>
            </a:r>
            <a:endParaRPr lang="zh-CN" altLang="en-US" b="1">
              <a:solidFill>
                <a:srgbClr val="000000"/>
              </a:solidFill>
              <a:latin typeface="华文中宋" panose="02010600040101010101" charset="-122"/>
              <a:ea typeface="华文中宋" panose="02010600040101010101" charset="-122"/>
              <a:cs typeface="华文中宋" panose="02010600040101010101" charset="-122"/>
            </a:endParaRPr>
          </a:p>
          <a:p>
            <a:pPr>
              <a:lnSpc>
                <a:spcPct val="150000"/>
              </a:lnSpc>
            </a:pPr>
            <a:r>
              <a:rPr lang="en-US" altLang="zh-CN" sz="1600">
                <a:solidFill>
                  <a:srgbClr val="000000"/>
                </a:solidFill>
                <a:latin typeface="华文中宋" panose="02010600040101010101" charset="-122"/>
                <a:ea typeface="华文中宋" panose="02010600040101010101" charset="-122"/>
                <a:cs typeface="华文中宋" panose="02010600040101010101" charset="-122"/>
              </a:rPr>
              <a:t>  </a:t>
            </a:r>
            <a:r>
              <a:rPr sz="1600">
                <a:latin typeface="华文中宋" panose="02010600040101010101" charset="-122"/>
                <a:ea typeface="华文中宋" panose="02010600040101010101" charset="-122"/>
                <a:cs typeface="华文中宋" panose="02010600040101010101" charset="-122"/>
              </a:rPr>
              <a:t>沙德格苏木下辖海流斯太嘎查、沙德格嘎查、呼和温都尔嘎查和毕克梯嘎查共4个行政村</a:t>
            </a:r>
            <a:r>
              <a:rPr lang="zh-CN" altLang="en-US" sz="1600">
                <a:solidFill>
                  <a:srgbClr val="000000"/>
                </a:solidFill>
                <a:latin typeface="华文中宋" panose="02010600040101010101" charset="-122"/>
                <a:ea typeface="华文中宋" panose="02010600040101010101" charset="-122"/>
                <a:cs typeface="华文中宋" panose="02010600040101010101" charset="-122"/>
              </a:rPr>
              <a:t> 。</a:t>
            </a:r>
            <a:endParaRPr lang="zh-CN" altLang="en-US" sz="1600" b="1">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深度视觉·原创设计 https://www.docer.com/works?userid=22383862"/>
          <p:cNvSpPr/>
          <p:nvPr>
            <p:custDataLst>
              <p:tags r:id="rId1"/>
            </p:custDataLst>
          </p:nvPr>
        </p:nvSpPr>
        <p:spPr>
          <a:xfrm flipH="1">
            <a:off x="11252019" y="5989229"/>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custDataLst>
              <p:tags r:id="rId2"/>
            </p:custDataLst>
          </p:nvPr>
        </p:nvSpPr>
        <p:spPr>
          <a:xfrm rot="10800000" flipH="1">
            <a:off x="0" y="0"/>
            <a:ext cx="939981" cy="868771"/>
          </a:xfrm>
          <a:prstGeom prst="corner">
            <a:avLst>
              <a:gd name="adj1" fmla="val 17397"/>
              <a:gd name="adj2" fmla="val 16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a:xfrm>
            <a:off x="137704" y="175536"/>
            <a:ext cx="3120572" cy="517976"/>
          </a:xfrm>
          <a:prstGeom prst="rect">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2</a:t>
            </a:r>
            <a:r>
              <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rPr>
              <a:t>、现状用地</a:t>
            </a:r>
            <a:endParaRPr lang="zh-CN" altLang="en-US" sz="2000">
              <a:solidFill>
                <a:schemeClr val="lt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文本框 34"/>
          <p:cNvSpPr txBox="1"/>
          <p:nvPr/>
        </p:nvSpPr>
        <p:spPr>
          <a:xfrm>
            <a:off x="219075" y="693420"/>
            <a:ext cx="11843385" cy="4575175"/>
          </a:xfrm>
          <a:prstGeom prst="rect">
            <a:avLst/>
          </a:prstGeom>
          <a:noFill/>
        </p:spPr>
        <p:txBody>
          <a:bodyPr wrap="square" rtlCol="0">
            <a:spAutoFit/>
          </a:bodyPr>
          <a:p>
            <a:pPr>
              <a:lnSpc>
                <a:spcPct val="135000"/>
              </a:lnSpc>
              <a:spcBef>
                <a:spcPts val="0"/>
              </a:spcBef>
              <a:spcAft>
                <a:spcPts val="0"/>
              </a:spcAft>
            </a:pPr>
            <a:r>
              <a:rPr lang="en-US" sz="2000">
                <a:solidFill>
                  <a:srgbClr val="000000"/>
                </a:solidFill>
                <a:latin typeface="华文中宋" panose="02010600040101010101" charset="-122"/>
                <a:ea typeface="华文中宋" panose="02010600040101010101" charset="-122"/>
                <a:cs typeface="华文中宋" panose="02010600040101010101" charset="-122"/>
              </a:rPr>
              <a:t>      </a:t>
            </a:r>
            <a:r>
              <a:rPr sz="2400">
                <a:solidFill>
                  <a:srgbClr val="000000"/>
                </a:solidFill>
                <a:latin typeface="华文中宋" panose="02010600040101010101" charset="-122"/>
                <a:ea typeface="华文中宋" panose="02010600040101010101" charset="-122"/>
                <a:cs typeface="华文中宋" panose="02010600040101010101" charset="-122"/>
              </a:rPr>
              <a:t>根据第三次全国国土调查为基础的2020年国土变更调查成果为统一基数数据统计分析，沙德格苏木土地总面积为56623.07公顷。其中，耕地面积163.52公顷，占土地总面积的0.29%；园地面积0.72公顷，占比较小；林地面积20470.86公顷，占土地总面积的36.15%；草地面积28068.37公顷，占土地总面积的49.57%；湿地面积1.06公顷，占土地总面积的0.002%；农业设施建设用地面积17.39公顷，占土地总面积的0.03%；城乡建设用地面积222.68公顷，占土地总面积的0.39%；区域基础设施用地面积104.69公顷，占土地总面积的0.18%；其他建设用地面积1882.04公顷，占土地总面积的3.32%；陆地水域面积5.05公顷，占土地总面积的0.01%；其他土地面积5686.72公顷，占土地总面积的0.10%。</a:t>
            </a:r>
            <a:endParaRPr sz="2400">
              <a:solidFill>
                <a:srgbClr val="0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1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0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0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0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0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0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0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0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11.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01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0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2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2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2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3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31.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103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3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34.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103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3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37.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0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3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4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4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5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1.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0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5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6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6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6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7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4.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1075.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0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7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7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8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0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2.xml><?xml version="1.0" encoding="utf-8"?>
<p:tagLst xmlns:p="http://schemas.openxmlformats.org/presentationml/2006/main">
  <p:tag name="KSO_WPP_MARK_KEY" val="a0157f88-c8ab-4fd9-ad02-58268b353975"/>
  <p:tag name="COMMONDATA" val="eyJjb3VudCI6NTcsImhkaWQiOiI0ODUzZGU0MjAxYjI0ZjY1YjZiMjVmNWJiMmQ1ODQ1ZCIsInVzZXJDb3VudCI6M30="/>
  <p:tag name="commondata" val="eyJjb3VudCI6NTgsImhkaWQiOiIxMDJmNzAyNGRiM2I2NzM2MjI0MGNmOTcwMTJlOTcyMSIsInVzZXJDb3VudCI6MX0="/>
</p:tagLst>
</file>

<file path=ppt/tags/tag1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1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1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2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2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2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2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2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2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BEAUTIFY_FLAG" val=""/>
</p:tagLst>
</file>

<file path=ppt/tags/tag3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3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PLACING_PICTURE_USER_VIEWPORT" val="{&quot;height&quot;:5159,&quot;width&quot;:6216}"/>
</p:tagLst>
</file>

<file path=ppt/tags/tag3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xml><?xml version="1.0" encoding="utf-8"?>
<p:tagLst xmlns:p="http://schemas.openxmlformats.org/presentationml/2006/main">
  <p:tag name="KSO_WM_UNIT_PLACING_PICTURE_USER_VIEWPORT" val="{&quot;height&quot;:5245,&quot;width&quot;:12039}"/>
  <p:tag name="KSO_WM_UNIT_TEXT_FILL_FORE_SCHEMECOLOR_INDEX_BRIGHTNESS" val="0"/>
  <p:tag name="KSO_WM_UNIT_TEXT_FILL_FORE_SCHEMECOLOR_INDEX" val="13"/>
  <p:tag name="KSO_WM_UNIT_TEXT_FILL_TYPE" val="1"/>
</p:tagLst>
</file>

<file path=ppt/tags/tag3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TEXT_FILL_FORE_SCHEMECOLOR_INDEX_BRIGHTNESS" val="-0.5"/>
  <p:tag name="KSO_WM_UNIT_TEXT_FILL_FORE_SCHEMECOLOR_INDEX" val="14"/>
  <p:tag name="KSO_WM_UNIT_TEXT_FILL_TYPE" val="1"/>
  <p:tag name="KSO_WM_BEAUTIFY_FLAG" val=""/>
</p:tagLst>
</file>

<file path=ppt/tags/tag4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5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5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5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5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0.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2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2.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8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2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3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4.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83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7.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838.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83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4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4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4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43.xml><?xml version="1.0" encoding="utf-8"?>
<p:tagLst xmlns:p="http://schemas.openxmlformats.org/presentationml/2006/main">
  <p:tag name="KSO_WM_UNIT_FILL_FORE_SCHEMECOLOR_INDEX_1_BRIGHTNESS" val="0.1"/>
  <p:tag name="KSO_WM_UNIT_FILL_FORE_SCHEMECOLOR_INDEX_1" val="6"/>
  <p:tag name="KSO_WM_UNIT_FILL_FORE_SCHEMECOLOR_INDEX_1_POS" val="0"/>
  <p:tag name="KSO_WM_UNIT_FILL_FORE_SCHEMECOLOR_INDEX_1_TRANS" val="0"/>
  <p:tag name="KSO_WM_UNIT_FILL_FORE_SCHEMECOLOR_INDEX_2_BRIGHTNESS" val="0.05"/>
  <p:tag name="KSO_WM_UNIT_FILL_FORE_SCHEMECOLOR_INDEX_2" val="6"/>
  <p:tag name="KSO_WM_UNIT_FILL_FORE_SCHEMECOLOR_INDEX_2_POS" val="0.5"/>
  <p:tag name="KSO_WM_UNIT_FILL_FORE_SCHEMECOLOR_INDEX_2_TRANS" val="0"/>
  <p:tag name="KSO_WM_UNIT_FILL_FORE_SCHEMECOLOR_INDEX_3_BRIGHTNESS" val="0.05"/>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844.xml><?xml version="1.0" encoding="utf-8"?>
<p:tagLst xmlns:p="http://schemas.openxmlformats.org/presentationml/2006/main">
  <p:tag name="KSO_WM_UNIT_FILL_FORE_SCHEMECOLOR_INDEX_BRIGHTNESS" val="0.8"/>
  <p:tag name="KSO_WM_UNIT_FILL_FORE_SCHEMECOLOR_INDEX" val="6"/>
  <p:tag name="KSO_WM_UNIT_FILL_TYPE" val="1"/>
</p:tagLst>
</file>

<file path=ppt/tags/tag845.xml><?xml version="1.0" encoding="utf-8"?>
<p:tagLst xmlns:p="http://schemas.openxmlformats.org/presentationml/2006/main">
  <p:tag name="KSO_WM_UNIT_FILL_FORE_SCHEMECOLOR_INDEX_1_BRIGHTNESS" val="0.1"/>
  <p:tag name="KSO_WM_UNIT_FILL_FORE_SCHEMECOLOR_INDEX_1" val="6"/>
  <p:tag name="KSO_WM_UNIT_FILL_FORE_SCHEMECOLOR_INDEX_1_POS" val="0"/>
  <p:tag name="KSO_WM_UNIT_FILL_FORE_SCHEMECOLOR_INDEX_1_TRANS" val="0"/>
  <p:tag name="KSO_WM_UNIT_FILL_FORE_SCHEMECOLOR_INDEX_2_BRIGHTNESS" val="0.05"/>
  <p:tag name="KSO_WM_UNIT_FILL_FORE_SCHEMECOLOR_INDEX_2" val="6"/>
  <p:tag name="KSO_WM_UNIT_FILL_FORE_SCHEMECOLOR_INDEX_2_POS" val="0.5"/>
  <p:tag name="KSO_WM_UNIT_FILL_FORE_SCHEMECOLOR_INDEX_2_TRANS" val="0"/>
  <p:tag name="KSO_WM_UNIT_FILL_FORE_SCHEMECOLOR_INDEX_3_BRIGHTNESS" val="0.05"/>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846.xml><?xml version="1.0" encoding="utf-8"?>
<p:tagLst xmlns:p="http://schemas.openxmlformats.org/presentationml/2006/main">
  <p:tag name="KSO_WM_UNIT_FILL_FORE_SCHEMECOLOR_INDEX_BRIGHTNESS" val="0.8"/>
  <p:tag name="KSO_WM_UNIT_FILL_FORE_SCHEMECOLOR_INDEX" val="6"/>
  <p:tag name="KSO_WM_UNIT_FILL_TYPE" val="1"/>
</p:tagLst>
</file>

<file path=ppt/tags/tag847.xml><?xml version="1.0" encoding="utf-8"?>
<p:tagLst xmlns:p="http://schemas.openxmlformats.org/presentationml/2006/main">
  <p:tag name="KSO_WM_UNIT_FILL_FORE_SCHEMECOLOR_INDEX_1_BRIGHTNESS" val="0.1"/>
  <p:tag name="KSO_WM_UNIT_FILL_FORE_SCHEMECOLOR_INDEX_1" val="6"/>
  <p:tag name="KSO_WM_UNIT_FILL_FORE_SCHEMECOLOR_INDEX_1_POS" val="0"/>
  <p:tag name="KSO_WM_UNIT_FILL_FORE_SCHEMECOLOR_INDEX_1_TRANS" val="0"/>
  <p:tag name="KSO_WM_UNIT_FILL_FORE_SCHEMECOLOR_INDEX_2_BRIGHTNESS" val="0.05"/>
  <p:tag name="KSO_WM_UNIT_FILL_FORE_SCHEMECOLOR_INDEX_2" val="6"/>
  <p:tag name="KSO_WM_UNIT_FILL_FORE_SCHEMECOLOR_INDEX_2_POS" val="0.5"/>
  <p:tag name="KSO_WM_UNIT_FILL_FORE_SCHEMECOLOR_INDEX_2_TRANS" val="0"/>
  <p:tag name="KSO_WM_UNIT_FILL_FORE_SCHEMECOLOR_INDEX_3_BRIGHTNESS" val="0.05"/>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848.xml><?xml version="1.0" encoding="utf-8"?>
<p:tagLst xmlns:p="http://schemas.openxmlformats.org/presentationml/2006/main">
  <p:tag name="KSO_WM_UNIT_FILL_FORE_SCHEMECOLOR_INDEX_BRIGHTNESS" val="0.8"/>
  <p:tag name="KSO_WM_UNIT_FILL_FORE_SCHEMECOLOR_INDEX" val="6"/>
  <p:tag name="KSO_WM_UNIT_FILL_TYPE" val="1"/>
</p:tagLst>
</file>

<file path=ppt/tags/tag849.xml><?xml version="1.0" encoding="utf-8"?>
<p:tagLst xmlns:p="http://schemas.openxmlformats.org/presentationml/2006/main">
  <p:tag name="KSO_WM_UNIT_FILL_FORE_SCHEMECOLOR_INDEX_BRIGHTNESS" val="0.8"/>
  <p:tag name="KSO_WM_UNIT_FILL_FORE_SCHEMECOLOR_INDEX" val="7"/>
  <p:tag name="KSO_WM_UNIT_FILL_TYPE" val="1"/>
</p:tagLst>
</file>

<file path=ppt/tags/tag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50.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8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5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5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54.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855.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856.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857.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858.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859.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60.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86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6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6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6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65.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866.xml><?xml version="1.0" encoding="utf-8"?>
<p:tagLst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8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68.xml><?xml version="1.0" encoding="utf-8"?>
<p:tagLst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8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7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72.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873.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87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7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8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9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0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1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11.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912.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913.xml><?xml version="1.0" encoding="utf-8"?>
<p:tagLst xmlns:p="http://schemas.openxmlformats.org/presentationml/2006/main">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914.xml><?xml version="1.0" encoding="utf-8"?>
<p:tagLst xmlns:p="http://schemas.openxmlformats.org/presentationml/2006/main">
  <p:tag name="KSO_WM_UNIT_FILL_FORE_SCHEMECOLOR_INDEX_BRIGHTNESS" val="0.4"/>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915.xml><?xml version="1.0" encoding="utf-8"?>
<p:tagLst xmlns:p="http://schemas.openxmlformats.org/presentationml/2006/main">
  <p:tag name="KSO_WM_UNIT_FILL_FORE_SCHEMECOLOR_INDEX_BRIGHTNESS" val="0.4"/>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916.xml><?xml version="1.0" encoding="utf-8"?>
<p:tagLst xmlns:p="http://schemas.openxmlformats.org/presentationml/2006/main">
  <p:tag name="KSO_WM_UNIT_FILL_FORE_SCHEMECOLOR_INDEX_BRIGHTNESS" val="0.4"/>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917.xml><?xml version="1.0" encoding="utf-8"?>
<p:tagLst xmlns:p="http://schemas.openxmlformats.org/presentationml/2006/main">
  <p:tag name="KSO_WM_UNIT_FILL_FORE_SCHEMECOLOR_INDEX_BRIGHTNESS" val="0.4"/>
  <p:tag name="KSO_WM_UNIT_FILL_FORE_SCHEMECOLOR_INDEX" val="7"/>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2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4.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92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29.xml><?xml version="1.0" encoding="utf-8"?>
<p:tagLst xmlns:p="http://schemas.openxmlformats.org/presentationml/2006/main">
  <p:tag name="KSO_WM_UNIT_FILL_FORE_SCHEMECOLOR_INDEX_BRIGHTNESS" val="0.4"/>
  <p:tag name="KSO_WM_UNIT_FILL_FORE_SCHEMECOLOR_INDEX" val="6"/>
  <p:tag name="KSO_WM_UNIT_FILL_TYPE" val="1"/>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30.xml><?xml version="1.0" encoding="utf-8"?>
<p:tagLst xmlns:p="http://schemas.openxmlformats.org/presentationml/2006/main">
  <p:tag name="KSO_WM_UNIT_FILL_FORE_SCHEMECOLOR_INDEX_BRIGHTNESS" val="-0.25"/>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931.xml><?xml version="1.0" encoding="utf-8"?>
<p:tagLst xmlns:p="http://schemas.openxmlformats.org/presentationml/2006/main">
  <p:tag name="KSO_WM_UNIT_FILL_FORE_SCHEMECOLOR_INDEX_BRIGHTNESS" val="0.4"/>
  <p:tag name="KSO_WM_UNIT_FILL_FORE_SCHEMECOLOR_INDEX" val="6"/>
  <p:tag name="KSO_WM_UNIT_FILL_TYPE" val="1"/>
</p:tagLst>
</file>

<file path=ppt/tags/tag932.xml><?xml version="1.0" encoding="utf-8"?>
<p:tagLst xmlns:p="http://schemas.openxmlformats.org/presentationml/2006/main">
  <p:tag name="KSO_WM_UNIT_FILL_FORE_SCHEMECOLOR_INDEX_BRIGHTNESS" val="-0.25"/>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933.xml><?xml version="1.0" encoding="utf-8"?>
<p:tagLst xmlns:p="http://schemas.openxmlformats.org/presentationml/2006/main">
  <p:tag name="KSO_WM_UNIT_FILL_FORE_SCHEMECOLOR_INDEX_BRIGHTNESS" val="0.4"/>
  <p:tag name="KSO_WM_UNIT_FILL_FORE_SCHEMECOLOR_INDEX" val="6"/>
  <p:tag name="KSO_WM_UNIT_FILL_TYPE" val="1"/>
</p:tagLst>
</file>

<file path=ppt/tags/tag934.xml><?xml version="1.0" encoding="utf-8"?>
<p:tagLst xmlns:p="http://schemas.openxmlformats.org/presentationml/2006/main">
  <p:tag name="KSO_WM_UNIT_FILL_FORE_SCHEMECOLOR_INDEX_BRIGHTNESS" val="-0.25"/>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93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3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37.xml><?xml version="1.0" encoding="utf-8"?>
<p:tagLst xmlns:p="http://schemas.openxmlformats.org/presentationml/2006/main">
  <p:tag name="KSO_WM_UNIT_FILL_FORE_SCHEMECOLOR_INDEX_BRIGHTNESS" val="-0.05"/>
  <p:tag name="KSO_WM_UNIT_FILL_FORE_SCHEMECOLOR_INDEX" val="6"/>
  <p:tag name="KSO_WM_UNIT_FILL_TYPE" val="1"/>
  <p:tag name="KSO_WM_UNIT_TEXT_FILL_FORE_SCHEMECOLOR_INDEX_BRIGHTNESS" val="0"/>
  <p:tag name="KSO_WM_UNIT_TEXT_FILL_FORE_SCHEMECOLOR_INDEX" val="1"/>
  <p:tag name="KSO_WM_UNIT_TEXT_FILL_TYPE" val="1"/>
</p:tagLst>
</file>

<file path=ppt/tags/tag9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3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4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4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4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4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47.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948.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94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5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3.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Lst>
</file>

<file path=ppt/tags/tag964.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96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96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6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2.xml><?xml version="1.0" encoding="utf-8"?>
<p:tagLst xmlns:p="http://schemas.openxmlformats.org/presentationml/2006/main">
  <p:tag name="KSO_WM_UNIT_PLACING_PICTURE_USER_VIEWPORT" val="{&quot;height&quot;:10800,&quot;width&quot;:14400}"/>
</p:tagLst>
</file>

<file path=ppt/tags/tag97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77.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78.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79.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80.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1.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2.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3.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4.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5.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6.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7.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8.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9.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90.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1.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2.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3.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4.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5.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9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9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9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自定义 20">
      <a:dk1>
        <a:srgbClr val="000000"/>
      </a:dk1>
      <a:lt1>
        <a:srgbClr val="FFFFFF"/>
      </a:lt1>
      <a:dk2>
        <a:srgbClr val="44546A"/>
      </a:dk2>
      <a:lt2>
        <a:srgbClr val="E7E6E6"/>
      </a:lt2>
      <a:accent1>
        <a:srgbClr val="00265D"/>
      </a:accent1>
      <a:accent2>
        <a:srgbClr val="FEB7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17979</Words>
  <Application>WPS 演示</Application>
  <PresentationFormat>宽屏</PresentationFormat>
  <Paragraphs>1109</Paragraphs>
  <Slides>72</Slides>
  <Notes>1</Notes>
  <HiddenSlides>1</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72</vt:i4>
      </vt:variant>
    </vt:vector>
  </HeadingPairs>
  <TitlesOfParts>
    <vt:vector size="88" baseType="lpstr">
      <vt:lpstr>Arial</vt:lpstr>
      <vt:lpstr>宋体</vt:lpstr>
      <vt:lpstr>Wingdings</vt:lpstr>
      <vt:lpstr>汉仪正圆-55W</vt:lpstr>
      <vt:lpstr>华文中宋</vt:lpstr>
      <vt:lpstr>Alibaba PuHuiTi</vt:lpstr>
      <vt:lpstr>黑体</vt:lpstr>
      <vt:lpstr>微软雅黑</vt:lpstr>
      <vt:lpstr>Times New Roman</vt:lpstr>
      <vt:lpstr>等线</vt:lpstr>
      <vt:lpstr>Arial Unicode MS</vt:lpstr>
      <vt:lpstr>等线 Light</vt:lpstr>
      <vt:lpstr>Wingdings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WPS_1629076336</cp:lastModifiedBy>
  <cp:revision>120</cp:revision>
  <dcterms:created xsi:type="dcterms:W3CDTF">2022-05-31T06:39:00Z</dcterms:created>
  <dcterms:modified xsi:type="dcterms:W3CDTF">2026-05-14T09:03:39Z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KSOTemplateUUID">
    <vt:lpwstr>v1.0_mb_Jmb9RG/n/BRcF2ta8XUeyA==</vt:lpwstr>
  </property>
  <property fmtid="{D5CDD505-2E9C-101B-9397-08002B2CF9AE}" pid="4" name="ICV">
    <vt:lpwstr>084F1F1886DB4F3198FC37F7E51A3DE6_13</vt:lpwstr>
  </property>
</Properties>
</file>